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Pandemic </a:t>
            </a:r>
            <a:r>
              <a:rPr lang="en-US" dirty="0" smtClean="0"/>
              <a:t>Analytics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Minor </a:t>
            </a:r>
            <a:r>
              <a:rPr lang="en-US" b="1" dirty="0" smtClean="0"/>
              <a:t>Project: </a:t>
            </a:r>
            <a:r>
              <a:rPr lang="en-US" b="1" dirty="0" smtClean="0"/>
              <a:t>Maharashtra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Harpinder</a:t>
            </a:r>
            <a:r>
              <a:rPr lang="en-US" b="1" dirty="0" smtClean="0">
                <a:solidFill>
                  <a:schemeClr val="tx1"/>
                </a:solidFill>
              </a:rPr>
              <a:t> Singh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810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Bar Graph showing the Increase of the Confirmed Cases in </a:t>
            </a:r>
            <a:r>
              <a:rPr lang="en-US" sz="2000" b="1" dirty="0" smtClean="0"/>
              <a:t>Maharashtra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370" t="10417" r="13324" b="9375"/>
          <a:stretch>
            <a:fillRect/>
          </a:stretch>
        </p:blipFill>
        <p:spPr bwMode="auto">
          <a:xfrm>
            <a:off x="228600" y="1447800"/>
            <a:ext cx="849085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8785" t="12500" r="48463" b="34375"/>
          <a:stretch>
            <a:fillRect/>
          </a:stretch>
        </p:blipFill>
        <p:spPr bwMode="auto">
          <a:xfrm>
            <a:off x="457200" y="533400"/>
            <a:ext cx="850750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600" t="7589" r="11467" b="5139"/>
          <a:stretch>
            <a:fillRect/>
          </a:stretch>
        </p:blipFill>
        <p:spPr bwMode="auto">
          <a:xfrm>
            <a:off x="609600" y="1143000"/>
            <a:ext cx="821303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370" t="27083" r="37921" b="16667"/>
          <a:stretch>
            <a:fillRect/>
          </a:stretch>
        </p:blipFill>
        <p:spPr bwMode="auto">
          <a:xfrm>
            <a:off x="609600" y="1295400"/>
            <a:ext cx="8255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Pandemic Analytics  Minor Project: Maharashtra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Analytics  Major Project: Haryana</dc:title>
  <dc:creator>HPpc</dc:creator>
  <cp:lastModifiedBy>HPpc</cp:lastModifiedBy>
  <cp:revision>17</cp:revision>
  <dcterms:created xsi:type="dcterms:W3CDTF">2020-07-11T12:46:41Z</dcterms:created>
  <dcterms:modified xsi:type="dcterms:W3CDTF">2020-07-12T05:52:17Z</dcterms:modified>
</cp:coreProperties>
</file>