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58" r:id="rId10"/>
    <p:sldId id="259" r:id="rId11"/>
    <p:sldId id="261" r:id="rId12"/>
    <p:sldId id="262" r:id="rId13"/>
    <p:sldId id="266" r:id="rId14"/>
    <p:sldId id="263" r:id="rId15"/>
    <p:sldId id="267" r:id="rId16"/>
    <p:sldId id="268" r:id="rId17"/>
    <p:sldId id="270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Pandemic </a:t>
            </a:r>
            <a:r>
              <a:rPr lang="en-US" dirty="0" smtClean="0"/>
              <a:t>Analytics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Major Project: Haryana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Harpinder</a:t>
            </a:r>
            <a:r>
              <a:rPr lang="en-US" b="1" dirty="0" smtClean="0">
                <a:solidFill>
                  <a:schemeClr val="tx1"/>
                </a:solidFill>
              </a:rPr>
              <a:t> Singh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613" t="38542" r="40849" b="11458"/>
          <a:stretch>
            <a:fillRect/>
          </a:stretch>
        </p:blipFill>
        <p:spPr bwMode="auto">
          <a:xfrm>
            <a:off x="228600" y="685800"/>
            <a:ext cx="8521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6398" t="19792" r="18594" b="11458"/>
          <a:stretch>
            <a:fillRect/>
          </a:stretch>
        </p:blipFill>
        <p:spPr bwMode="auto">
          <a:xfrm>
            <a:off x="-1" y="990600"/>
            <a:ext cx="909897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14400" y="3810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Bar Graph showing the Increase of the Confirmed Cases in Haryana</a:t>
            </a:r>
            <a:endParaRPr 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7570" t="32292" r="28550" b="16667"/>
          <a:stretch>
            <a:fillRect/>
          </a:stretch>
        </p:blipFill>
        <p:spPr bwMode="auto">
          <a:xfrm>
            <a:off x="76200" y="1143000"/>
            <a:ext cx="887030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7570" t="20833" r="18594" b="6250"/>
          <a:stretch>
            <a:fillRect/>
          </a:stretch>
        </p:blipFill>
        <p:spPr bwMode="auto">
          <a:xfrm>
            <a:off x="609600" y="762000"/>
            <a:ext cx="8305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7570" t="32292" r="37921" b="15625"/>
          <a:stretch>
            <a:fillRect/>
          </a:stretch>
        </p:blipFill>
        <p:spPr bwMode="auto">
          <a:xfrm>
            <a:off x="762000" y="1066800"/>
            <a:ext cx="752856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426" t="20000" r="32533" b="11667"/>
          <a:stretch>
            <a:fillRect/>
          </a:stretch>
        </p:blipFill>
        <p:spPr bwMode="auto">
          <a:xfrm>
            <a:off x="152400" y="228599"/>
            <a:ext cx="7391400" cy="644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0" y="152400"/>
            <a:ext cx="1905000" cy="1143000"/>
          </a:xfrm>
        </p:spPr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43600" y="457200"/>
            <a:ext cx="190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 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2255" t="21875" r="52562" b="46875"/>
          <a:stretch>
            <a:fillRect/>
          </a:stretch>
        </p:blipFill>
        <p:spPr bwMode="auto">
          <a:xfrm>
            <a:off x="0" y="76200"/>
            <a:ext cx="513334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1676400"/>
            <a:ext cx="358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8155" t="40625" r="39092" b="17708"/>
          <a:stretch>
            <a:fillRect/>
          </a:stretch>
        </p:blipFill>
        <p:spPr bwMode="auto">
          <a:xfrm>
            <a:off x="3137535" y="3505200"/>
            <a:ext cx="570166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43600" y="457200"/>
            <a:ext cx="190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continued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2255" t="63542" r="51391" b="6250"/>
          <a:stretch>
            <a:fillRect/>
          </a:stretch>
        </p:blipFill>
        <p:spPr bwMode="auto">
          <a:xfrm>
            <a:off x="228600" y="152400"/>
            <a:ext cx="5105400" cy="329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1676400"/>
            <a:ext cx="358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9327" t="41667" r="54319" b="23958"/>
          <a:stretch>
            <a:fillRect/>
          </a:stretch>
        </p:blipFill>
        <p:spPr bwMode="auto">
          <a:xfrm>
            <a:off x="4267200" y="3180080"/>
            <a:ext cx="4495800" cy="329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0" y="152400"/>
            <a:ext cx="1905000" cy="1143000"/>
          </a:xfrm>
        </p:spPr>
        <p:txBody>
          <a:bodyPr/>
          <a:lstStyle/>
          <a:p>
            <a:r>
              <a:rPr lang="en-US" dirty="0" smtClean="0"/>
              <a:t>TASK 4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9956" t="22917" r="39678" b="29167"/>
          <a:stretch>
            <a:fillRect/>
          </a:stretch>
        </p:blipFill>
        <p:spPr bwMode="auto">
          <a:xfrm>
            <a:off x="76200" y="76200"/>
            <a:ext cx="6553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4861" t="26042" r="49414" b="5208"/>
          <a:stretch>
            <a:fillRect/>
          </a:stretch>
        </p:blipFill>
        <p:spPr bwMode="auto">
          <a:xfrm>
            <a:off x="5257800" y="3084226"/>
            <a:ext cx="3276600" cy="354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Prediction of Confirmed Cases using Open source </a:t>
            </a:r>
            <a:r>
              <a:rPr lang="en-US" dirty="0" err="1" smtClean="0"/>
              <a:t>Facebook</a:t>
            </a:r>
            <a:r>
              <a:rPr lang="en-US" dirty="0" smtClean="0"/>
              <a:t> Prophet library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Date Dates : 14 March to 8 July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609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India Statistics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28600"/>
            <a:ext cx="190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 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48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India Statistics: Data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100" t="9375" r="42020" b="6250"/>
          <a:stretch>
            <a:fillRect/>
          </a:stretch>
        </p:blipFill>
        <p:spPr bwMode="auto">
          <a:xfrm>
            <a:off x="1295400" y="914400"/>
            <a:ext cx="5943600" cy="523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4800"/>
            <a:ext cx="6400800" cy="76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India Statistics: Date wise Confirmed Cases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4685" t="16667" r="39092" b="6250"/>
          <a:stretch>
            <a:fillRect/>
          </a:stretch>
        </p:blipFill>
        <p:spPr bwMode="auto">
          <a:xfrm>
            <a:off x="533400" y="990600"/>
            <a:ext cx="7315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4800"/>
            <a:ext cx="6400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India Statistics: Violin Plot of state wise confirmed cases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4685" t="26042" r="13909" b="27083"/>
          <a:stretch>
            <a:fillRect/>
          </a:stretch>
        </p:blipFill>
        <p:spPr bwMode="auto">
          <a:xfrm>
            <a:off x="533400" y="2362200"/>
            <a:ext cx="800269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4800"/>
            <a:ext cx="69342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India Statistics: Prediction for the next 20 Days of Confirmed Cases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5486400"/>
            <a:ext cx="434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0" y="5486400"/>
            <a:ext cx="6858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76400" y="5715000"/>
            <a:ext cx="2362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Historic Data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57800" y="5791200"/>
            <a:ext cx="2362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Predicted Data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l="3734" t="28125" r="79868" b="5208"/>
          <a:stretch>
            <a:fillRect/>
          </a:stretch>
        </p:blipFill>
        <p:spPr bwMode="auto">
          <a:xfrm>
            <a:off x="7086600" y="1143000"/>
            <a:ext cx="17668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 l="5490" t="23958" r="45315" b="20833"/>
          <a:stretch>
            <a:fillRect/>
          </a:stretch>
        </p:blipFill>
        <p:spPr bwMode="auto">
          <a:xfrm>
            <a:off x="685800" y="1447800"/>
            <a:ext cx="6400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4800"/>
            <a:ext cx="6400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India Statistics: trend (Confirmed Cases) for the next 20 days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123" t="27778" r="48983" b="12963"/>
          <a:stretch>
            <a:fillRect/>
          </a:stretch>
        </p:blipFill>
        <p:spPr bwMode="auto">
          <a:xfrm>
            <a:off x="1143000" y="1371600"/>
            <a:ext cx="6996112" cy="486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Haryana State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4762" b="4762"/>
          <a:stretch>
            <a:fillRect/>
          </a:stretch>
        </p:blipFill>
        <p:spPr bwMode="auto">
          <a:xfrm>
            <a:off x="304800" y="1524000"/>
            <a:ext cx="853856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57200" y="38100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Interactive Map of the Infected Cases in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Haryana using Folium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6172200"/>
            <a:ext cx="3599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User can Zoom In and Zoom Out</a:t>
            </a:r>
            <a:endParaRPr 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109</Words>
  <Application>Microsoft Office PowerPoint</Application>
  <PresentationFormat>On-screen Show (4:3)</PresentationFormat>
  <Paragraphs>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Pandemic Analytics  Major Project: Haryana</vt:lpstr>
      <vt:lpstr>Prediction of Confirmed Cases using Open source Facebook Prophet library  Date Dates : 14 March to 8 July 2020</vt:lpstr>
      <vt:lpstr>Slide 3</vt:lpstr>
      <vt:lpstr>Slide 4</vt:lpstr>
      <vt:lpstr>Slide 5</vt:lpstr>
      <vt:lpstr>Slide 6</vt:lpstr>
      <vt:lpstr>Slide 7</vt:lpstr>
      <vt:lpstr>Haryana State</vt:lpstr>
      <vt:lpstr>Slide 9</vt:lpstr>
      <vt:lpstr>Slide 10</vt:lpstr>
      <vt:lpstr>Slide 11</vt:lpstr>
      <vt:lpstr>Slide 12</vt:lpstr>
      <vt:lpstr>Slide 13</vt:lpstr>
      <vt:lpstr>Slide 14</vt:lpstr>
      <vt:lpstr>TASK 2</vt:lpstr>
      <vt:lpstr>Regression</vt:lpstr>
      <vt:lpstr>Regression</vt:lpstr>
      <vt:lpstr>TASK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Analytics  Major Project: Haryana</dc:title>
  <dc:creator>HPpc</dc:creator>
  <cp:lastModifiedBy>HPpc</cp:lastModifiedBy>
  <cp:revision>16</cp:revision>
  <dcterms:created xsi:type="dcterms:W3CDTF">2020-07-11T12:46:41Z</dcterms:created>
  <dcterms:modified xsi:type="dcterms:W3CDTF">2020-07-12T13:02:15Z</dcterms:modified>
</cp:coreProperties>
</file>