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26"/>
  </p:notesMasterIdLst>
  <p:handoutMasterIdLst>
    <p:handoutMasterId r:id="rId27"/>
  </p:handoutMasterIdLst>
  <p:sldIdLst>
    <p:sldId id="372" r:id="rId3"/>
    <p:sldId id="460" r:id="rId4"/>
    <p:sldId id="401" r:id="rId5"/>
    <p:sldId id="453" r:id="rId6"/>
    <p:sldId id="477" r:id="rId7"/>
    <p:sldId id="472" r:id="rId8"/>
    <p:sldId id="478" r:id="rId9"/>
    <p:sldId id="470" r:id="rId10"/>
    <p:sldId id="454" r:id="rId11"/>
    <p:sldId id="471" r:id="rId12"/>
    <p:sldId id="466" r:id="rId13"/>
    <p:sldId id="467" r:id="rId14"/>
    <p:sldId id="439" r:id="rId15"/>
    <p:sldId id="468" r:id="rId16"/>
    <p:sldId id="455" r:id="rId17"/>
    <p:sldId id="473" r:id="rId18"/>
    <p:sldId id="456" r:id="rId19"/>
    <p:sldId id="458" r:id="rId20"/>
    <p:sldId id="463" r:id="rId21"/>
    <p:sldId id="469" r:id="rId22"/>
    <p:sldId id="474" r:id="rId23"/>
    <p:sldId id="475" r:id="rId24"/>
    <p:sldId id="476" r:id="rId25"/>
  </p:sldIdLst>
  <p:sldSz cx="9906000" cy="6858000" type="A4"/>
  <p:notesSz cx="6811963" cy="9942513"/>
  <p:defaultTextStyle>
    <a:defPPr>
      <a:defRPr lang="ko-KR"/>
    </a:defPPr>
    <a:lvl1pPr algn="ctr" rtl="0" eaLnBrk="0" fontAlgn="base" hangingPunct="0">
      <a:spcBef>
        <a:spcPct val="20000"/>
      </a:spcBef>
      <a:spcAft>
        <a:spcPct val="20000"/>
      </a:spcAft>
      <a:buChar char="•"/>
      <a:defRPr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20000"/>
      </a:spcBef>
      <a:spcAft>
        <a:spcPct val="20000"/>
      </a:spcAft>
      <a:buChar char="•"/>
      <a:defRPr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20000"/>
      </a:spcBef>
      <a:spcAft>
        <a:spcPct val="20000"/>
      </a:spcAft>
      <a:buChar char="•"/>
      <a:defRPr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20000"/>
      </a:spcBef>
      <a:spcAft>
        <a:spcPct val="20000"/>
      </a:spcAft>
      <a:buChar char="•"/>
      <a:defRPr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20000"/>
      </a:spcBef>
      <a:spcAft>
        <a:spcPct val="20000"/>
      </a:spcAft>
      <a:buChar char="•"/>
      <a:defRPr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FF99"/>
    <a:srgbClr val="FFCCCC"/>
    <a:srgbClr val="6699FF"/>
    <a:srgbClr val="969696"/>
    <a:srgbClr val="B2B2B2"/>
    <a:srgbClr val="0000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5" autoAdjust="0"/>
    <p:restoredTop sz="96610" autoAdjust="0"/>
  </p:normalViewPr>
  <p:slideViewPr>
    <p:cSldViewPr>
      <p:cViewPr varScale="1">
        <p:scale>
          <a:sx n="73" d="100"/>
          <a:sy n="73" d="100"/>
        </p:scale>
        <p:origin x="136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05B3F8-06E6-4FD9-A6A9-B50B77D7744E}" type="datetimeFigureOut">
              <a:rPr lang="ko-KR" altLang="en-US"/>
              <a:pPr>
                <a:defRPr/>
              </a:pPr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B2F40F-B028-46A3-B0F3-6C1213247A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17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694"/>
            <a:ext cx="5449570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51851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662"/>
            <a:ext cx="2951851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D175FE6-9D18-4635-8035-CE3129E99D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30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175FE6-9D18-4635-8035-CE3129E99D1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821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21095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4707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0417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51059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001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1992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08698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21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134A08-2A33-45B8-8A64-CDF0C90A8BC8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6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9390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566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1395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763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0826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2339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6B93A-2AB2-46E8-88FF-59F38AA3F29C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3899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 flipV="1">
            <a:off x="1533525" y="2930525"/>
            <a:ext cx="6856413" cy="444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282700" y="30718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371866" y="5556250"/>
            <a:ext cx="3116622" cy="68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kumimoji="1" lang="en-US" altLang="ko-KR" sz="800" dirty="0">
              <a:solidFill>
                <a:srgbClr val="777777"/>
              </a:solidFill>
            </a:endParaRPr>
          </a:p>
          <a:p>
            <a:pPr algn="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800" b="0" dirty="0">
                <a:solidFill>
                  <a:srgbClr val="777777"/>
                </a:solidFill>
                <a:ea typeface="굴림" pitchFamily="50" charset="-127"/>
              </a:rPr>
              <a:t>This report should be restricted to the use of client personnel</a:t>
            </a:r>
          </a:p>
          <a:p>
            <a:pPr algn="r" eaLnBrk="1" latinLnBrk="1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800" b="0" dirty="0">
                <a:solidFill>
                  <a:srgbClr val="777777"/>
                </a:solidFill>
                <a:ea typeface="굴림" pitchFamily="50" charset="-127"/>
              </a:rPr>
              <a:t>Any circulation, quotation or reproduction is not allowed for</a:t>
            </a:r>
          </a:p>
          <a:p>
            <a:pPr algn="r" eaLnBrk="1" latinLnBrk="1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800" b="0" dirty="0">
                <a:solidFill>
                  <a:srgbClr val="777777"/>
                </a:solidFill>
                <a:ea typeface="굴림" pitchFamily="50" charset="-127"/>
              </a:rPr>
              <a:t>distribution outside of the client organization without prior written</a:t>
            </a:r>
          </a:p>
          <a:p>
            <a:pPr algn="r" eaLnBrk="1" latinLnBrk="1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800" b="0" dirty="0">
                <a:solidFill>
                  <a:srgbClr val="777777"/>
                </a:solidFill>
                <a:ea typeface="굴림" pitchFamily="50" charset="-127"/>
              </a:rPr>
              <a:t>approval from </a:t>
            </a:r>
            <a:r>
              <a:rPr kumimoji="1" lang="en-US" altLang="ko-KR" sz="800" b="0" dirty="0" err="1" smtClean="0">
                <a:solidFill>
                  <a:srgbClr val="777777"/>
                </a:solidFill>
                <a:ea typeface="굴림" pitchFamily="50" charset="-127"/>
              </a:rPr>
              <a:t>Softzion</a:t>
            </a:r>
            <a:endParaRPr kumimoji="1" lang="en-US" altLang="ko-KR" sz="800" b="0" dirty="0">
              <a:solidFill>
                <a:srgbClr val="777777"/>
              </a:solidFill>
              <a:ea typeface="굴림" pitchFamily="50" charset="-127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842250" y="6324600"/>
            <a:ext cx="2063750" cy="45720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0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6324600"/>
            <a:ext cx="3136900" cy="45720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FontTx/>
              <a:buNone/>
              <a:defRPr sz="10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921125" y="6324600"/>
            <a:ext cx="2063750" cy="457200"/>
          </a:xfrm>
          <a:ln w="12700"/>
        </p:spPr>
        <p:txBody>
          <a:bodyPr anchor="b"/>
          <a:lstStyle>
            <a:lvl1pPr>
              <a:defRPr sz="1000" b="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3AD82712-92F0-4B64-9369-AAB02CA985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0" name="Picture 2" descr="ìíí¸ìì´ì¨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52" y="5386009"/>
            <a:ext cx="12668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792F-7DE0-4CE3-9A9F-40ACC6F18F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26313" y="115888"/>
            <a:ext cx="2379662" cy="1630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7325" y="115888"/>
            <a:ext cx="6986588" cy="1630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2339E-7678-4A9D-9D8B-F47DE83FE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325" y="115888"/>
            <a:ext cx="6080125" cy="5222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00025" y="722313"/>
            <a:ext cx="9505950" cy="102393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8002E-597B-46C9-8BA9-7AE92BDB17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4"/>
          <p:cNvSpPr txBox="1">
            <a:spLocks/>
          </p:cNvSpPr>
          <p:nvPr/>
        </p:nvSpPr>
        <p:spPr>
          <a:xfrm>
            <a:off x="128464" y="6443663"/>
            <a:ext cx="3136900" cy="374650"/>
          </a:xfrm>
          <a:prstGeom prst="rect">
            <a:avLst/>
          </a:prstGeom>
        </p:spPr>
        <p:txBody>
          <a:bodyPr lIns="107241" tIns="53620" rIns="107241" bIns="5362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defTabSz="1072403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dirty="0" smtClean="0">
                <a:latin typeface="+mn-lt"/>
                <a:ea typeface="+mn-ea"/>
              </a:rPr>
              <a:t>Happy communication bridge Solution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4" name="AutoShape 22"/>
          <p:cNvSpPr>
            <a:spLocks noChangeArrowheads="1"/>
          </p:cNvSpPr>
          <p:nvPr userDrawn="1"/>
        </p:nvSpPr>
        <p:spPr bwMode="gray">
          <a:xfrm>
            <a:off x="207963" y="800100"/>
            <a:ext cx="9521825" cy="5634038"/>
          </a:xfrm>
          <a:prstGeom prst="roundRect">
            <a:avLst>
              <a:gd name="adj" fmla="val 1057"/>
            </a:avLst>
          </a:prstGeom>
          <a:solidFill>
            <a:sysClr val="window" lastClr="FFFFFF"/>
          </a:solidFill>
          <a:ln w="19050" algn="ctr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txBody>
          <a:bodyPr lIns="72000" tIns="18000" rIns="180000" bIns="18000" anchor="ctr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4800" kern="0" dirty="0">
                <a:solidFill>
                  <a:srgbClr val="FFFFFF"/>
                </a:solidFill>
                <a:latin typeface="10X10" pitchFamily="50" charset="-127"/>
                <a:ea typeface="10X10" pitchFamily="50" charset="-127"/>
              </a:rPr>
              <a:t> </a:t>
            </a:r>
            <a:endParaRPr kumimoji="0" lang="ko-KR" altLang="en-US" sz="4800" kern="0" dirty="0">
              <a:solidFill>
                <a:srgbClr val="FFFFFF"/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797300" y="6524625"/>
            <a:ext cx="2311400" cy="2936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870A1F63-D75F-47F1-8C09-5F1FF4E4FEF4}" type="slidenum">
              <a:rPr lang="ko-KR" altLang="en-US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</a:p>
        </p:txBody>
      </p:sp>
    </p:spTree>
    <p:extLst>
      <p:ext uri="{BB962C8B-B14F-4D97-AF65-F5344CB8AC3E}">
        <p14:creationId xmlns:p14="http://schemas.microsoft.com/office/powerpoint/2010/main" val="395062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 flipV="1">
            <a:off x="1533525" y="2930525"/>
            <a:ext cx="6856413" cy="444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282700" y="30718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400800" y="5556250"/>
            <a:ext cx="308768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kumimoji="1" lang="en-US" altLang="ko-KR" sz="800" dirty="0">
              <a:solidFill>
                <a:srgbClr val="777777"/>
              </a:solidFill>
            </a:endParaRPr>
          </a:p>
          <a:p>
            <a:pPr algn="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800" b="0" dirty="0">
                <a:solidFill>
                  <a:srgbClr val="777777"/>
                </a:solidFill>
                <a:ea typeface="굴림" pitchFamily="50" charset="-127"/>
              </a:rPr>
              <a:t>This report should be restricted to the use of client personnel</a:t>
            </a:r>
          </a:p>
          <a:p>
            <a:pPr algn="r" eaLnBrk="1" latinLnBrk="1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800" b="0" dirty="0">
                <a:solidFill>
                  <a:srgbClr val="777777"/>
                </a:solidFill>
                <a:ea typeface="굴림" pitchFamily="50" charset="-127"/>
              </a:rPr>
              <a:t>Any circulation, quotation or reproduction is not allowed for</a:t>
            </a:r>
          </a:p>
          <a:p>
            <a:pPr algn="r" eaLnBrk="1" latinLnBrk="1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800" b="0" dirty="0">
                <a:solidFill>
                  <a:srgbClr val="777777"/>
                </a:solidFill>
                <a:ea typeface="굴림" pitchFamily="50" charset="-127"/>
              </a:rPr>
              <a:t>distribution outside of the client organization without prior written</a:t>
            </a:r>
          </a:p>
          <a:p>
            <a:pPr algn="r" eaLnBrk="1" latinLnBrk="1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800" b="0" dirty="0">
                <a:solidFill>
                  <a:srgbClr val="777777"/>
                </a:solidFill>
                <a:ea typeface="굴림" pitchFamily="50" charset="-127"/>
              </a:rPr>
              <a:t>approval from </a:t>
            </a:r>
            <a:r>
              <a:rPr kumimoji="1" lang="en-US" altLang="ko-KR" sz="800" b="0" dirty="0" err="1" smtClean="0">
                <a:solidFill>
                  <a:srgbClr val="777777"/>
                </a:solidFill>
                <a:ea typeface="굴림" pitchFamily="50" charset="-127"/>
              </a:rPr>
              <a:t>Softzion</a:t>
            </a:r>
            <a:endParaRPr kumimoji="1" lang="en-US" altLang="ko-KR" sz="800" b="0" dirty="0">
              <a:solidFill>
                <a:srgbClr val="777777"/>
              </a:solidFill>
              <a:ea typeface="굴림" pitchFamily="50" charset="-127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842250" y="6324600"/>
            <a:ext cx="2063750" cy="45720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6324600"/>
            <a:ext cx="3136900" cy="45720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FontTx/>
              <a:buNone/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921125" y="6324600"/>
            <a:ext cx="2063750" cy="457200"/>
          </a:xfrm>
          <a:ln w="12700"/>
        </p:spPr>
        <p:txBody>
          <a:bodyPr anchor="b"/>
          <a:lstStyle>
            <a:lvl1pPr>
              <a:defRPr sz="10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980711E-68E1-48F6-81C9-280494D44C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Picture 2" descr="ìíí¸ìì´ì¨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52" y="5386009"/>
            <a:ext cx="12668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017AF-F09C-461F-90CA-7C311AF1DF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32038-63D8-4080-93DC-C9E2DD296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0025" y="722313"/>
            <a:ext cx="4676775" cy="1023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722313"/>
            <a:ext cx="4676775" cy="1023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8A276-CE82-462E-8625-3C279FF0C3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7E34C-0FAF-41A7-8BF6-E01937B0CE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02705-D670-4D63-BB86-43DE30F64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EABE1-D5EC-4B8F-BC72-48D9CF99AE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41A0A-01E3-48EA-A81B-C4A5477738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8F82E-45C4-42CE-A2B3-90CBD888F0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C401-5953-4FC5-BD04-F113BDD496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8EA16-ECCB-4F3F-8932-EF17C2673C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26313" y="115888"/>
            <a:ext cx="2379662" cy="1630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7325" y="115888"/>
            <a:ext cx="6986588" cy="1630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04EE-0C02-4548-AFB9-D85225C837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8FB5C-A8BE-437D-ABFE-D926BBC371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0025" y="722313"/>
            <a:ext cx="4676775" cy="1023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722313"/>
            <a:ext cx="4676775" cy="1023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A08E0-40E0-4ABA-833B-449795CE70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979A6-F3E7-4AD1-BBA5-634B59E2EA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1B91E-C622-42EA-A6AD-0B2D3E3FF9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989EA-5275-4E1D-9604-449F996FAD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288E-1089-4870-AF01-848DFBAF2B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C92DE-78CE-46B9-BE69-E49A3636FC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68275" y="633413"/>
            <a:ext cx="9569450" cy="66675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88900" y="6450013"/>
            <a:ext cx="9740900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076" name="Group 5"/>
          <p:cNvGrpSpPr>
            <a:grpSpLocks/>
          </p:cNvGrpSpPr>
          <p:nvPr/>
        </p:nvGrpSpPr>
        <p:grpSpPr bwMode="auto">
          <a:xfrm>
            <a:off x="182563" y="519113"/>
            <a:ext cx="9540875" cy="5997575"/>
            <a:chOff x="192" y="192"/>
            <a:chExt cx="5376" cy="3939"/>
          </a:xfrm>
        </p:grpSpPr>
        <p:sp>
          <p:nvSpPr>
            <p:cNvPr id="5126" name="Line 6"/>
            <p:cNvSpPr>
              <a:spLocks noChangeShapeType="1"/>
            </p:cNvSpPr>
            <p:nvPr userDrawn="1"/>
          </p:nvSpPr>
          <p:spPr bwMode="auto">
            <a:xfrm>
              <a:off x="192" y="29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" name="Line 7"/>
            <p:cNvSpPr>
              <a:spLocks noChangeShapeType="1"/>
            </p:cNvSpPr>
            <p:nvPr userDrawn="1"/>
          </p:nvSpPr>
          <p:spPr bwMode="auto">
            <a:xfrm>
              <a:off x="192" y="192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 userDrawn="1"/>
          </p:nvSpPr>
          <p:spPr bwMode="auto">
            <a:xfrm>
              <a:off x="192" y="38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29" name="Line 9"/>
            <p:cNvSpPr>
              <a:spLocks noChangeShapeType="1"/>
            </p:cNvSpPr>
            <p:nvPr userDrawn="1"/>
          </p:nvSpPr>
          <p:spPr bwMode="auto">
            <a:xfrm>
              <a:off x="192" y="48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0" name="Line 10"/>
            <p:cNvSpPr>
              <a:spLocks noChangeShapeType="1"/>
            </p:cNvSpPr>
            <p:nvPr userDrawn="1"/>
          </p:nvSpPr>
          <p:spPr bwMode="auto">
            <a:xfrm>
              <a:off x="192" y="57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1" name="Line 11"/>
            <p:cNvSpPr>
              <a:spLocks noChangeShapeType="1"/>
            </p:cNvSpPr>
            <p:nvPr userDrawn="1"/>
          </p:nvSpPr>
          <p:spPr bwMode="auto">
            <a:xfrm>
              <a:off x="192" y="675"/>
              <a:ext cx="5376" cy="0"/>
            </a:xfrm>
            <a:prstGeom prst="line">
              <a:avLst/>
            </a:prstGeom>
            <a:noFill/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2" name="Line 12"/>
            <p:cNvSpPr>
              <a:spLocks noChangeShapeType="1"/>
            </p:cNvSpPr>
            <p:nvPr userDrawn="1"/>
          </p:nvSpPr>
          <p:spPr bwMode="auto">
            <a:xfrm>
              <a:off x="192" y="77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3" name="Line 13"/>
            <p:cNvSpPr>
              <a:spLocks noChangeShapeType="1"/>
            </p:cNvSpPr>
            <p:nvPr userDrawn="1"/>
          </p:nvSpPr>
          <p:spPr bwMode="auto">
            <a:xfrm>
              <a:off x="192" y="86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4" name="Line 14"/>
            <p:cNvSpPr>
              <a:spLocks noChangeShapeType="1"/>
            </p:cNvSpPr>
            <p:nvPr userDrawn="1"/>
          </p:nvSpPr>
          <p:spPr bwMode="auto">
            <a:xfrm>
              <a:off x="192" y="105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5" name="Line 15"/>
            <p:cNvSpPr>
              <a:spLocks noChangeShapeType="1"/>
            </p:cNvSpPr>
            <p:nvPr userDrawn="1"/>
          </p:nvSpPr>
          <p:spPr bwMode="auto">
            <a:xfrm>
              <a:off x="192" y="960"/>
              <a:ext cx="5376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6" name="Line 16"/>
            <p:cNvSpPr>
              <a:spLocks noChangeShapeType="1"/>
            </p:cNvSpPr>
            <p:nvPr userDrawn="1"/>
          </p:nvSpPr>
          <p:spPr bwMode="auto">
            <a:xfrm>
              <a:off x="192" y="115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7" name="Line 17"/>
            <p:cNvSpPr>
              <a:spLocks noChangeShapeType="1"/>
            </p:cNvSpPr>
            <p:nvPr userDrawn="1"/>
          </p:nvSpPr>
          <p:spPr bwMode="auto">
            <a:xfrm>
              <a:off x="192" y="1251"/>
              <a:ext cx="5376" cy="0"/>
            </a:xfrm>
            <a:prstGeom prst="line">
              <a:avLst/>
            </a:prstGeom>
            <a:noFill/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8" name="Line 18"/>
            <p:cNvSpPr>
              <a:spLocks noChangeShapeType="1"/>
            </p:cNvSpPr>
            <p:nvPr userDrawn="1"/>
          </p:nvSpPr>
          <p:spPr bwMode="auto">
            <a:xfrm>
              <a:off x="192" y="134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9" name="Line 19"/>
            <p:cNvSpPr>
              <a:spLocks noChangeShapeType="1"/>
            </p:cNvSpPr>
            <p:nvPr userDrawn="1"/>
          </p:nvSpPr>
          <p:spPr bwMode="auto">
            <a:xfrm>
              <a:off x="192" y="1443"/>
              <a:ext cx="5376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0" name="Line 20"/>
            <p:cNvSpPr>
              <a:spLocks noChangeShapeType="1"/>
            </p:cNvSpPr>
            <p:nvPr userDrawn="1"/>
          </p:nvSpPr>
          <p:spPr bwMode="auto">
            <a:xfrm>
              <a:off x="192" y="153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1" name="Line 21"/>
            <p:cNvSpPr>
              <a:spLocks noChangeShapeType="1"/>
            </p:cNvSpPr>
            <p:nvPr userDrawn="1"/>
          </p:nvSpPr>
          <p:spPr bwMode="auto">
            <a:xfrm>
              <a:off x="192" y="163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2" name="Line 22"/>
            <p:cNvSpPr>
              <a:spLocks noChangeShapeType="1"/>
            </p:cNvSpPr>
            <p:nvPr userDrawn="1"/>
          </p:nvSpPr>
          <p:spPr bwMode="auto">
            <a:xfrm>
              <a:off x="192" y="182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3" name="Line 23"/>
            <p:cNvSpPr>
              <a:spLocks noChangeShapeType="1"/>
            </p:cNvSpPr>
            <p:nvPr userDrawn="1"/>
          </p:nvSpPr>
          <p:spPr bwMode="auto">
            <a:xfrm>
              <a:off x="192" y="1728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4" name="Line 24"/>
            <p:cNvSpPr>
              <a:spLocks noChangeShapeType="1"/>
            </p:cNvSpPr>
            <p:nvPr userDrawn="1"/>
          </p:nvSpPr>
          <p:spPr bwMode="auto">
            <a:xfrm>
              <a:off x="192" y="192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5" name="Line 25"/>
            <p:cNvSpPr>
              <a:spLocks noChangeShapeType="1"/>
            </p:cNvSpPr>
            <p:nvPr userDrawn="1"/>
          </p:nvSpPr>
          <p:spPr bwMode="auto">
            <a:xfrm>
              <a:off x="192" y="201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6" name="Line 26"/>
            <p:cNvSpPr>
              <a:spLocks noChangeShapeType="1"/>
            </p:cNvSpPr>
            <p:nvPr userDrawn="1"/>
          </p:nvSpPr>
          <p:spPr bwMode="auto">
            <a:xfrm>
              <a:off x="192" y="211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7" name="Line 27"/>
            <p:cNvSpPr>
              <a:spLocks noChangeShapeType="1"/>
            </p:cNvSpPr>
            <p:nvPr userDrawn="1"/>
          </p:nvSpPr>
          <p:spPr bwMode="auto">
            <a:xfrm>
              <a:off x="192" y="221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8" name="Line 28"/>
            <p:cNvSpPr>
              <a:spLocks noChangeShapeType="1"/>
            </p:cNvSpPr>
            <p:nvPr userDrawn="1"/>
          </p:nvSpPr>
          <p:spPr bwMode="auto">
            <a:xfrm>
              <a:off x="192" y="230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49" name="Line 29"/>
            <p:cNvSpPr>
              <a:spLocks noChangeShapeType="1"/>
            </p:cNvSpPr>
            <p:nvPr userDrawn="1"/>
          </p:nvSpPr>
          <p:spPr bwMode="auto">
            <a:xfrm>
              <a:off x="192" y="240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0" name="Line 30"/>
            <p:cNvSpPr>
              <a:spLocks noChangeShapeType="1"/>
            </p:cNvSpPr>
            <p:nvPr userDrawn="1"/>
          </p:nvSpPr>
          <p:spPr bwMode="auto">
            <a:xfrm>
              <a:off x="192" y="259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1" name="Line 31"/>
            <p:cNvSpPr>
              <a:spLocks noChangeShapeType="1"/>
            </p:cNvSpPr>
            <p:nvPr userDrawn="1"/>
          </p:nvSpPr>
          <p:spPr bwMode="auto">
            <a:xfrm>
              <a:off x="192" y="2496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2" name="Line 32"/>
            <p:cNvSpPr>
              <a:spLocks noChangeShapeType="1"/>
            </p:cNvSpPr>
            <p:nvPr userDrawn="1"/>
          </p:nvSpPr>
          <p:spPr bwMode="auto">
            <a:xfrm>
              <a:off x="192" y="269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3" name="Line 33"/>
            <p:cNvSpPr>
              <a:spLocks noChangeShapeType="1"/>
            </p:cNvSpPr>
            <p:nvPr userDrawn="1"/>
          </p:nvSpPr>
          <p:spPr bwMode="auto">
            <a:xfrm>
              <a:off x="192" y="278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4" name="Line 34"/>
            <p:cNvSpPr>
              <a:spLocks noChangeShapeType="1"/>
            </p:cNvSpPr>
            <p:nvPr userDrawn="1"/>
          </p:nvSpPr>
          <p:spPr bwMode="auto">
            <a:xfrm>
              <a:off x="192" y="288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5" name="Line 35"/>
            <p:cNvSpPr>
              <a:spLocks noChangeShapeType="1"/>
            </p:cNvSpPr>
            <p:nvPr userDrawn="1"/>
          </p:nvSpPr>
          <p:spPr bwMode="auto">
            <a:xfrm>
              <a:off x="192" y="297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6" name="Line 36"/>
            <p:cNvSpPr>
              <a:spLocks noChangeShapeType="1"/>
            </p:cNvSpPr>
            <p:nvPr userDrawn="1"/>
          </p:nvSpPr>
          <p:spPr bwMode="auto">
            <a:xfrm>
              <a:off x="192" y="307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7" name="Line 37"/>
            <p:cNvSpPr>
              <a:spLocks noChangeShapeType="1"/>
            </p:cNvSpPr>
            <p:nvPr userDrawn="1"/>
          </p:nvSpPr>
          <p:spPr bwMode="auto">
            <a:xfrm>
              <a:off x="192" y="317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8" name="Line 38"/>
            <p:cNvSpPr>
              <a:spLocks noChangeShapeType="1"/>
            </p:cNvSpPr>
            <p:nvPr userDrawn="1"/>
          </p:nvSpPr>
          <p:spPr bwMode="auto">
            <a:xfrm>
              <a:off x="192" y="336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59" name="Line 39"/>
            <p:cNvSpPr>
              <a:spLocks noChangeShapeType="1"/>
            </p:cNvSpPr>
            <p:nvPr userDrawn="1"/>
          </p:nvSpPr>
          <p:spPr bwMode="auto">
            <a:xfrm>
              <a:off x="192" y="3264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0" name="Line 40"/>
            <p:cNvSpPr>
              <a:spLocks noChangeShapeType="1"/>
            </p:cNvSpPr>
            <p:nvPr userDrawn="1"/>
          </p:nvSpPr>
          <p:spPr bwMode="auto">
            <a:xfrm>
              <a:off x="192" y="345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1" name="Line 41"/>
            <p:cNvSpPr>
              <a:spLocks noChangeShapeType="1"/>
            </p:cNvSpPr>
            <p:nvPr userDrawn="1"/>
          </p:nvSpPr>
          <p:spPr bwMode="auto">
            <a:xfrm>
              <a:off x="192" y="355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2" name="Line 42"/>
            <p:cNvSpPr>
              <a:spLocks noChangeShapeType="1"/>
            </p:cNvSpPr>
            <p:nvPr userDrawn="1"/>
          </p:nvSpPr>
          <p:spPr bwMode="auto">
            <a:xfrm>
              <a:off x="192" y="365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3" name="Line 43"/>
            <p:cNvSpPr>
              <a:spLocks noChangeShapeType="1"/>
            </p:cNvSpPr>
            <p:nvPr userDrawn="1"/>
          </p:nvSpPr>
          <p:spPr bwMode="auto">
            <a:xfrm>
              <a:off x="192" y="374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4" name="Line 44"/>
            <p:cNvSpPr>
              <a:spLocks noChangeShapeType="1"/>
            </p:cNvSpPr>
            <p:nvPr userDrawn="1"/>
          </p:nvSpPr>
          <p:spPr bwMode="auto">
            <a:xfrm>
              <a:off x="192" y="384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5" name="Line 45"/>
            <p:cNvSpPr>
              <a:spLocks noChangeShapeType="1"/>
            </p:cNvSpPr>
            <p:nvPr userDrawn="1"/>
          </p:nvSpPr>
          <p:spPr bwMode="auto">
            <a:xfrm>
              <a:off x="192" y="393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6" name="Line 46"/>
            <p:cNvSpPr>
              <a:spLocks noChangeShapeType="1"/>
            </p:cNvSpPr>
            <p:nvPr userDrawn="1"/>
          </p:nvSpPr>
          <p:spPr bwMode="auto">
            <a:xfrm>
              <a:off x="192" y="403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7" name="Line 47"/>
            <p:cNvSpPr>
              <a:spLocks noChangeShapeType="1"/>
            </p:cNvSpPr>
            <p:nvPr userDrawn="1"/>
          </p:nvSpPr>
          <p:spPr bwMode="auto">
            <a:xfrm>
              <a:off x="192" y="413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8" name="Line 48"/>
            <p:cNvSpPr>
              <a:spLocks noChangeShapeType="1"/>
            </p:cNvSpPr>
            <p:nvPr userDrawn="1"/>
          </p:nvSpPr>
          <p:spPr bwMode="auto">
            <a:xfrm>
              <a:off x="19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69" name="Line 49"/>
            <p:cNvSpPr>
              <a:spLocks noChangeShapeType="1"/>
            </p:cNvSpPr>
            <p:nvPr userDrawn="1"/>
          </p:nvSpPr>
          <p:spPr bwMode="auto">
            <a:xfrm>
              <a:off x="28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0" name="Line 50"/>
            <p:cNvSpPr>
              <a:spLocks noChangeShapeType="1"/>
            </p:cNvSpPr>
            <p:nvPr userDrawn="1"/>
          </p:nvSpPr>
          <p:spPr bwMode="auto">
            <a:xfrm>
              <a:off x="38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1" name="Line 51"/>
            <p:cNvSpPr>
              <a:spLocks noChangeShapeType="1"/>
            </p:cNvSpPr>
            <p:nvPr userDrawn="1"/>
          </p:nvSpPr>
          <p:spPr bwMode="auto">
            <a:xfrm>
              <a:off x="48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2" name="Line 52"/>
            <p:cNvSpPr>
              <a:spLocks noChangeShapeType="1"/>
            </p:cNvSpPr>
            <p:nvPr userDrawn="1"/>
          </p:nvSpPr>
          <p:spPr bwMode="auto">
            <a:xfrm>
              <a:off x="57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3" name="Line 53"/>
            <p:cNvSpPr>
              <a:spLocks noChangeShapeType="1"/>
            </p:cNvSpPr>
            <p:nvPr userDrawn="1"/>
          </p:nvSpPr>
          <p:spPr bwMode="auto">
            <a:xfrm>
              <a:off x="67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4" name="Line 54"/>
            <p:cNvSpPr>
              <a:spLocks noChangeShapeType="1"/>
            </p:cNvSpPr>
            <p:nvPr userDrawn="1"/>
          </p:nvSpPr>
          <p:spPr bwMode="auto">
            <a:xfrm>
              <a:off x="76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5" name="Line 55"/>
            <p:cNvSpPr>
              <a:spLocks noChangeShapeType="1"/>
            </p:cNvSpPr>
            <p:nvPr userDrawn="1"/>
          </p:nvSpPr>
          <p:spPr bwMode="auto">
            <a:xfrm>
              <a:off x="86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6" name="Line 56"/>
            <p:cNvSpPr>
              <a:spLocks noChangeShapeType="1"/>
            </p:cNvSpPr>
            <p:nvPr userDrawn="1"/>
          </p:nvSpPr>
          <p:spPr bwMode="auto">
            <a:xfrm>
              <a:off x="96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7" name="Line 57"/>
            <p:cNvSpPr>
              <a:spLocks noChangeShapeType="1"/>
            </p:cNvSpPr>
            <p:nvPr userDrawn="1"/>
          </p:nvSpPr>
          <p:spPr bwMode="auto">
            <a:xfrm>
              <a:off x="105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8" name="Line 58"/>
            <p:cNvSpPr>
              <a:spLocks noChangeShapeType="1"/>
            </p:cNvSpPr>
            <p:nvPr userDrawn="1"/>
          </p:nvSpPr>
          <p:spPr bwMode="auto">
            <a:xfrm>
              <a:off x="115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79" name="Line 59"/>
            <p:cNvSpPr>
              <a:spLocks noChangeShapeType="1"/>
            </p:cNvSpPr>
            <p:nvPr userDrawn="1"/>
          </p:nvSpPr>
          <p:spPr bwMode="auto">
            <a:xfrm>
              <a:off x="124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0" name="Line 60"/>
            <p:cNvSpPr>
              <a:spLocks noChangeShapeType="1"/>
            </p:cNvSpPr>
            <p:nvPr userDrawn="1"/>
          </p:nvSpPr>
          <p:spPr bwMode="auto">
            <a:xfrm>
              <a:off x="134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1" name="Line 61"/>
            <p:cNvSpPr>
              <a:spLocks noChangeShapeType="1"/>
            </p:cNvSpPr>
            <p:nvPr userDrawn="1"/>
          </p:nvSpPr>
          <p:spPr bwMode="auto">
            <a:xfrm>
              <a:off x="144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2" name="Line 62"/>
            <p:cNvSpPr>
              <a:spLocks noChangeShapeType="1"/>
            </p:cNvSpPr>
            <p:nvPr userDrawn="1"/>
          </p:nvSpPr>
          <p:spPr bwMode="auto">
            <a:xfrm>
              <a:off x="1536" y="195"/>
              <a:ext cx="0" cy="3936"/>
            </a:xfrm>
            <a:prstGeom prst="line">
              <a:avLst/>
            </a:prstGeom>
            <a:noFill/>
            <a:ln w="38100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3" name="Line 63"/>
            <p:cNvSpPr>
              <a:spLocks noChangeShapeType="1"/>
            </p:cNvSpPr>
            <p:nvPr userDrawn="1"/>
          </p:nvSpPr>
          <p:spPr bwMode="auto">
            <a:xfrm>
              <a:off x="163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4" name="Line 64"/>
            <p:cNvSpPr>
              <a:spLocks noChangeShapeType="1"/>
            </p:cNvSpPr>
            <p:nvPr userDrawn="1"/>
          </p:nvSpPr>
          <p:spPr bwMode="auto">
            <a:xfrm>
              <a:off x="172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5" name="Line 65"/>
            <p:cNvSpPr>
              <a:spLocks noChangeShapeType="1"/>
            </p:cNvSpPr>
            <p:nvPr userDrawn="1"/>
          </p:nvSpPr>
          <p:spPr bwMode="auto">
            <a:xfrm>
              <a:off x="182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6" name="Line 66"/>
            <p:cNvSpPr>
              <a:spLocks noChangeShapeType="1"/>
            </p:cNvSpPr>
            <p:nvPr userDrawn="1"/>
          </p:nvSpPr>
          <p:spPr bwMode="auto">
            <a:xfrm>
              <a:off x="192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7" name="Line 67"/>
            <p:cNvSpPr>
              <a:spLocks noChangeShapeType="1"/>
            </p:cNvSpPr>
            <p:nvPr userDrawn="1"/>
          </p:nvSpPr>
          <p:spPr bwMode="auto">
            <a:xfrm>
              <a:off x="201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8" name="Line 68"/>
            <p:cNvSpPr>
              <a:spLocks noChangeShapeType="1"/>
            </p:cNvSpPr>
            <p:nvPr userDrawn="1"/>
          </p:nvSpPr>
          <p:spPr bwMode="auto">
            <a:xfrm>
              <a:off x="211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9" name="Line 69"/>
            <p:cNvSpPr>
              <a:spLocks noChangeShapeType="1"/>
            </p:cNvSpPr>
            <p:nvPr userDrawn="1"/>
          </p:nvSpPr>
          <p:spPr bwMode="auto">
            <a:xfrm>
              <a:off x="220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0" name="Line 70"/>
            <p:cNvSpPr>
              <a:spLocks noChangeShapeType="1"/>
            </p:cNvSpPr>
            <p:nvPr userDrawn="1"/>
          </p:nvSpPr>
          <p:spPr bwMode="auto">
            <a:xfrm>
              <a:off x="230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1" name="Line 71"/>
            <p:cNvSpPr>
              <a:spLocks noChangeShapeType="1"/>
            </p:cNvSpPr>
            <p:nvPr userDrawn="1"/>
          </p:nvSpPr>
          <p:spPr bwMode="auto">
            <a:xfrm>
              <a:off x="240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2" name="Line 72"/>
            <p:cNvSpPr>
              <a:spLocks noChangeShapeType="1"/>
            </p:cNvSpPr>
            <p:nvPr userDrawn="1"/>
          </p:nvSpPr>
          <p:spPr bwMode="auto">
            <a:xfrm>
              <a:off x="249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3" name="Line 73"/>
            <p:cNvSpPr>
              <a:spLocks noChangeShapeType="1"/>
            </p:cNvSpPr>
            <p:nvPr userDrawn="1"/>
          </p:nvSpPr>
          <p:spPr bwMode="auto">
            <a:xfrm>
              <a:off x="259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4" name="Line 74"/>
            <p:cNvSpPr>
              <a:spLocks noChangeShapeType="1"/>
            </p:cNvSpPr>
            <p:nvPr userDrawn="1"/>
          </p:nvSpPr>
          <p:spPr bwMode="auto">
            <a:xfrm>
              <a:off x="268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5" name="Line 75"/>
            <p:cNvSpPr>
              <a:spLocks noChangeShapeType="1"/>
            </p:cNvSpPr>
            <p:nvPr userDrawn="1"/>
          </p:nvSpPr>
          <p:spPr bwMode="auto">
            <a:xfrm>
              <a:off x="278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6" name="Line 76"/>
            <p:cNvSpPr>
              <a:spLocks noChangeShapeType="1"/>
            </p:cNvSpPr>
            <p:nvPr userDrawn="1"/>
          </p:nvSpPr>
          <p:spPr bwMode="auto">
            <a:xfrm>
              <a:off x="2880" y="195"/>
              <a:ext cx="0" cy="3936"/>
            </a:xfrm>
            <a:prstGeom prst="line">
              <a:avLst/>
            </a:prstGeom>
            <a:noFill/>
            <a:ln w="38100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7" name="Line 77"/>
            <p:cNvSpPr>
              <a:spLocks noChangeShapeType="1"/>
            </p:cNvSpPr>
            <p:nvPr userDrawn="1"/>
          </p:nvSpPr>
          <p:spPr bwMode="auto">
            <a:xfrm>
              <a:off x="297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8" name="Line 78"/>
            <p:cNvSpPr>
              <a:spLocks noChangeShapeType="1"/>
            </p:cNvSpPr>
            <p:nvPr userDrawn="1"/>
          </p:nvSpPr>
          <p:spPr bwMode="auto">
            <a:xfrm>
              <a:off x="307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9" name="Line 79"/>
            <p:cNvSpPr>
              <a:spLocks noChangeShapeType="1"/>
            </p:cNvSpPr>
            <p:nvPr userDrawn="1"/>
          </p:nvSpPr>
          <p:spPr bwMode="auto">
            <a:xfrm>
              <a:off x="316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0" name="Line 80"/>
            <p:cNvSpPr>
              <a:spLocks noChangeShapeType="1"/>
            </p:cNvSpPr>
            <p:nvPr userDrawn="1"/>
          </p:nvSpPr>
          <p:spPr bwMode="auto">
            <a:xfrm>
              <a:off x="326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1" name="Line 81"/>
            <p:cNvSpPr>
              <a:spLocks noChangeShapeType="1"/>
            </p:cNvSpPr>
            <p:nvPr userDrawn="1"/>
          </p:nvSpPr>
          <p:spPr bwMode="auto">
            <a:xfrm>
              <a:off x="336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2" name="Line 82"/>
            <p:cNvSpPr>
              <a:spLocks noChangeShapeType="1"/>
            </p:cNvSpPr>
            <p:nvPr userDrawn="1"/>
          </p:nvSpPr>
          <p:spPr bwMode="auto">
            <a:xfrm>
              <a:off x="345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3" name="Line 83"/>
            <p:cNvSpPr>
              <a:spLocks noChangeShapeType="1"/>
            </p:cNvSpPr>
            <p:nvPr userDrawn="1"/>
          </p:nvSpPr>
          <p:spPr bwMode="auto">
            <a:xfrm>
              <a:off x="355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4" name="Line 84"/>
            <p:cNvSpPr>
              <a:spLocks noChangeShapeType="1"/>
            </p:cNvSpPr>
            <p:nvPr userDrawn="1"/>
          </p:nvSpPr>
          <p:spPr bwMode="auto">
            <a:xfrm>
              <a:off x="364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5" name="Line 85"/>
            <p:cNvSpPr>
              <a:spLocks noChangeShapeType="1"/>
            </p:cNvSpPr>
            <p:nvPr userDrawn="1"/>
          </p:nvSpPr>
          <p:spPr bwMode="auto">
            <a:xfrm>
              <a:off x="374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6" name="Line 86"/>
            <p:cNvSpPr>
              <a:spLocks noChangeShapeType="1"/>
            </p:cNvSpPr>
            <p:nvPr userDrawn="1"/>
          </p:nvSpPr>
          <p:spPr bwMode="auto">
            <a:xfrm>
              <a:off x="384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7" name="Line 87"/>
            <p:cNvSpPr>
              <a:spLocks noChangeShapeType="1"/>
            </p:cNvSpPr>
            <p:nvPr userDrawn="1"/>
          </p:nvSpPr>
          <p:spPr bwMode="auto">
            <a:xfrm>
              <a:off x="393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8" name="Line 88"/>
            <p:cNvSpPr>
              <a:spLocks noChangeShapeType="1"/>
            </p:cNvSpPr>
            <p:nvPr userDrawn="1"/>
          </p:nvSpPr>
          <p:spPr bwMode="auto">
            <a:xfrm>
              <a:off x="403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09" name="Line 89"/>
            <p:cNvSpPr>
              <a:spLocks noChangeShapeType="1"/>
            </p:cNvSpPr>
            <p:nvPr userDrawn="1"/>
          </p:nvSpPr>
          <p:spPr bwMode="auto">
            <a:xfrm>
              <a:off x="412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0" name="Line 90"/>
            <p:cNvSpPr>
              <a:spLocks noChangeShapeType="1"/>
            </p:cNvSpPr>
            <p:nvPr userDrawn="1"/>
          </p:nvSpPr>
          <p:spPr bwMode="auto">
            <a:xfrm>
              <a:off x="4224" y="195"/>
              <a:ext cx="0" cy="3936"/>
            </a:xfrm>
            <a:prstGeom prst="line">
              <a:avLst/>
            </a:prstGeom>
            <a:noFill/>
            <a:ln w="38100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1" name="Line 91"/>
            <p:cNvSpPr>
              <a:spLocks noChangeShapeType="1"/>
            </p:cNvSpPr>
            <p:nvPr userDrawn="1"/>
          </p:nvSpPr>
          <p:spPr bwMode="auto">
            <a:xfrm>
              <a:off x="432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2" name="Line 92"/>
            <p:cNvSpPr>
              <a:spLocks noChangeShapeType="1"/>
            </p:cNvSpPr>
            <p:nvPr userDrawn="1"/>
          </p:nvSpPr>
          <p:spPr bwMode="auto">
            <a:xfrm>
              <a:off x="441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3" name="Line 93"/>
            <p:cNvSpPr>
              <a:spLocks noChangeShapeType="1"/>
            </p:cNvSpPr>
            <p:nvPr userDrawn="1"/>
          </p:nvSpPr>
          <p:spPr bwMode="auto">
            <a:xfrm>
              <a:off x="451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4" name="Line 94"/>
            <p:cNvSpPr>
              <a:spLocks noChangeShapeType="1"/>
            </p:cNvSpPr>
            <p:nvPr userDrawn="1"/>
          </p:nvSpPr>
          <p:spPr bwMode="auto">
            <a:xfrm>
              <a:off x="460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5" name="Line 95"/>
            <p:cNvSpPr>
              <a:spLocks noChangeShapeType="1"/>
            </p:cNvSpPr>
            <p:nvPr userDrawn="1"/>
          </p:nvSpPr>
          <p:spPr bwMode="auto">
            <a:xfrm>
              <a:off x="470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6" name="Line 96"/>
            <p:cNvSpPr>
              <a:spLocks noChangeShapeType="1"/>
            </p:cNvSpPr>
            <p:nvPr userDrawn="1"/>
          </p:nvSpPr>
          <p:spPr bwMode="auto">
            <a:xfrm>
              <a:off x="480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7" name="Line 97"/>
            <p:cNvSpPr>
              <a:spLocks noChangeShapeType="1"/>
            </p:cNvSpPr>
            <p:nvPr userDrawn="1"/>
          </p:nvSpPr>
          <p:spPr bwMode="auto">
            <a:xfrm>
              <a:off x="489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8" name="Line 98"/>
            <p:cNvSpPr>
              <a:spLocks noChangeShapeType="1"/>
            </p:cNvSpPr>
            <p:nvPr userDrawn="1"/>
          </p:nvSpPr>
          <p:spPr bwMode="auto">
            <a:xfrm>
              <a:off x="499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19" name="Line 99"/>
            <p:cNvSpPr>
              <a:spLocks noChangeShapeType="1"/>
            </p:cNvSpPr>
            <p:nvPr userDrawn="1"/>
          </p:nvSpPr>
          <p:spPr bwMode="auto">
            <a:xfrm>
              <a:off x="508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0" name="Line 100"/>
            <p:cNvSpPr>
              <a:spLocks noChangeShapeType="1"/>
            </p:cNvSpPr>
            <p:nvPr userDrawn="1"/>
          </p:nvSpPr>
          <p:spPr bwMode="auto">
            <a:xfrm>
              <a:off x="518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1" name="Line 101"/>
            <p:cNvSpPr>
              <a:spLocks noChangeShapeType="1"/>
            </p:cNvSpPr>
            <p:nvPr userDrawn="1"/>
          </p:nvSpPr>
          <p:spPr bwMode="auto">
            <a:xfrm>
              <a:off x="528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2" name="Line 102"/>
            <p:cNvSpPr>
              <a:spLocks noChangeShapeType="1"/>
            </p:cNvSpPr>
            <p:nvPr userDrawn="1"/>
          </p:nvSpPr>
          <p:spPr bwMode="auto">
            <a:xfrm>
              <a:off x="537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3" name="Line 103"/>
            <p:cNvSpPr>
              <a:spLocks noChangeShapeType="1"/>
            </p:cNvSpPr>
            <p:nvPr userDrawn="1"/>
          </p:nvSpPr>
          <p:spPr bwMode="auto">
            <a:xfrm>
              <a:off x="547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4" name="Line 104"/>
            <p:cNvSpPr>
              <a:spLocks noChangeShapeType="1"/>
            </p:cNvSpPr>
            <p:nvPr userDrawn="1"/>
          </p:nvSpPr>
          <p:spPr bwMode="auto">
            <a:xfrm>
              <a:off x="556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225" name="Rectangle 10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41825" y="6450013"/>
            <a:ext cx="1022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fld id="{D23E49D4-6A7B-4329-85C5-AEDE4ABF6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226" name="Rectangle 106"/>
          <p:cNvSpPr>
            <a:spLocks noGrp="1" noChangeArrowheads="1"/>
          </p:cNvSpPr>
          <p:nvPr>
            <p:ph type="title"/>
          </p:nvPr>
        </p:nvSpPr>
        <p:spPr bwMode="auto">
          <a:xfrm>
            <a:off x="187325" y="115888"/>
            <a:ext cx="60801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9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722313"/>
            <a:ext cx="9505950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3074" name="Picture 2" descr="ìë¹ì¤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91" y="6568550"/>
            <a:ext cx="999339" cy="17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24" r:id="rId13"/>
  </p:sldLayoutIdLst>
  <p:transition/>
  <p:timing>
    <p:tnLst>
      <p:par>
        <p:cTn id="1" dur="indefinite" restart="never" nodeType="tmRoot"/>
      </p:par>
    </p:tnLst>
  </p:timing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just" defTabSz="955675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just" defTabSz="955675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93800" indent="-238125" algn="just" defTabSz="955675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</a:defRPr>
      </a:lvl3pPr>
      <a:lvl4pPr marL="1671638" indent="-238125" algn="just" defTabSz="955675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2149475" indent="-238125" algn="just" defTabSz="955675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606675" indent="-238125" algn="just" defTabSz="955675" rtl="0" fontAlgn="base">
        <a:lnSpc>
          <a:spcPct val="120000"/>
        </a:lnSpc>
        <a:spcBef>
          <a:spcPct val="3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6pPr>
      <a:lvl7pPr marL="3063875" indent="-238125" algn="just" defTabSz="955675" rtl="0" fontAlgn="base">
        <a:lnSpc>
          <a:spcPct val="120000"/>
        </a:lnSpc>
        <a:spcBef>
          <a:spcPct val="3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7pPr>
      <a:lvl8pPr marL="3521075" indent="-238125" algn="just" defTabSz="955675" rtl="0" fontAlgn="base">
        <a:lnSpc>
          <a:spcPct val="120000"/>
        </a:lnSpc>
        <a:spcBef>
          <a:spcPct val="3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8pPr>
      <a:lvl9pPr marL="3978275" indent="-238125" algn="just" defTabSz="955675" rtl="0" fontAlgn="base">
        <a:lnSpc>
          <a:spcPct val="120000"/>
        </a:lnSpc>
        <a:spcBef>
          <a:spcPct val="3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68275" y="633413"/>
            <a:ext cx="9569450" cy="66675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88900" y="6450013"/>
            <a:ext cx="9740900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30" name="Group 5"/>
          <p:cNvGrpSpPr>
            <a:grpSpLocks/>
          </p:cNvGrpSpPr>
          <p:nvPr/>
        </p:nvGrpSpPr>
        <p:grpSpPr bwMode="auto">
          <a:xfrm>
            <a:off x="182563" y="519113"/>
            <a:ext cx="9540875" cy="5997575"/>
            <a:chOff x="192" y="192"/>
            <a:chExt cx="5376" cy="3939"/>
          </a:xfrm>
        </p:grpSpPr>
        <p:sp>
          <p:nvSpPr>
            <p:cNvPr id="8198" name="Line 6"/>
            <p:cNvSpPr>
              <a:spLocks noChangeShapeType="1"/>
            </p:cNvSpPr>
            <p:nvPr userDrawn="1"/>
          </p:nvSpPr>
          <p:spPr bwMode="auto">
            <a:xfrm>
              <a:off x="192" y="29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199" name="Line 7"/>
            <p:cNvSpPr>
              <a:spLocks noChangeShapeType="1"/>
            </p:cNvSpPr>
            <p:nvPr userDrawn="1"/>
          </p:nvSpPr>
          <p:spPr bwMode="auto">
            <a:xfrm>
              <a:off x="192" y="192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0" name="Line 8"/>
            <p:cNvSpPr>
              <a:spLocks noChangeShapeType="1"/>
            </p:cNvSpPr>
            <p:nvPr userDrawn="1"/>
          </p:nvSpPr>
          <p:spPr bwMode="auto">
            <a:xfrm>
              <a:off x="192" y="38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1" name="Line 9"/>
            <p:cNvSpPr>
              <a:spLocks noChangeShapeType="1"/>
            </p:cNvSpPr>
            <p:nvPr userDrawn="1"/>
          </p:nvSpPr>
          <p:spPr bwMode="auto">
            <a:xfrm>
              <a:off x="192" y="48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2" name="Line 10"/>
            <p:cNvSpPr>
              <a:spLocks noChangeShapeType="1"/>
            </p:cNvSpPr>
            <p:nvPr userDrawn="1"/>
          </p:nvSpPr>
          <p:spPr bwMode="auto">
            <a:xfrm>
              <a:off x="192" y="57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3" name="Line 11"/>
            <p:cNvSpPr>
              <a:spLocks noChangeShapeType="1"/>
            </p:cNvSpPr>
            <p:nvPr userDrawn="1"/>
          </p:nvSpPr>
          <p:spPr bwMode="auto">
            <a:xfrm>
              <a:off x="192" y="675"/>
              <a:ext cx="5376" cy="0"/>
            </a:xfrm>
            <a:prstGeom prst="line">
              <a:avLst/>
            </a:prstGeom>
            <a:noFill/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4" name="Line 12"/>
            <p:cNvSpPr>
              <a:spLocks noChangeShapeType="1"/>
            </p:cNvSpPr>
            <p:nvPr userDrawn="1"/>
          </p:nvSpPr>
          <p:spPr bwMode="auto">
            <a:xfrm>
              <a:off x="192" y="77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5" name="Line 13"/>
            <p:cNvSpPr>
              <a:spLocks noChangeShapeType="1"/>
            </p:cNvSpPr>
            <p:nvPr userDrawn="1"/>
          </p:nvSpPr>
          <p:spPr bwMode="auto">
            <a:xfrm>
              <a:off x="192" y="86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6" name="Line 14"/>
            <p:cNvSpPr>
              <a:spLocks noChangeShapeType="1"/>
            </p:cNvSpPr>
            <p:nvPr userDrawn="1"/>
          </p:nvSpPr>
          <p:spPr bwMode="auto">
            <a:xfrm>
              <a:off x="192" y="105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7" name="Line 15"/>
            <p:cNvSpPr>
              <a:spLocks noChangeShapeType="1"/>
            </p:cNvSpPr>
            <p:nvPr userDrawn="1"/>
          </p:nvSpPr>
          <p:spPr bwMode="auto">
            <a:xfrm>
              <a:off x="192" y="960"/>
              <a:ext cx="5376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8" name="Line 16"/>
            <p:cNvSpPr>
              <a:spLocks noChangeShapeType="1"/>
            </p:cNvSpPr>
            <p:nvPr userDrawn="1"/>
          </p:nvSpPr>
          <p:spPr bwMode="auto">
            <a:xfrm>
              <a:off x="192" y="115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09" name="Line 17"/>
            <p:cNvSpPr>
              <a:spLocks noChangeShapeType="1"/>
            </p:cNvSpPr>
            <p:nvPr userDrawn="1"/>
          </p:nvSpPr>
          <p:spPr bwMode="auto">
            <a:xfrm>
              <a:off x="192" y="1251"/>
              <a:ext cx="5376" cy="0"/>
            </a:xfrm>
            <a:prstGeom prst="line">
              <a:avLst/>
            </a:prstGeom>
            <a:noFill/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0" name="Line 18"/>
            <p:cNvSpPr>
              <a:spLocks noChangeShapeType="1"/>
            </p:cNvSpPr>
            <p:nvPr userDrawn="1"/>
          </p:nvSpPr>
          <p:spPr bwMode="auto">
            <a:xfrm>
              <a:off x="192" y="134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1" name="Line 19"/>
            <p:cNvSpPr>
              <a:spLocks noChangeShapeType="1"/>
            </p:cNvSpPr>
            <p:nvPr userDrawn="1"/>
          </p:nvSpPr>
          <p:spPr bwMode="auto">
            <a:xfrm>
              <a:off x="192" y="1443"/>
              <a:ext cx="5376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2" name="Line 20"/>
            <p:cNvSpPr>
              <a:spLocks noChangeShapeType="1"/>
            </p:cNvSpPr>
            <p:nvPr userDrawn="1"/>
          </p:nvSpPr>
          <p:spPr bwMode="auto">
            <a:xfrm>
              <a:off x="192" y="153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3" name="Line 21"/>
            <p:cNvSpPr>
              <a:spLocks noChangeShapeType="1"/>
            </p:cNvSpPr>
            <p:nvPr userDrawn="1"/>
          </p:nvSpPr>
          <p:spPr bwMode="auto">
            <a:xfrm>
              <a:off x="192" y="163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4" name="Line 22"/>
            <p:cNvSpPr>
              <a:spLocks noChangeShapeType="1"/>
            </p:cNvSpPr>
            <p:nvPr userDrawn="1"/>
          </p:nvSpPr>
          <p:spPr bwMode="auto">
            <a:xfrm>
              <a:off x="192" y="182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5" name="Line 23"/>
            <p:cNvSpPr>
              <a:spLocks noChangeShapeType="1"/>
            </p:cNvSpPr>
            <p:nvPr userDrawn="1"/>
          </p:nvSpPr>
          <p:spPr bwMode="auto">
            <a:xfrm>
              <a:off x="192" y="1728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6" name="Line 24"/>
            <p:cNvSpPr>
              <a:spLocks noChangeShapeType="1"/>
            </p:cNvSpPr>
            <p:nvPr userDrawn="1"/>
          </p:nvSpPr>
          <p:spPr bwMode="auto">
            <a:xfrm>
              <a:off x="192" y="192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7" name="Line 25"/>
            <p:cNvSpPr>
              <a:spLocks noChangeShapeType="1"/>
            </p:cNvSpPr>
            <p:nvPr userDrawn="1"/>
          </p:nvSpPr>
          <p:spPr bwMode="auto">
            <a:xfrm>
              <a:off x="192" y="201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8" name="Line 26"/>
            <p:cNvSpPr>
              <a:spLocks noChangeShapeType="1"/>
            </p:cNvSpPr>
            <p:nvPr userDrawn="1"/>
          </p:nvSpPr>
          <p:spPr bwMode="auto">
            <a:xfrm>
              <a:off x="192" y="211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19" name="Line 27"/>
            <p:cNvSpPr>
              <a:spLocks noChangeShapeType="1"/>
            </p:cNvSpPr>
            <p:nvPr userDrawn="1"/>
          </p:nvSpPr>
          <p:spPr bwMode="auto">
            <a:xfrm>
              <a:off x="192" y="221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0" name="Line 28"/>
            <p:cNvSpPr>
              <a:spLocks noChangeShapeType="1"/>
            </p:cNvSpPr>
            <p:nvPr userDrawn="1"/>
          </p:nvSpPr>
          <p:spPr bwMode="auto">
            <a:xfrm>
              <a:off x="192" y="230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1" name="Line 29"/>
            <p:cNvSpPr>
              <a:spLocks noChangeShapeType="1"/>
            </p:cNvSpPr>
            <p:nvPr userDrawn="1"/>
          </p:nvSpPr>
          <p:spPr bwMode="auto">
            <a:xfrm>
              <a:off x="192" y="240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2" name="Line 30"/>
            <p:cNvSpPr>
              <a:spLocks noChangeShapeType="1"/>
            </p:cNvSpPr>
            <p:nvPr userDrawn="1"/>
          </p:nvSpPr>
          <p:spPr bwMode="auto">
            <a:xfrm>
              <a:off x="192" y="259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3" name="Line 31"/>
            <p:cNvSpPr>
              <a:spLocks noChangeShapeType="1"/>
            </p:cNvSpPr>
            <p:nvPr userDrawn="1"/>
          </p:nvSpPr>
          <p:spPr bwMode="auto">
            <a:xfrm>
              <a:off x="192" y="2496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4" name="Line 32"/>
            <p:cNvSpPr>
              <a:spLocks noChangeShapeType="1"/>
            </p:cNvSpPr>
            <p:nvPr userDrawn="1"/>
          </p:nvSpPr>
          <p:spPr bwMode="auto">
            <a:xfrm>
              <a:off x="192" y="269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5" name="Line 33"/>
            <p:cNvSpPr>
              <a:spLocks noChangeShapeType="1"/>
            </p:cNvSpPr>
            <p:nvPr userDrawn="1"/>
          </p:nvSpPr>
          <p:spPr bwMode="auto">
            <a:xfrm>
              <a:off x="192" y="278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6" name="Line 34"/>
            <p:cNvSpPr>
              <a:spLocks noChangeShapeType="1"/>
            </p:cNvSpPr>
            <p:nvPr userDrawn="1"/>
          </p:nvSpPr>
          <p:spPr bwMode="auto">
            <a:xfrm>
              <a:off x="192" y="288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7" name="Line 35"/>
            <p:cNvSpPr>
              <a:spLocks noChangeShapeType="1"/>
            </p:cNvSpPr>
            <p:nvPr userDrawn="1"/>
          </p:nvSpPr>
          <p:spPr bwMode="auto">
            <a:xfrm>
              <a:off x="192" y="297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8" name="Line 36"/>
            <p:cNvSpPr>
              <a:spLocks noChangeShapeType="1"/>
            </p:cNvSpPr>
            <p:nvPr userDrawn="1"/>
          </p:nvSpPr>
          <p:spPr bwMode="auto">
            <a:xfrm>
              <a:off x="192" y="307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29" name="Line 37"/>
            <p:cNvSpPr>
              <a:spLocks noChangeShapeType="1"/>
            </p:cNvSpPr>
            <p:nvPr userDrawn="1"/>
          </p:nvSpPr>
          <p:spPr bwMode="auto">
            <a:xfrm>
              <a:off x="192" y="317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0" name="Line 38"/>
            <p:cNvSpPr>
              <a:spLocks noChangeShapeType="1"/>
            </p:cNvSpPr>
            <p:nvPr userDrawn="1"/>
          </p:nvSpPr>
          <p:spPr bwMode="auto">
            <a:xfrm>
              <a:off x="192" y="336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1" name="Line 39"/>
            <p:cNvSpPr>
              <a:spLocks noChangeShapeType="1"/>
            </p:cNvSpPr>
            <p:nvPr userDrawn="1"/>
          </p:nvSpPr>
          <p:spPr bwMode="auto">
            <a:xfrm>
              <a:off x="192" y="3264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2" name="Line 40"/>
            <p:cNvSpPr>
              <a:spLocks noChangeShapeType="1"/>
            </p:cNvSpPr>
            <p:nvPr userDrawn="1"/>
          </p:nvSpPr>
          <p:spPr bwMode="auto">
            <a:xfrm>
              <a:off x="192" y="345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3" name="Line 41"/>
            <p:cNvSpPr>
              <a:spLocks noChangeShapeType="1"/>
            </p:cNvSpPr>
            <p:nvPr userDrawn="1"/>
          </p:nvSpPr>
          <p:spPr bwMode="auto">
            <a:xfrm>
              <a:off x="192" y="355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4" name="Line 42"/>
            <p:cNvSpPr>
              <a:spLocks noChangeShapeType="1"/>
            </p:cNvSpPr>
            <p:nvPr userDrawn="1"/>
          </p:nvSpPr>
          <p:spPr bwMode="auto">
            <a:xfrm>
              <a:off x="192" y="365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5" name="Line 43"/>
            <p:cNvSpPr>
              <a:spLocks noChangeShapeType="1"/>
            </p:cNvSpPr>
            <p:nvPr userDrawn="1"/>
          </p:nvSpPr>
          <p:spPr bwMode="auto">
            <a:xfrm>
              <a:off x="192" y="3747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6" name="Line 44"/>
            <p:cNvSpPr>
              <a:spLocks noChangeShapeType="1"/>
            </p:cNvSpPr>
            <p:nvPr userDrawn="1"/>
          </p:nvSpPr>
          <p:spPr bwMode="auto">
            <a:xfrm>
              <a:off x="192" y="3843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7" name="Line 45"/>
            <p:cNvSpPr>
              <a:spLocks noChangeShapeType="1"/>
            </p:cNvSpPr>
            <p:nvPr userDrawn="1"/>
          </p:nvSpPr>
          <p:spPr bwMode="auto">
            <a:xfrm>
              <a:off x="192" y="3939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8" name="Line 46"/>
            <p:cNvSpPr>
              <a:spLocks noChangeShapeType="1"/>
            </p:cNvSpPr>
            <p:nvPr userDrawn="1"/>
          </p:nvSpPr>
          <p:spPr bwMode="auto">
            <a:xfrm>
              <a:off x="192" y="4035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39" name="Line 47"/>
            <p:cNvSpPr>
              <a:spLocks noChangeShapeType="1"/>
            </p:cNvSpPr>
            <p:nvPr userDrawn="1"/>
          </p:nvSpPr>
          <p:spPr bwMode="auto">
            <a:xfrm>
              <a:off x="192" y="4131"/>
              <a:ext cx="5376" cy="0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0" name="Line 48"/>
            <p:cNvSpPr>
              <a:spLocks noChangeShapeType="1"/>
            </p:cNvSpPr>
            <p:nvPr userDrawn="1"/>
          </p:nvSpPr>
          <p:spPr bwMode="auto">
            <a:xfrm>
              <a:off x="19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1" name="Line 49"/>
            <p:cNvSpPr>
              <a:spLocks noChangeShapeType="1"/>
            </p:cNvSpPr>
            <p:nvPr userDrawn="1"/>
          </p:nvSpPr>
          <p:spPr bwMode="auto">
            <a:xfrm>
              <a:off x="28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2" name="Line 50"/>
            <p:cNvSpPr>
              <a:spLocks noChangeShapeType="1"/>
            </p:cNvSpPr>
            <p:nvPr userDrawn="1"/>
          </p:nvSpPr>
          <p:spPr bwMode="auto">
            <a:xfrm>
              <a:off x="38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3" name="Line 51"/>
            <p:cNvSpPr>
              <a:spLocks noChangeShapeType="1"/>
            </p:cNvSpPr>
            <p:nvPr userDrawn="1"/>
          </p:nvSpPr>
          <p:spPr bwMode="auto">
            <a:xfrm>
              <a:off x="48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4" name="Line 52"/>
            <p:cNvSpPr>
              <a:spLocks noChangeShapeType="1"/>
            </p:cNvSpPr>
            <p:nvPr userDrawn="1"/>
          </p:nvSpPr>
          <p:spPr bwMode="auto">
            <a:xfrm>
              <a:off x="57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5" name="Line 53"/>
            <p:cNvSpPr>
              <a:spLocks noChangeShapeType="1"/>
            </p:cNvSpPr>
            <p:nvPr userDrawn="1"/>
          </p:nvSpPr>
          <p:spPr bwMode="auto">
            <a:xfrm>
              <a:off x="67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6" name="Line 54"/>
            <p:cNvSpPr>
              <a:spLocks noChangeShapeType="1"/>
            </p:cNvSpPr>
            <p:nvPr userDrawn="1"/>
          </p:nvSpPr>
          <p:spPr bwMode="auto">
            <a:xfrm>
              <a:off x="76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7" name="Line 55"/>
            <p:cNvSpPr>
              <a:spLocks noChangeShapeType="1"/>
            </p:cNvSpPr>
            <p:nvPr userDrawn="1"/>
          </p:nvSpPr>
          <p:spPr bwMode="auto">
            <a:xfrm>
              <a:off x="86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8" name="Line 56"/>
            <p:cNvSpPr>
              <a:spLocks noChangeShapeType="1"/>
            </p:cNvSpPr>
            <p:nvPr userDrawn="1"/>
          </p:nvSpPr>
          <p:spPr bwMode="auto">
            <a:xfrm>
              <a:off x="96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49" name="Line 57"/>
            <p:cNvSpPr>
              <a:spLocks noChangeShapeType="1"/>
            </p:cNvSpPr>
            <p:nvPr userDrawn="1"/>
          </p:nvSpPr>
          <p:spPr bwMode="auto">
            <a:xfrm>
              <a:off x="105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0" name="Line 58"/>
            <p:cNvSpPr>
              <a:spLocks noChangeShapeType="1"/>
            </p:cNvSpPr>
            <p:nvPr userDrawn="1"/>
          </p:nvSpPr>
          <p:spPr bwMode="auto">
            <a:xfrm>
              <a:off x="115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1" name="Line 59"/>
            <p:cNvSpPr>
              <a:spLocks noChangeShapeType="1"/>
            </p:cNvSpPr>
            <p:nvPr userDrawn="1"/>
          </p:nvSpPr>
          <p:spPr bwMode="auto">
            <a:xfrm>
              <a:off x="124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2" name="Line 60"/>
            <p:cNvSpPr>
              <a:spLocks noChangeShapeType="1"/>
            </p:cNvSpPr>
            <p:nvPr userDrawn="1"/>
          </p:nvSpPr>
          <p:spPr bwMode="auto">
            <a:xfrm>
              <a:off x="134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3" name="Line 61"/>
            <p:cNvSpPr>
              <a:spLocks noChangeShapeType="1"/>
            </p:cNvSpPr>
            <p:nvPr userDrawn="1"/>
          </p:nvSpPr>
          <p:spPr bwMode="auto">
            <a:xfrm>
              <a:off x="144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4" name="Line 62"/>
            <p:cNvSpPr>
              <a:spLocks noChangeShapeType="1"/>
            </p:cNvSpPr>
            <p:nvPr userDrawn="1"/>
          </p:nvSpPr>
          <p:spPr bwMode="auto">
            <a:xfrm>
              <a:off x="1536" y="195"/>
              <a:ext cx="0" cy="3936"/>
            </a:xfrm>
            <a:prstGeom prst="line">
              <a:avLst/>
            </a:prstGeom>
            <a:noFill/>
            <a:ln w="38100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5" name="Line 63"/>
            <p:cNvSpPr>
              <a:spLocks noChangeShapeType="1"/>
            </p:cNvSpPr>
            <p:nvPr userDrawn="1"/>
          </p:nvSpPr>
          <p:spPr bwMode="auto">
            <a:xfrm>
              <a:off x="163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6" name="Line 64"/>
            <p:cNvSpPr>
              <a:spLocks noChangeShapeType="1"/>
            </p:cNvSpPr>
            <p:nvPr userDrawn="1"/>
          </p:nvSpPr>
          <p:spPr bwMode="auto">
            <a:xfrm>
              <a:off x="172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7" name="Line 65"/>
            <p:cNvSpPr>
              <a:spLocks noChangeShapeType="1"/>
            </p:cNvSpPr>
            <p:nvPr userDrawn="1"/>
          </p:nvSpPr>
          <p:spPr bwMode="auto">
            <a:xfrm>
              <a:off x="182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8" name="Line 66"/>
            <p:cNvSpPr>
              <a:spLocks noChangeShapeType="1"/>
            </p:cNvSpPr>
            <p:nvPr userDrawn="1"/>
          </p:nvSpPr>
          <p:spPr bwMode="auto">
            <a:xfrm>
              <a:off x="192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59" name="Line 67"/>
            <p:cNvSpPr>
              <a:spLocks noChangeShapeType="1"/>
            </p:cNvSpPr>
            <p:nvPr userDrawn="1"/>
          </p:nvSpPr>
          <p:spPr bwMode="auto">
            <a:xfrm>
              <a:off x="201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0" name="Line 68"/>
            <p:cNvSpPr>
              <a:spLocks noChangeShapeType="1"/>
            </p:cNvSpPr>
            <p:nvPr userDrawn="1"/>
          </p:nvSpPr>
          <p:spPr bwMode="auto">
            <a:xfrm>
              <a:off x="211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1" name="Line 69"/>
            <p:cNvSpPr>
              <a:spLocks noChangeShapeType="1"/>
            </p:cNvSpPr>
            <p:nvPr userDrawn="1"/>
          </p:nvSpPr>
          <p:spPr bwMode="auto">
            <a:xfrm>
              <a:off x="220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2" name="Line 70"/>
            <p:cNvSpPr>
              <a:spLocks noChangeShapeType="1"/>
            </p:cNvSpPr>
            <p:nvPr userDrawn="1"/>
          </p:nvSpPr>
          <p:spPr bwMode="auto">
            <a:xfrm>
              <a:off x="230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3" name="Line 71"/>
            <p:cNvSpPr>
              <a:spLocks noChangeShapeType="1"/>
            </p:cNvSpPr>
            <p:nvPr userDrawn="1"/>
          </p:nvSpPr>
          <p:spPr bwMode="auto">
            <a:xfrm>
              <a:off x="240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4" name="Line 72"/>
            <p:cNvSpPr>
              <a:spLocks noChangeShapeType="1"/>
            </p:cNvSpPr>
            <p:nvPr userDrawn="1"/>
          </p:nvSpPr>
          <p:spPr bwMode="auto">
            <a:xfrm>
              <a:off x="249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5" name="Line 73"/>
            <p:cNvSpPr>
              <a:spLocks noChangeShapeType="1"/>
            </p:cNvSpPr>
            <p:nvPr userDrawn="1"/>
          </p:nvSpPr>
          <p:spPr bwMode="auto">
            <a:xfrm>
              <a:off x="259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6" name="Line 74"/>
            <p:cNvSpPr>
              <a:spLocks noChangeShapeType="1"/>
            </p:cNvSpPr>
            <p:nvPr userDrawn="1"/>
          </p:nvSpPr>
          <p:spPr bwMode="auto">
            <a:xfrm>
              <a:off x="268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7" name="Line 75"/>
            <p:cNvSpPr>
              <a:spLocks noChangeShapeType="1"/>
            </p:cNvSpPr>
            <p:nvPr userDrawn="1"/>
          </p:nvSpPr>
          <p:spPr bwMode="auto">
            <a:xfrm>
              <a:off x="278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8" name="Line 76"/>
            <p:cNvSpPr>
              <a:spLocks noChangeShapeType="1"/>
            </p:cNvSpPr>
            <p:nvPr userDrawn="1"/>
          </p:nvSpPr>
          <p:spPr bwMode="auto">
            <a:xfrm>
              <a:off x="2880" y="195"/>
              <a:ext cx="0" cy="3936"/>
            </a:xfrm>
            <a:prstGeom prst="line">
              <a:avLst/>
            </a:prstGeom>
            <a:noFill/>
            <a:ln w="38100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69" name="Line 77"/>
            <p:cNvSpPr>
              <a:spLocks noChangeShapeType="1"/>
            </p:cNvSpPr>
            <p:nvPr userDrawn="1"/>
          </p:nvSpPr>
          <p:spPr bwMode="auto">
            <a:xfrm>
              <a:off x="297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0" name="Line 78"/>
            <p:cNvSpPr>
              <a:spLocks noChangeShapeType="1"/>
            </p:cNvSpPr>
            <p:nvPr userDrawn="1"/>
          </p:nvSpPr>
          <p:spPr bwMode="auto">
            <a:xfrm>
              <a:off x="307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1" name="Line 79"/>
            <p:cNvSpPr>
              <a:spLocks noChangeShapeType="1"/>
            </p:cNvSpPr>
            <p:nvPr userDrawn="1"/>
          </p:nvSpPr>
          <p:spPr bwMode="auto">
            <a:xfrm>
              <a:off x="316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2" name="Line 80"/>
            <p:cNvSpPr>
              <a:spLocks noChangeShapeType="1"/>
            </p:cNvSpPr>
            <p:nvPr userDrawn="1"/>
          </p:nvSpPr>
          <p:spPr bwMode="auto">
            <a:xfrm>
              <a:off x="326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3" name="Line 81"/>
            <p:cNvSpPr>
              <a:spLocks noChangeShapeType="1"/>
            </p:cNvSpPr>
            <p:nvPr userDrawn="1"/>
          </p:nvSpPr>
          <p:spPr bwMode="auto">
            <a:xfrm>
              <a:off x="336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4" name="Line 82"/>
            <p:cNvSpPr>
              <a:spLocks noChangeShapeType="1"/>
            </p:cNvSpPr>
            <p:nvPr userDrawn="1"/>
          </p:nvSpPr>
          <p:spPr bwMode="auto">
            <a:xfrm>
              <a:off x="345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5" name="Line 83"/>
            <p:cNvSpPr>
              <a:spLocks noChangeShapeType="1"/>
            </p:cNvSpPr>
            <p:nvPr userDrawn="1"/>
          </p:nvSpPr>
          <p:spPr bwMode="auto">
            <a:xfrm>
              <a:off x="355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6" name="Line 84"/>
            <p:cNvSpPr>
              <a:spLocks noChangeShapeType="1"/>
            </p:cNvSpPr>
            <p:nvPr userDrawn="1"/>
          </p:nvSpPr>
          <p:spPr bwMode="auto">
            <a:xfrm>
              <a:off x="364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7" name="Line 85"/>
            <p:cNvSpPr>
              <a:spLocks noChangeShapeType="1"/>
            </p:cNvSpPr>
            <p:nvPr userDrawn="1"/>
          </p:nvSpPr>
          <p:spPr bwMode="auto">
            <a:xfrm>
              <a:off x="374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8" name="Line 86"/>
            <p:cNvSpPr>
              <a:spLocks noChangeShapeType="1"/>
            </p:cNvSpPr>
            <p:nvPr userDrawn="1"/>
          </p:nvSpPr>
          <p:spPr bwMode="auto">
            <a:xfrm>
              <a:off x="384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79" name="Line 87"/>
            <p:cNvSpPr>
              <a:spLocks noChangeShapeType="1"/>
            </p:cNvSpPr>
            <p:nvPr userDrawn="1"/>
          </p:nvSpPr>
          <p:spPr bwMode="auto">
            <a:xfrm>
              <a:off x="393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0" name="Line 88"/>
            <p:cNvSpPr>
              <a:spLocks noChangeShapeType="1"/>
            </p:cNvSpPr>
            <p:nvPr userDrawn="1"/>
          </p:nvSpPr>
          <p:spPr bwMode="auto">
            <a:xfrm>
              <a:off x="403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1" name="Line 89"/>
            <p:cNvSpPr>
              <a:spLocks noChangeShapeType="1"/>
            </p:cNvSpPr>
            <p:nvPr userDrawn="1"/>
          </p:nvSpPr>
          <p:spPr bwMode="auto">
            <a:xfrm>
              <a:off x="412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2" name="Line 90"/>
            <p:cNvSpPr>
              <a:spLocks noChangeShapeType="1"/>
            </p:cNvSpPr>
            <p:nvPr userDrawn="1"/>
          </p:nvSpPr>
          <p:spPr bwMode="auto">
            <a:xfrm>
              <a:off x="4224" y="195"/>
              <a:ext cx="0" cy="3936"/>
            </a:xfrm>
            <a:prstGeom prst="line">
              <a:avLst/>
            </a:prstGeom>
            <a:noFill/>
            <a:ln w="38100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3" name="Line 91"/>
            <p:cNvSpPr>
              <a:spLocks noChangeShapeType="1"/>
            </p:cNvSpPr>
            <p:nvPr userDrawn="1"/>
          </p:nvSpPr>
          <p:spPr bwMode="auto">
            <a:xfrm>
              <a:off x="432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4" name="Line 92"/>
            <p:cNvSpPr>
              <a:spLocks noChangeShapeType="1"/>
            </p:cNvSpPr>
            <p:nvPr userDrawn="1"/>
          </p:nvSpPr>
          <p:spPr bwMode="auto">
            <a:xfrm>
              <a:off x="441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5" name="Line 93"/>
            <p:cNvSpPr>
              <a:spLocks noChangeShapeType="1"/>
            </p:cNvSpPr>
            <p:nvPr userDrawn="1"/>
          </p:nvSpPr>
          <p:spPr bwMode="auto">
            <a:xfrm>
              <a:off x="451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6" name="Line 94"/>
            <p:cNvSpPr>
              <a:spLocks noChangeShapeType="1"/>
            </p:cNvSpPr>
            <p:nvPr userDrawn="1"/>
          </p:nvSpPr>
          <p:spPr bwMode="auto">
            <a:xfrm>
              <a:off x="460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7" name="Line 95"/>
            <p:cNvSpPr>
              <a:spLocks noChangeShapeType="1"/>
            </p:cNvSpPr>
            <p:nvPr userDrawn="1"/>
          </p:nvSpPr>
          <p:spPr bwMode="auto">
            <a:xfrm>
              <a:off x="470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8" name="Line 96"/>
            <p:cNvSpPr>
              <a:spLocks noChangeShapeType="1"/>
            </p:cNvSpPr>
            <p:nvPr userDrawn="1"/>
          </p:nvSpPr>
          <p:spPr bwMode="auto">
            <a:xfrm>
              <a:off x="480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89" name="Line 97"/>
            <p:cNvSpPr>
              <a:spLocks noChangeShapeType="1"/>
            </p:cNvSpPr>
            <p:nvPr userDrawn="1"/>
          </p:nvSpPr>
          <p:spPr bwMode="auto">
            <a:xfrm>
              <a:off x="489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90" name="Line 98"/>
            <p:cNvSpPr>
              <a:spLocks noChangeShapeType="1"/>
            </p:cNvSpPr>
            <p:nvPr userDrawn="1"/>
          </p:nvSpPr>
          <p:spPr bwMode="auto">
            <a:xfrm>
              <a:off x="499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91" name="Line 99"/>
            <p:cNvSpPr>
              <a:spLocks noChangeShapeType="1"/>
            </p:cNvSpPr>
            <p:nvPr userDrawn="1"/>
          </p:nvSpPr>
          <p:spPr bwMode="auto">
            <a:xfrm>
              <a:off x="508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92" name="Line 100"/>
            <p:cNvSpPr>
              <a:spLocks noChangeShapeType="1"/>
            </p:cNvSpPr>
            <p:nvPr userDrawn="1"/>
          </p:nvSpPr>
          <p:spPr bwMode="auto">
            <a:xfrm>
              <a:off x="5184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93" name="Line 101"/>
            <p:cNvSpPr>
              <a:spLocks noChangeShapeType="1"/>
            </p:cNvSpPr>
            <p:nvPr userDrawn="1"/>
          </p:nvSpPr>
          <p:spPr bwMode="auto">
            <a:xfrm>
              <a:off x="5280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94" name="Line 102"/>
            <p:cNvSpPr>
              <a:spLocks noChangeShapeType="1"/>
            </p:cNvSpPr>
            <p:nvPr userDrawn="1"/>
          </p:nvSpPr>
          <p:spPr bwMode="auto">
            <a:xfrm>
              <a:off x="5376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95" name="Line 103"/>
            <p:cNvSpPr>
              <a:spLocks noChangeShapeType="1"/>
            </p:cNvSpPr>
            <p:nvPr userDrawn="1"/>
          </p:nvSpPr>
          <p:spPr bwMode="auto">
            <a:xfrm>
              <a:off x="5472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296" name="Line 104"/>
            <p:cNvSpPr>
              <a:spLocks noChangeShapeType="1"/>
            </p:cNvSpPr>
            <p:nvPr userDrawn="1"/>
          </p:nvSpPr>
          <p:spPr bwMode="auto">
            <a:xfrm>
              <a:off x="5568" y="195"/>
              <a:ext cx="0" cy="3936"/>
            </a:xfrm>
            <a:prstGeom prst="line">
              <a:avLst/>
            </a:prstGeom>
            <a:noFill/>
            <a:ln w="3175" cap="rnd">
              <a:noFill/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297" name="Rectangle 10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41825" y="6450013"/>
            <a:ext cx="1022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fld id="{142EF260-040F-486B-B6CB-660E78289C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298" name="Rectangle 106"/>
          <p:cNvSpPr>
            <a:spLocks noGrp="1" noChangeArrowheads="1"/>
          </p:cNvSpPr>
          <p:nvPr>
            <p:ph type="title"/>
          </p:nvPr>
        </p:nvSpPr>
        <p:spPr bwMode="auto">
          <a:xfrm>
            <a:off x="187325" y="115888"/>
            <a:ext cx="60801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722313"/>
            <a:ext cx="9505950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1431" name="Picture 407" descr="ìë¹ì¤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186" y="6554146"/>
            <a:ext cx="1124358" cy="1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ransition/>
  <p:timing>
    <p:tnLst>
      <p:par>
        <p:cTn id="1" dur="indefinite" restart="never" nodeType="tmRoot"/>
      </p:par>
    </p:tnLst>
  </p:timing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just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just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just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just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just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just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just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just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just" defTabSz="955675" rtl="0" eaLnBrk="0" fontAlgn="base" latinLnBrk="1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just" defTabSz="955675" rtl="0" eaLnBrk="0" fontAlgn="base" latinLnBrk="1" hangingPunct="0">
        <a:lnSpc>
          <a:spcPct val="120000"/>
        </a:lnSpc>
        <a:spcBef>
          <a:spcPct val="3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93800" indent="-238125" algn="just" defTabSz="955675" rtl="0" eaLnBrk="0" fontAlgn="base" latinLnBrk="1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</a:defRPr>
      </a:lvl3pPr>
      <a:lvl4pPr marL="1671638" indent="-238125" algn="just" defTabSz="955675" rtl="0" eaLnBrk="0" fontAlgn="base" latinLnBrk="1" hangingPunct="0">
        <a:lnSpc>
          <a:spcPct val="120000"/>
        </a:lnSpc>
        <a:spcBef>
          <a:spcPct val="3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2149475" indent="-238125" algn="just" defTabSz="955675" rtl="0" eaLnBrk="0" fontAlgn="base" latinLnBrk="1" hangingPunct="0">
        <a:lnSpc>
          <a:spcPct val="120000"/>
        </a:lnSpc>
        <a:spcBef>
          <a:spcPct val="3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606675" indent="-238125" algn="just" defTabSz="955675" rtl="0" fontAlgn="base" latinLnBrk="1">
        <a:lnSpc>
          <a:spcPct val="120000"/>
        </a:lnSpc>
        <a:spcBef>
          <a:spcPct val="3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6pPr>
      <a:lvl7pPr marL="3063875" indent="-238125" algn="just" defTabSz="955675" rtl="0" fontAlgn="base" latinLnBrk="1">
        <a:lnSpc>
          <a:spcPct val="120000"/>
        </a:lnSpc>
        <a:spcBef>
          <a:spcPct val="3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7pPr>
      <a:lvl8pPr marL="3521075" indent="-238125" algn="just" defTabSz="955675" rtl="0" fontAlgn="base" latinLnBrk="1">
        <a:lnSpc>
          <a:spcPct val="120000"/>
        </a:lnSpc>
        <a:spcBef>
          <a:spcPct val="3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8pPr>
      <a:lvl9pPr marL="3978275" indent="-238125" algn="just" defTabSz="955675" rtl="0" fontAlgn="base" latinLnBrk="1">
        <a:lnSpc>
          <a:spcPct val="120000"/>
        </a:lnSpc>
        <a:spcBef>
          <a:spcPct val="3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tives@1.1.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echev/angularjs-style-guide/blob/master/README-ko-kr.md" TargetMode="External"/><Relationship Id="rId2" Type="http://schemas.openxmlformats.org/officeDocument/2006/relationships/hyperlink" Target="https://github.com/johnpapa/angular-styleguide/blob/master/a1/i18n/ko-KR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lovewoojin.wordpress.com/2015/05/15/%ED%94%84%EB%A1%9C%EA%B7%B8%EB%9E%A8program-%EB%84%A4%EC%9D%B4%EB%B0%8Dnaming-%EA%B7%9C%EC%B9%99/" TargetMode="External"/><Relationship Id="rId2" Type="http://schemas.openxmlformats.org/officeDocument/2006/relationships/hyperlink" Target="http://www.haruair.com/blog/320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992560" y="2370946"/>
            <a:ext cx="79208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Front-End Development 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944" y="5013176"/>
            <a:ext cx="501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2019.04.11.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소프트자이온 기술연구소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rohbi</a:t>
            </a:r>
            <a:endParaRPr lang="ko-KR" altLang="en-US" dirty="0" smtClean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67" y="1001046"/>
            <a:ext cx="834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터미널이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Powershell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설정되어 있을 경우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bash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변경함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터미널은 프로젝트명의 우측클릭에서 터미널에서 열기로 표시됨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9" y="1772816"/>
            <a:ext cx="9229948" cy="72574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H="1" flipV="1">
            <a:off x="333529" y="2219905"/>
            <a:ext cx="226983" cy="506089"/>
          </a:xfrm>
          <a:prstGeom prst="straightConnector1">
            <a:avLst/>
          </a:prstGeom>
          <a:noFill/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6697" y="2492896"/>
            <a:ext cx="9462847" cy="357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Pen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눌러서 우측에 있는 경로를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C:\\Program Files\\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\\bin\\bash.exe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 후 저장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버전에 따라 설정법이 다를 수 있음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터미널을 열면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bash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변경된 것을 확인할 수 있음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명령어임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후 환경변수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C:\Program Files\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잡아 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28650" lvl="1" indent="-171450" algn="l"/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Node 10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10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호환되는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같이 설치되니 따로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설치하실 필요 없습니다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터미널에서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--global gulp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gulp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natives@1.1.6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오류 해결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After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to Node 11.0.0 running Gulp exits with '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ReferenceError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internalBinding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not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defined‘</a:t>
            </a:r>
          </a:p>
          <a:p>
            <a:pPr marL="171450" indent="-171450" algn="l">
              <a:buFontTx/>
              <a:buChar char="-"/>
            </a:pP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gulp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fs.js:25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'use strict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ReferenceError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internalBinding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not defined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0472" y="692696"/>
            <a:ext cx="3284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개발에 필요한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2/2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8951" y="1252630"/>
            <a:ext cx="4953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(File)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(Preferences)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(Settings)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terminal.integrated.shell.windows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검색</a:t>
            </a:r>
          </a:p>
        </p:txBody>
      </p:sp>
    </p:spTree>
    <p:extLst>
      <p:ext uri="{BB962C8B-B14F-4D97-AF65-F5344CB8AC3E}">
        <p14:creationId xmlns:p14="http://schemas.microsoft.com/office/powerpoint/2010/main" val="12720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472" y="692696"/>
            <a:ext cx="1600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 환경 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251" y="3389511"/>
            <a:ext cx="93991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node-gyp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Python 2.X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버전이 설치되어 있어야 하는데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Windows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기본 설치되지 않아 별도 설치가 필요하다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9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-g -p windows-build-tools"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실행하여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설치하고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pom.xml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아래와 같이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지정한다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(Visual studio code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관리자 권한으로 시작 후 실행해야 됨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 –g –p windows-build-tools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설치된 경우 </a:t>
            </a:r>
            <a:r>
              <a:rPr lang="en-US" altLang="ko-KR" sz="1000" b="0" u="sng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C:/Users/</a:t>
            </a:r>
            <a:r>
              <a:rPr lang="ko-KR" altLang="en-US" sz="1000" b="0" u="sng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</a:t>
            </a:r>
            <a:r>
              <a:rPr lang="en-US" altLang="ko-KR" sz="1000" b="0" u="sng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/.</a:t>
            </a:r>
            <a:r>
              <a:rPr lang="en-US" altLang="ko-KR" sz="1000" b="0" u="sng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windows-build-tools/python27/python.exe </a:t>
            </a:r>
            <a:r>
              <a:rPr lang="ko-KR" altLang="en-US" sz="1000" b="0" u="sng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b="0" u="sng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u="sng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8265" y="4635901"/>
            <a:ext cx="8745080" cy="10064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900" b="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900" b="0" dirty="0">
                <a:solidFill>
                  <a:srgbClr val="569C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properties</a:t>
            </a:r>
            <a:r>
              <a:rPr lang="en-US" altLang="ko-KR" sz="900" b="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b="0" dirty="0">
              <a:solidFill>
                <a:srgbClr val="D4D4D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900" b="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900" b="0" dirty="0">
                <a:solidFill>
                  <a:srgbClr val="569C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</a:t>
            </a:r>
            <a:r>
              <a:rPr lang="en-US" altLang="ko-KR" sz="900" b="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https://repo1.maven.org/</a:t>
            </a:r>
            <a:r>
              <a:rPr lang="en-US" altLang="ko-KR" sz="900" b="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900" b="0" dirty="0">
                <a:solidFill>
                  <a:srgbClr val="569C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</a:t>
            </a:r>
            <a:r>
              <a:rPr lang="en-US" altLang="ko-KR" sz="900" b="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b="0" dirty="0">
              <a:solidFill>
                <a:srgbClr val="D4D4D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Windows</a:t>
            </a:r>
            <a:r>
              <a:rPr lang="ko-KR" altLang="en-US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경우 </a:t>
            </a:r>
            <a:r>
              <a:rPr lang="en-US" altLang="ko-KR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모듈이 설치되지 않아 </a:t>
            </a:r>
            <a:r>
              <a:rPr lang="en-US" altLang="ko-KR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900" b="0" dirty="0" err="1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 err="1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-g -p windows-build-tools"</a:t>
            </a:r>
            <a:r>
              <a:rPr lang="ko-KR" altLang="en-US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실행해 </a:t>
            </a:r>
            <a:r>
              <a:rPr lang="ko-KR" altLang="en-US" sz="900" b="0" dirty="0" err="1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설치해야할</a:t>
            </a:r>
            <a:r>
              <a:rPr lang="ko-KR" altLang="en-US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 가 있다</a:t>
            </a:r>
            <a:r>
              <a:rPr lang="en-US" altLang="ko-KR" sz="900" b="0" dirty="0">
                <a:solidFill>
                  <a:srgbClr val="608B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.--&gt;</a:t>
            </a:r>
            <a:endParaRPr lang="ko-KR" altLang="en-US" sz="900" b="0" dirty="0">
              <a:solidFill>
                <a:srgbClr val="D4D4D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900" b="0" dirty="0" smtClean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900" b="0" dirty="0" smtClean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900" b="0" dirty="0" smtClean="0">
                <a:solidFill>
                  <a:srgbClr val="569C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en-US" altLang="ko-KR" sz="900" b="0" dirty="0" smtClean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&gt;C</a:t>
            </a:r>
            <a:r>
              <a:rPr lang="en-US" altLang="ko-KR" sz="900" b="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:/Users/rohbi/.</a:t>
            </a:r>
            <a:r>
              <a:rPr lang="en-US" altLang="ko-KR" sz="900" b="0" dirty="0" smtClean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windows-build-tools/python27/python.exe&lt;/</a:t>
            </a:r>
            <a:r>
              <a:rPr lang="en-US" altLang="ko-KR" sz="900" b="0" dirty="0" smtClean="0">
                <a:solidFill>
                  <a:srgbClr val="569C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en-US" altLang="ko-KR" sz="900" b="0" dirty="0" smtClean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b="0" dirty="0" smtClean="0">
              <a:solidFill>
                <a:srgbClr val="D4D4D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900" b="0" dirty="0" smtClean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900" b="0" dirty="0" smtClean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900" b="0" dirty="0" smtClean="0">
                <a:solidFill>
                  <a:srgbClr val="569C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properties</a:t>
            </a:r>
            <a:r>
              <a:rPr lang="en-US" altLang="ko-KR" sz="900" b="0" dirty="0" smtClean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b="0" dirty="0">
              <a:solidFill>
                <a:srgbClr val="D4D4D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20" y="1192203"/>
            <a:ext cx="2884924" cy="21736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5703" t="4500" r="68113" b="25500"/>
          <a:stretch/>
        </p:blipFill>
        <p:spPr>
          <a:xfrm>
            <a:off x="776536" y="1213631"/>
            <a:ext cx="2862510" cy="21522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305251" y="980728"/>
            <a:ext cx="9111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ko-KR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0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작업영역을</a:t>
            </a:r>
            <a:r>
              <a:rPr lang="ko-KR" altLang="en-US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추가하고 아래 그림처럼 </a:t>
            </a:r>
            <a:r>
              <a:rPr lang="ko-KR" altLang="en-US" sz="10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(salevis4-web)</a:t>
            </a:r>
            <a:r>
              <a:rPr lang="ko-KR" altLang="en-US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 </a:t>
            </a:r>
            <a:r>
              <a:rPr lang="ko-KR" altLang="en-US" sz="10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터미널에서 </a:t>
            </a:r>
            <a:r>
              <a:rPr lang="ko-KR" altLang="en-US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en-US" altLang="ko-KR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선택한다</a:t>
            </a:r>
            <a:r>
              <a:rPr lang="en-US" altLang="ko-KR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227334" y="2022141"/>
            <a:ext cx="2167581" cy="1212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권한으로 시작 후</a:t>
            </a:r>
            <a:endParaRPr lang="en-US" altLang="ko-KR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실행해야 됨</a:t>
            </a:r>
            <a:endParaRPr lang="en-US" altLang="ko-KR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 그래도 됨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?)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60" y="4365104"/>
            <a:ext cx="4418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Pom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경로명에서 사용자명을 실제 명칭으로 변경함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0960" y="5779846"/>
            <a:ext cx="9109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</a:pP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창에 </a:t>
            </a:r>
            <a:r>
              <a:rPr lang="en-US" altLang="ko-KR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0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mvn</a:t>
            </a:r>
            <a:r>
              <a:rPr lang="en-US" altLang="ko-KR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install”</a:t>
            </a:r>
            <a:r>
              <a:rPr lang="ko-KR" altLang="en-US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입력하고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실행하면 전체 빌드를 최초 한번 해야 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node-module , bower-component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설치 되어 개발 환경이 구성이 됨</a:t>
            </a:r>
            <a:endParaRPr lang="en-US" altLang="ko-KR" sz="10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buNone/>
            </a:pPr>
            <a:r>
              <a:rPr lang="en-US" altLang="ko-KR" sz="10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폴더 </a:t>
            </a:r>
            <a:r>
              <a:rPr lang="en-US" altLang="ko-KR" sz="10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u="sng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bower_components_custom</a:t>
            </a:r>
            <a:r>
              <a:rPr lang="en-US" altLang="ko-KR" sz="10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내의 파일들을 </a:t>
            </a:r>
            <a:r>
              <a:rPr lang="en-US" altLang="ko-KR" sz="1000" u="sng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bower_components</a:t>
            </a:r>
            <a:r>
              <a:rPr lang="en-US" altLang="ko-KR" sz="10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내로 </a:t>
            </a:r>
            <a:r>
              <a:rPr lang="en-US" altLang="ko-KR" sz="10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COPY&amp;PASTE</a:t>
            </a:r>
            <a:endParaRPr lang="en-US" altLang="ko-KR" sz="1000" u="sng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5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472" y="692696"/>
            <a:ext cx="2685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 및 배포 환경 확인하기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5251" y="1022539"/>
            <a:ext cx="9111109" cy="90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ko-KR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그림 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빌드에 성공하면 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“gulp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serve:dist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실행한다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 algn="l"/>
            <a:r>
              <a:rPr lang="en-US" altLang="ko-KR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실행이 완료되면 브라우저가 자동 실행되며 배포 폴더인 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웹 파일들이 브라우저에 표시된다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algn="l"/>
            <a:r>
              <a:rPr lang="en-US" altLang="ko-KR" sz="10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“gulp serve”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개발용으로 빌드를 하지 않아도 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watcher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웹 리소스가 변경되면 실시간으로 변경을 확인하며 테스트할 수 있다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algn="l"/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gulp </a:t>
            </a:r>
            <a:r>
              <a:rPr lang="ko-KR" altLang="en-US" sz="105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실행시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 not found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못 찾을 시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./</a:t>
            </a:r>
            <a:r>
              <a:rPr lang="en-US" altLang="ko-KR" sz="105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node_module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/gulp/bin/gulp.js serve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실행해도 됨</a:t>
            </a:r>
            <a:endParaRPr lang="en-US" altLang="ko-KR" sz="10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19288" t="15108" r="54725" b="13655"/>
          <a:stretch/>
        </p:blipFill>
        <p:spPr>
          <a:xfrm>
            <a:off x="449267" y="2921329"/>
            <a:ext cx="2230778" cy="3312368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19697" t="81723" r="27778" b="3125"/>
          <a:stretch/>
        </p:blipFill>
        <p:spPr>
          <a:xfrm>
            <a:off x="2936776" y="1916832"/>
            <a:ext cx="4608512" cy="720080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4448944" y="2607196"/>
            <a:ext cx="158417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Build </a:t>
            </a:r>
            <a:r>
              <a:rPr lang="ko-KR" altLang="en-US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 메시지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908" y="6233697"/>
            <a:ext cx="285117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배포할 웹 리소스들을 브라우저화면으로 출력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768" y="2951044"/>
            <a:ext cx="4145450" cy="24464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l="20584" t="72485" r="65995" b="22869"/>
          <a:stretch/>
        </p:blipFill>
        <p:spPr>
          <a:xfrm>
            <a:off x="344488" y="5545425"/>
            <a:ext cx="2899594" cy="54367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8" name="직선 화살표 연결선 17"/>
          <p:cNvCxnSpPr>
            <a:stCxn id="30" idx="0"/>
            <a:endCxn id="31" idx="1"/>
          </p:cNvCxnSpPr>
          <p:nvPr/>
        </p:nvCxnSpPr>
        <p:spPr bwMode="auto">
          <a:xfrm flipV="1">
            <a:off x="1794285" y="3143663"/>
            <a:ext cx="1358515" cy="2401762"/>
          </a:xfrm>
          <a:prstGeom prst="straightConnector1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모서리가 둥근 직사각형 30"/>
          <p:cNvSpPr/>
          <p:nvPr/>
        </p:nvSpPr>
        <p:spPr bwMode="auto">
          <a:xfrm>
            <a:off x="3152800" y="3070542"/>
            <a:ext cx="1008112" cy="146241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l="19288" t="15835" r="54725" b="42004"/>
          <a:stretch/>
        </p:blipFill>
        <p:spPr>
          <a:xfrm>
            <a:off x="6753200" y="3580968"/>
            <a:ext cx="2651602" cy="2330196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6907254" y="5907937"/>
            <a:ext cx="234349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개발을 위한 실시간 변경 확인 </a:t>
            </a:r>
            <a:r>
              <a:rPr lang="ko-KR" altLang="en-US" sz="8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웹서버</a:t>
            </a:r>
            <a:r>
              <a:rPr lang="ko-KR" altLang="en-US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</a:p>
        </p:txBody>
      </p:sp>
      <p:cxnSp>
        <p:nvCxnSpPr>
          <p:cNvPr id="37" name="직선 화살표 연결선 36"/>
          <p:cNvCxnSpPr>
            <a:stCxn id="43" idx="0"/>
            <a:endCxn id="31" idx="3"/>
          </p:cNvCxnSpPr>
          <p:nvPr/>
        </p:nvCxnSpPr>
        <p:spPr bwMode="auto">
          <a:xfrm flipH="1" flipV="1">
            <a:off x="4160912" y="3143663"/>
            <a:ext cx="3918089" cy="1927412"/>
          </a:xfrm>
          <a:prstGeom prst="straightConnector1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20584" t="72485" r="65995" b="22869"/>
          <a:stretch/>
        </p:blipFill>
        <p:spPr>
          <a:xfrm>
            <a:off x="6629204" y="5071075"/>
            <a:ext cx="2899594" cy="5436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41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5" y="1032465"/>
            <a:ext cx="2752725" cy="4895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0472" y="692696"/>
            <a:ext cx="1837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Project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98406"/>
              </p:ext>
            </p:extLst>
          </p:nvPr>
        </p:nvGraphicFramePr>
        <p:xfrm>
          <a:off x="3944888" y="1045041"/>
          <a:ext cx="5635501" cy="386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폴더명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정의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.</a:t>
                      </a:r>
                      <a:r>
                        <a:rPr lang="en-US" altLang="ko-KR" sz="1100" b="1" dirty="0" err="1" smtClean="0">
                          <a:solidFill>
                            <a:srgbClr val="C00000"/>
                          </a:solidFill>
                        </a:rPr>
                        <a:t>tmp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임시폴더로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angularjs</a:t>
                      </a:r>
                      <a:r>
                        <a:rPr lang="en-US" altLang="ko-KR" sz="1100" dirty="0" smtClean="0"/>
                        <a:t> html </a:t>
                      </a:r>
                      <a:r>
                        <a:rPr lang="ko-KR" altLang="en-US" sz="1100" dirty="0" smtClean="0"/>
                        <a:t>템플릿을 합치고 축소하거나 </a:t>
                      </a:r>
                      <a:r>
                        <a:rPr lang="en-US" altLang="ko-KR" sz="1100" dirty="0" smtClean="0"/>
                        <a:t>index.html</a:t>
                      </a:r>
                      <a:r>
                        <a:rPr lang="ko-KR" altLang="en-US" sz="1100" dirty="0" smtClean="0"/>
                        <a:t>에 라이브러리와 하나로 합친</a:t>
                      </a:r>
                      <a:r>
                        <a:rPr lang="en-US" altLang="ko-KR" sz="1100" dirty="0" err="1" smtClean="0"/>
                        <a:t>js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css</a:t>
                      </a:r>
                      <a:r>
                        <a:rPr lang="ko-KR" altLang="en-US" sz="1100" dirty="0" smtClean="0"/>
                        <a:t>의 경로를 작성한다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최종 배포 파일인 </a:t>
                      </a:r>
                      <a:r>
                        <a:rPr lang="en-US" altLang="ko-KR" sz="1100" baseline="0" dirty="0" smtClean="0"/>
                        <a:t>war</a:t>
                      </a:r>
                      <a:r>
                        <a:rPr lang="ko-KR" altLang="en-US" sz="1100" baseline="0" dirty="0" smtClean="0"/>
                        <a:t>파일도 저장된다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>
                          <a:solidFill>
                            <a:srgbClr val="C00000"/>
                          </a:solidFill>
                        </a:rPr>
                        <a:t>bower_components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bower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의해 의존성 관리되는 라이브러리들의 저장소 이다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 smtClean="0">
                          <a:solidFill>
                            <a:srgbClr val="C00000"/>
                          </a:solidFill>
                        </a:rPr>
                        <a:t>dist</a:t>
                      </a:r>
                      <a:endParaRPr lang="ko-KR" altLang="en-US" sz="11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웹 리소스의 최종 결과물을 저장하는 위치이다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실제 서비스할 웹 리소스가 모여 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이 폴더를 그대로 배포하면 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e2e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e2e</a:t>
                      </a:r>
                      <a:r>
                        <a:rPr lang="ko-KR" altLang="en-US" sz="1100" dirty="0" smtClean="0"/>
                        <a:t>테스트용 설정파일 저장소이다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현재 사용하지 않는다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gulp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웹 리소스의 빌드 및 배치 자동화 도구의 설정 및 스크립트 파일을 저장하는 저장소이다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8738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C00000"/>
                          </a:solidFill>
                        </a:rPr>
                        <a:t>node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package.json</a:t>
                      </a:r>
                      <a:r>
                        <a:rPr lang="ko-KR" altLang="en-US" sz="1100" dirty="0" smtClean="0"/>
                        <a:t>을 실행하기 위해 필요한 </a:t>
                      </a:r>
                      <a:r>
                        <a:rPr lang="en-US" altLang="ko-KR" sz="1100" dirty="0" smtClean="0"/>
                        <a:t>node</a:t>
                      </a:r>
                      <a:r>
                        <a:rPr lang="ko-KR" altLang="en-US" sz="1100" dirty="0" smtClean="0"/>
                        <a:t>나 </a:t>
                      </a:r>
                      <a:r>
                        <a:rPr lang="en-US" altLang="ko-KR" sz="1100" dirty="0" err="1" smtClean="0"/>
                        <a:t>npm</a:t>
                      </a:r>
                      <a:r>
                        <a:rPr lang="ko-KR" altLang="en-US" sz="1100" dirty="0" smtClean="0"/>
                        <a:t>의 실행파일이 저장되어 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95716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>
                          <a:solidFill>
                            <a:srgbClr val="C00000"/>
                          </a:solidFill>
                        </a:rPr>
                        <a:t>node_modules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개발환경 및 프로젝트에서 사용할 라이브러리들을 저장하는 저장소이다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94361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src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웹 개발 소스를 저장하는 저장소이다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57248"/>
                  </a:ext>
                </a:extLst>
              </a:tr>
            </a:tbl>
          </a:graphicData>
        </a:graphic>
      </p:graphicFrame>
      <p:sp>
        <p:nvSpPr>
          <p:cNvPr id="4" name="오른쪽 중괄호 3"/>
          <p:cNvSpPr/>
          <p:nvPr/>
        </p:nvSpPr>
        <p:spPr bwMode="auto">
          <a:xfrm>
            <a:off x="2216696" y="1340768"/>
            <a:ext cx="216024" cy="1512168"/>
          </a:xfrm>
          <a:prstGeom prst="rightBrace">
            <a:avLst>
              <a:gd name="adj1" fmla="val 123260"/>
              <a:gd name="adj2" fmla="val 50000"/>
            </a:avLst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2719670" y="1772816"/>
            <a:ext cx="864096" cy="648072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888" y="5051653"/>
            <a:ext cx="492237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폴더는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maven install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자동으로 생성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가능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커밋시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폴더는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SVN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ignore list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추가해서 작업 필요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0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5" y="1032465"/>
            <a:ext cx="2752725" cy="4895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0472" y="692696"/>
            <a:ext cx="1837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Project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파일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18433"/>
              </p:ext>
            </p:extLst>
          </p:nvPr>
        </p:nvGraphicFramePr>
        <p:xfrm>
          <a:off x="3512840" y="773712"/>
          <a:ext cx="612068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폴더명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정의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bowerrc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bower</a:t>
                      </a:r>
                      <a:r>
                        <a:rPr lang="ko-KR" altLang="en-US" sz="1100" dirty="0" smtClean="0"/>
                        <a:t>에 의해 의존성 관리되는 라이브러리들을 모아놓는 폴더의 위치</a:t>
                      </a:r>
                      <a:r>
                        <a:rPr lang="en-US" altLang="ko-KR" sz="1100" dirty="0" smtClean="0"/>
                        <a:t>, bower repository</a:t>
                      </a:r>
                      <a:r>
                        <a:rPr lang="ko-KR" altLang="en-US" sz="1100" dirty="0" smtClean="0"/>
                        <a:t> 위치 등을 지정하는 설정파일이다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editorconfig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Vscode</a:t>
                      </a:r>
                      <a:r>
                        <a:rPr lang="ko-KR" altLang="en-US" sz="1100" dirty="0" smtClean="0"/>
                        <a:t>에디터의 들여쓰기 공백</a:t>
                      </a:r>
                      <a:r>
                        <a:rPr lang="ko-KR" altLang="en-US" sz="1100" baseline="0" dirty="0" smtClean="0"/>
                        <a:t> 지우기 같은 에디터 설정을 기록한 파일이다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eslintrc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js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코드 규칙이나 스타일을 지정하는 도구인 </a:t>
                      </a:r>
                      <a:r>
                        <a:rPr lang="en-US" altLang="ko-KR" sz="1100" dirty="0" err="1" smtClean="0"/>
                        <a:t>eslint</a:t>
                      </a:r>
                      <a:r>
                        <a:rPr lang="ko-KR" altLang="en-US" sz="1100" dirty="0" smtClean="0"/>
                        <a:t>의 설정파일이다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문법오류</a:t>
                      </a:r>
                      <a:r>
                        <a:rPr lang="ko-KR" altLang="en-US" sz="1100" dirty="0" smtClean="0"/>
                        <a:t> 표시해 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yo-rc.json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프로젝트 </a:t>
                      </a:r>
                      <a:r>
                        <a:rPr lang="en-US" altLang="ko-KR" sz="1100" dirty="0" smtClean="0"/>
                        <a:t>scaffolder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도구인 </a:t>
                      </a:r>
                      <a:r>
                        <a:rPr lang="en-US" altLang="ko-KR" sz="1100" baseline="0" dirty="0" err="1" smtClean="0"/>
                        <a:t>yo</a:t>
                      </a:r>
                      <a:r>
                        <a:rPr lang="ko-KR" altLang="en-US" sz="1100" baseline="0" dirty="0" smtClean="0"/>
                        <a:t>의 </a:t>
                      </a:r>
                      <a:r>
                        <a:rPr lang="en-US" altLang="ko-KR" sz="1100" baseline="0" dirty="0" smtClean="0"/>
                        <a:t>generating </a:t>
                      </a:r>
                      <a:r>
                        <a:rPr lang="ko-KR" altLang="en-US" sz="1100" baseline="0" dirty="0" smtClean="0"/>
                        <a:t>설정을 저장하고 있다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bower.json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프로젝트에서 사용하는 라이브러리들의 버전이나 프로젝트 정보를 설정하는 파일이다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8738"/>
                  </a:ext>
                </a:extLst>
              </a:tr>
              <a:tr h="147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gulpfile.js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자동화 도구인 </a:t>
                      </a:r>
                      <a:r>
                        <a:rPr lang="en-US" altLang="ko-KR" sz="1100" dirty="0" smtClean="0"/>
                        <a:t>gulp</a:t>
                      </a:r>
                      <a:r>
                        <a:rPr lang="ko-KR" altLang="en-US" sz="1100" dirty="0" smtClean="0"/>
                        <a:t>의 스크립트파일이다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95716"/>
                  </a:ext>
                </a:extLst>
              </a:tr>
              <a:tr h="147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karma.conf.js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테스트 도구인 </a:t>
                      </a:r>
                      <a:r>
                        <a:rPr lang="en-US" altLang="ko-KR" sz="1100" dirty="0" err="1" smtClean="0"/>
                        <a:t>karam</a:t>
                      </a:r>
                      <a:r>
                        <a:rPr lang="ko-KR" altLang="en-US" sz="1100" dirty="0" smtClean="0"/>
                        <a:t>의 설정파일이다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94361"/>
                  </a:ext>
                </a:extLst>
              </a:tr>
              <a:tr h="24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package.json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node</a:t>
                      </a:r>
                      <a:r>
                        <a:rPr lang="en-US" altLang="ko-KR" sz="1100" baseline="0" dirty="0" smtClean="0"/>
                        <a:t> package manager</a:t>
                      </a:r>
                      <a:r>
                        <a:rPr lang="ko-KR" altLang="en-US" sz="1100" baseline="0" dirty="0" smtClean="0"/>
                        <a:t>가 관리하는 라이브러리들의 버전을 설정하는 파일이다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57248"/>
                  </a:ext>
                </a:extLst>
              </a:tr>
              <a:tr h="24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pom.xml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프로젝트의 자동화</a:t>
                      </a:r>
                      <a:r>
                        <a:rPr lang="ko-KR" altLang="en-US" sz="1100" baseline="0" dirty="0" smtClean="0"/>
                        <a:t> 도구들을 실행하는 </a:t>
                      </a:r>
                      <a:r>
                        <a:rPr lang="en-US" altLang="ko-KR" sz="1100" dirty="0" smtClean="0"/>
                        <a:t>maven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플러그인의 스크립트파일이다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253763"/>
                  </a:ext>
                </a:extLst>
              </a:tr>
              <a:tr h="147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protractor.conf.js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개발 서버의 설정을 기록한 파일이다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0299"/>
                  </a:ext>
                </a:extLst>
              </a:tr>
              <a:tr h="147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C00000"/>
                          </a:solidFill>
                        </a:rPr>
                        <a:t>salevis4-web.web.war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dist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폴더가 배포용으로 묶인 파일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78958"/>
                  </a:ext>
                </a:extLst>
              </a:tr>
            </a:tbl>
          </a:graphicData>
        </a:graphic>
      </p:graphicFrame>
      <p:sp>
        <p:nvSpPr>
          <p:cNvPr id="4" name="오른쪽 중괄호 3"/>
          <p:cNvSpPr/>
          <p:nvPr/>
        </p:nvSpPr>
        <p:spPr bwMode="auto">
          <a:xfrm>
            <a:off x="2174161" y="3006372"/>
            <a:ext cx="356468" cy="2789471"/>
          </a:xfrm>
          <a:prstGeom prst="rightBrace">
            <a:avLst>
              <a:gd name="adj1" fmla="val 123260"/>
              <a:gd name="adj2" fmla="val 37958"/>
            </a:avLst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2608481" y="3753036"/>
            <a:ext cx="904359" cy="648072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5686" y="5146484"/>
            <a:ext cx="6107834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라이브러리를 추가할 때 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bower.json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항목을 추가하면 자동으로 설치 됨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gulp </a:t>
            </a:r>
          </a:p>
          <a:p>
            <a:pPr algn="l">
              <a:buNone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wiring 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 라이브러리가 추가되면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자동으로 링크를 생성해 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buNone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watch 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소스가 변경되면 이벤트 발생시켜서 빌드를 다시 해 주고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디버깅브라우저의 화면을 자동으로 갱신함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배포용 소스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war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 생성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3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052736"/>
            <a:ext cx="1802284" cy="53144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019" y="115888"/>
            <a:ext cx="6080125" cy="522287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0472" y="744959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개발 폴더 구성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70996"/>
              </p:ext>
            </p:extLst>
          </p:nvPr>
        </p:nvGraphicFramePr>
        <p:xfrm>
          <a:off x="2683267" y="1196748"/>
          <a:ext cx="695025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305766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33816519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484037190"/>
                    </a:ext>
                  </a:extLst>
                </a:gridCol>
              </a:tblGrid>
              <a:tr h="139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폴더명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정의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Index.html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링크추가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app-...</a:t>
                      </a:r>
                      <a:r>
                        <a:rPr lang="en-US" altLang="ko-KR" sz="1000" dirty="0" err="1" smtClean="0"/>
                        <a:t>js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포함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app-...</a:t>
                      </a:r>
                      <a:r>
                        <a:rPr lang="en-US" altLang="ko-KR" sz="1000" dirty="0" err="1" smtClean="0"/>
                        <a:t>css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포함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dist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로 복사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assets/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style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추가필요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assets/html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html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806726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assets/i18n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언어설정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8448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assets/images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 파일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55591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assets/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js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추가필요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58285"/>
                  </a:ext>
                </a:extLst>
              </a:tr>
              <a:tr h="227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components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 등 공통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관련 소스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scripts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관련 소스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8738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styles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Style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관련 소스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99325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관련 소스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95716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../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bower_components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bower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공통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vendor-…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js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에 포함됨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vendor-…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에 포함됨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04607"/>
                  </a:ext>
                </a:extLst>
              </a:tr>
            </a:tbl>
          </a:graphicData>
        </a:graphic>
      </p:graphicFrame>
      <p:sp>
        <p:nvSpPr>
          <p:cNvPr id="34" name="오른쪽 중괄호 33"/>
          <p:cNvSpPr/>
          <p:nvPr/>
        </p:nvSpPr>
        <p:spPr bwMode="auto">
          <a:xfrm>
            <a:off x="2072680" y="1340768"/>
            <a:ext cx="217674" cy="4824536"/>
          </a:xfrm>
          <a:prstGeom prst="rightBrace">
            <a:avLst>
              <a:gd name="adj1" fmla="val 123260"/>
              <a:gd name="adj2" fmla="val 21119"/>
            </a:avLst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 bwMode="auto">
          <a:xfrm>
            <a:off x="2324876" y="2034721"/>
            <a:ext cx="323868" cy="648072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2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019" y="115888"/>
            <a:ext cx="6080125" cy="522287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0472" y="744959"/>
            <a:ext cx="2664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gulp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규칙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80" y="1052736"/>
            <a:ext cx="8042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gulp/build.js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666" y="1307613"/>
            <a:ext cx="3841116" cy="4099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altLang="ko-KR" sz="1050" b="0" dirty="0" err="1"/>
              <a:t>gulp.task</a:t>
            </a:r>
            <a:r>
              <a:rPr lang="en-US" altLang="ko-KR" sz="1050" b="0" dirty="0"/>
              <a:t>('partials', function () {</a:t>
            </a:r>
          </a:p>
          <a:p>
            <a:pPr algn="l">
              <a:buNone/>
            </a:pPr>
            <a:r>
              <a:rPr lang="en-US" altLang="ko-KR" sz="1050" b="0" dirty="0"/>
              <a:t>    return </a:t>
            </a:r>
            <a:r>
              <a:rPr lang="en-US" altLang="ko-KR" sz="1050" b="0" dirty="0" err="1"/>
              <a:t>gulp.src</a:t>
            </a:r>
            <a:r>
              <a:rPr lang="en-US" altLang="ko-KR" sz="1050" b="0" dirty="0"/>
              <a:t>([</a:t>
            </a:r>
          </a:p>
          <a:p>
            <a:pPr algn="l">
              <a:buNone/>
            </a:pPr>
            <a:r>
              <a:rPr lang="en-US" altLang="ko-KR" sz="1050" b="0" dirty="0"/>
              <a:t>            </a:t>
            </a:r>
            <a:r>
              <a:rPr lang="en-US" altLang="ko-KR" sz="1050" b="0" dirty="0" err="1"/>
              <a:t>path.join</a:t>
            </a:r>
            <a:r>
              <a:rPr lang="en-US" altLang="ko-KR" sz="1050" b="0" dirty="0"/>
              <a:t>(</a:t>
            </a:r>
            <a:r>
              <a:rPr lang="en-US" altLang="ko-KR" sz="1050" b="0" dirty="0" err="1"/>
              <a:t>conf.paths.src</a:t>
            </a:r>
            <a:r>
              <a:rPr lang="en-US" altLang="ko-KR" sz="1050" b="0" dirty="0"/>
              <a:t>, '/**/*.html'),</a:t>
            </a:r>
          </a:p>
          <a:p>
            <a:pPr algn="l">
              <a:buNone/>
            </a:pPr>
            <a:r>
              <a:rPr lang="en-US" altLang="ko-KR" sz="1050" b="0" dirty="0"/>
              <a:t>            </a:t>
            </a:r>
            <a:r>
              <a:rPr lang="en-US" altLang="ko-KR" sz="1050" b="0" dirty="0" err="1"/>
              <a:t>path.join</a:t>
            </a:r>
            <a:r>
              <a:rPr lang="en-US" altLang="ko-KR" sz="1050" b="0" dirty="0"/>
              <a:t>(</a:t>
            </a:r>
            <a:r>
              <a:rPr lang="en-US" altLang="ko-KR" sz="1050" b="0" dirty="0" err="1"/>
              <a:t>conf.paths.tmp</a:t>
            </a:r>
            <a:r>
              <a:rPr lang="en-US" altLang="ko-KR" sz="1050" b="0" dirty="0"/>
              <a:t>, '/serve/**/*.html'),</a:t>
            </a:r>
          </a:p>
          <a:p>
            <a:pPr algn="l">
              <a:buNone/>
            </a:pPr>
            <a:r>
              <a:rPr lang="en-US" altLang="ko-KR" sz="1050" b="0" dirty="0"/>
              <a:t>            </a:t>
            </a:r>
            <a:r>
              <a:rPr lang="en-US" altLang="ko-KR" sz="1050" b="0" dirty="0" err="1"/>
              <a:t>path.join</a:t>
            </a:r>
            <a:r>
              <a:rPr lang="en-US" altLang="ko-KR" sz="1050" b="0" dirty="0"/>
              <a:t>('!' + </a:t>
            </a:r>
            <a:r>
              <a:rPr lang="en-US" altLang="ko-KR" sz="1050" b="0" dirty="0" err="1"/>
              <a:t>conf.paths.src</a:t>
            </a:r>
            <a:r>
              <a:rPr lang="en-US" altLang="ko-KR" sz="1050" b="0" dirty="0"/>
              <a:t>, '/assets/**/*.html')</a:t>
            </a:r>
          </a:p>
          <a:p>
            <a:pPr algn="l">
              <a:buNone/>
            </a:pPr>
            <a:r>
              <a:rPr lang="en-US" altLang="ko-KR" sz="1050" b="0" dirty="0"/>
              <a:t>        ])</a:t>
            </a:r>
          </a:p>
          <a:p>
            <a:pPr algn="l">
              <a:buNone/>
            </a:pPr>
            <a:r>
              <a:rPr lang="en-US" altLang="ko-KR" sz="1050" b="0" dirty="0"/>
              <a:t>        .pipe($.</a:t>
            </a:r>
            <a:r>
              <a:rPr lang="en-US" altLang="ko-KR" sz="1050" b="0" dirty="0" err="1"/>
              <a:t>htmlmin</a:t>
            </a:r>
            <a:r>
              <a:rPr lang="en-US" altLang="ko-KR" sz="1050" b="0" dirty="0"/>
              <a:t>({</a:t>
            </a:r>
          </a:p>
          <a:p>
            <a:pPr algn="l">
              <a:buNone/>
            </a:pPr>
            <a:r>
              <a:rPr lang="en-US" altLang="ko-KR" sz="1050" b="0" dirty="0"/>
              <a:t>            </a:t>
            </a:r>
            <a:r>
              <a:rPr lang="en-US" altLang="ko-KR" sz="1050" b="0" dirty="0" err="1"/>
              <a:t>removeEmptyAttributes</a:t>
            </a:r>
            <a:r>
              <a:rPr lang="en-US" altLang="ko-KR" sz="1050" b="0" dirty="0"/>
              <a:t>: true,</a:t>
            </a:r>
          </a:p>
          <a:p>
            <a:pPr algn="l">
              <a:buNone/>
            </a:pPr>
            <a:r>
              <a:rPr lang="en-US" altLang="ko-KR" sz="1050" b="0" dirty="0"/>
              <a:t>            </a:t>
            </a:r>
            <a:r>
              <a:rPr lang="en-US" altLang="ko-KR" sz="1050" b="0" dirty="0" err="1"/>
              <a:t>removeAttributeQuotes</a:t>
            </a:r>
            <a:r>
              <a:rPr lang="en-US" altLang="ko-KR" sz="1050" b="0" dirty="0"/>
              <a:t>: true,</a:t>
            </a:r>
          </a:p>
          <a:p>
            <a:pPr algn="l">
              <a:buNone/>
            </a:pPr>
            <a:r>
              <a:rPr lang="en-US" altLang="ko-KR" sz="1050" b="0" dirty="0"/>
              <a:t>            </a:t>
            </a:r>
            <a:r>
              <a:rPr lang="en-US" altLang="ko-KR" sz="1050" b="0" dirty="0" err="1"/>
              <a:t>collapseBooleanAttributes</a:t>
            </a:r>
            <a:r>
              <a:rPr lang="en-US" altLang="ko-KR" sz="1050" b="0" dirty="0"/>
              <a:t>: true,</a:t>
            </a:r>
          </a:p>
          <a:p>
            <a:pPr algn="l">
              <a:buNone/>
            </a:pPr>
            <a:r>
              <a:rPr lang="en-US" altLang="ko-KR" sz="1050" b="0" dirty="0"/>
              <a:t>            </a:t>
            </a:r>
            <a:r>
              <a:rPr lang="en-US" altLang="ko-KR" sz="1050" b="0" dirty="0" err="1"/>
              <a:t>collapseWhitespace</a:t>
            </a:r>
            <a:r>
              <a:rPr lang="en-US" altLang="ko-KR" sz="1050" b="0" dirty="0"/>
              <a:t>: true</a:t>
            </a:r>
          </a:p>
          <a:p>
            <a:pPr algn="l">
              <a:buNone/>
            </a:pPr>
            <a:r>
              <a:rPr lang="en-US" altLang="ko-KR" sz="1050" b="0" dirty="0"/>
              <a:t>        }))</a:t>
            </a:r>
          </a:p>
          <a:p>
            <a:pPr algn="l">
              <a:buNone/>
            </a:pPr>
            <a:r>
              <a:rPr lang="en-US" altLang="ko-KR" sz="1050" b="0" dirty="0"/>
              <a:t>        .pipe($.</a:t>
            </a:r>
            <a:r>
              <a:rPr lang="en-US" altLang="ko-KR" sz="1050" b="0" dirty="0" err="1"/>
              <a:t>angularTemplatecache</a:t>
            </a:r>
            <a:r>
              <a:rPr lang="en-US" altLang="ko-KR" sz="1050" b="0" dirty="0"/>
              <a:t>('templateCacheHtml.js', {</a:t>
            </a:r>
          </a:p>
          <a:p>
            <a:pPr algn="l">
              <a:buNone/>
            </a:pPr>
            <a:r>
              <a:rPr lang="en-US" altLang="ko-KR" sz="1050" b="0" dirty="0"/>
              <a:t>            module: 'salevis4-web',</a:t>
            </a:r>
          </a:p>
          <a:p>
            <a:pPr algn="l">
              <a:buNone/>
            </a:pPr>
            <a:r>
              <a:rPr lang="en-US" altLang="ko-KR" sz="1050" b="0" dirty="0"/>
              <a:t>            root: ''</a:t>
            </a:r>
          </a:p>
          <a:p>
            <a:pPr algn="l">
              <a:buNone/>
            </a:pPr>
            <a:r>
              <a:rPr lang="en-US" altLang="ko-KR" sz="1050" b="0" dirty="0"/>
              <a:t>        }))</a:t>
            </a:r>
          </a:p>
          <a:p>
            <a:pPr algn="l">
              <a:buNone/>
            </a:pPr>
            <a:r>
              <a:rPr lang="en-US" altLang="ko-KR" sz="1050" b="0" dirty="0"/>
              <a:t>        .pipe(</a:t>
            </a:r>
            <a:r>
              <a:rPr lang="en-US" altLang="ko-KR" sz="1050" b="0" dirty="0" err="1"/>
              <a:t>gulp.dest</a:t>
            </a:r>
            <a:r>
              <a:rPr lang="en-US" altLang="ko-KR" sz="1050" b="0" dirty="0"/>
              <a:t>(</a:t>
            </a:r>
            <a:r>
              <a:rPr lang="en-US" altLang="ko-KR" sz="1050" b="0" dirty="0" err="1"/>
              <a:t>conf.paths.tmp</a:t>
            </a:r>
            <a:r>
              <a:rPr lang="en-US" altLang="ko-KR" sz="1050" b="0" dirty="0"/>
              <a:t> + '/partials/'));</a:t>
            </a:r>
          </a:p>
          <a:p>
            <a:pPr algn="l">
              <a:buNone/>
            </a:pPr>
            <a:r>
              <a:rPr lang="en-US" altLang="ko-KR" sz="1050" b="0" dirty="0"/>
              <a:t>});</a:t>
            </a:r>
            <a:endParaRPr lang="ko-KR" altLang="en-US" sz="900" dirty="0" smtClean="0">
              <a:solidFill>
                <a:srgbClr val="C00000"/>
              </a:solidFill>
            </a:endParaRPr>
          </a:p>
        </p:txBody>
      </p:sp>
      <p:sp>
        <p:nvSpPr>
          <p:cNvPr id="12" name="오른쪽 중괄호 11"/>
          <p:cNvSpPr/>
          <p:nvPr/>
        </p:nvSpPr>
        <p:spPr bwMode="auto">
          <a:xfrm>
            <a:off x="4149473" y="1622123"/>
            <a:ext cx="288032" cy="812762"/>
          </a:xfrm>
          <a:prstGeom prst="rightBrace">
            <a:avLst>
              <a:gd name="adj1" fmla="val 123260"/>
              <a:gd name="adj2" fmla="val 211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476659" y="1556792"/>
            <a:ext cx="323868" cy="648072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527" y="1728907"/>
            <a:ext cx="353334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/>
            <a:r>
              <a:rPr lang="en-US" altLang="ko-KR" sz="1100" b="0" dirty="0" smtClean="0"/>
              <a:t>html </a:t>
            </a:r>
            <a:r>
              <a:rPr lang="ko-KR" altLang="en-US" sz="1100" b="0" dirty="0" smtClean="0"/>
              <a:t>파일을 </a:t>
            </a:r>
            <a:r>
              <a:rPr lang="en-US" altLang="ko-KR" sz="1100" b="0" dirty="0" smtClean="0"/>
              <a:t>./</a:t>
            </a:r>
            <a:r>
              <a:rPr lang="en-US" altLang="ko-KR" sz="1100" b="0" dirty="0" err="1" smtClean="0"/>
              <a:t>tmp</a:t>
            </a:r>
            <a:r>
              <a:rPr lang="en-US" altLang="ko-KR" sz="1100" b="0" dirty="0" smtClean="0"/>
              <a:t>/templateCacheHtml.js </a:t>
            </a:r>
            <a:r>
              <a:rPr lang="ko-KR" altLang="en-US" sz="1100" b="0" dirty="0" smtClean="0"/>
              <a:t>에 넣어 줌</a:t>
            </a:r>
            <a:endParaRPr lang="en-US" altLang="ko-KR" sz="1100" b="0" dirty="0" smtClean="0"/>
          </a:p>
          <a:p>
            <a:pPr marL="171450" indent="-171450" algn="l"/>
            <a:r>
              <a:rPr lang="en-US" altLang="ko-KR" sz="1100" b="0" dirty="0" smtClean="0"/>
              <a:t>gulp </a:t>
            </a:r>
            <a:r>
              <a:rPr lang="en-US" altLang="ko-KR" sz="1100" b="0" dirty="0" err="1" smtClean="0"/>
              <a:t>serve:dist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시 </a:t>
            </a:r>
          </a:p>
        </p:txBody>
      </p:sp>
    </p:spTree>
    <p:extLst>
      <p:ext uri="{BB962C8B-B14F-4D97-AF65-F5344CB8AC3E}">
        <p14:creationId xmlns:p14="http://schemas.microsoft.com/office/powerpoint/2010/main" val="1754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027" y="116632"/>
            <a:ext cx="6080125" cy="522287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8464" y="836712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의존성 추가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3349" y="1124744"/>
            <a:ext cx="8042019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bower.json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필요한 라이브러리를 추가하고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mvn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라이브러리의 버전을 조회하려면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“bower info 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라이브러리명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]”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gulp watch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“gulp serve”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실행한 상태에서는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“bower install”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실행해도 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2766" y="1988840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의존성 삭제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349" y="2296617"/>
            <a:ext cx="8114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bower.json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불필요한 라이브러리를 삭제하고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mvn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3706" y="2791263"/>
            <a:ext cx="2677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추가한 라이브러리 사용하기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9" y="3099040"/>
            <a:ext cx="9217024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“gulp watch”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mvn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install”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실행하면 자동으로 스크립트가 추가된다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소스에서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위해서는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index.module.js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다음과 같이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적절한 카테고리에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모듈명을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등록하고 사용한다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288" y="3674465"/>
            <a:ext cx="9392493" cy="15327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b="0" dirty="0">
                <a:solidFill>
                  <a:srgbClr val="569C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() {</a:t>
            </a:r>
          </a:p>
          <a:p>
            <a:pPr lvl="1" algn="l">
              <a:buNone/>
            </a:pPr>
            <a:r>
              <a:rPr lang="en-US" altLang="ko-KR" sz="900" b="0" dirty="0" smtClean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'use 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strict'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 algn="l">
              <a:buNone/>
            </a:pPr>
            <a:r>
              <a:rPr lang="en-US" altLang="ko-KR" sz="900" b="0" dirty="0" err="1">
                <a:solidFill>
                  <a:srgbClr val="9CDC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angular</a:t>
            </a:r>
            <a:r>
              <a:rPr lang="en-US" altLang="ko-KR" sz="900" b="0" dirty="0" err="1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ngModules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[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err="1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ngCookies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err="1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ngSanitize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err="1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ngMessages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err="1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ngResource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]);</a:t>
            </a:r>
          </a:p>
          <a:p>
            <a:pPr lvl="1" algn="l">
              <a:buNone/>
            </a:pPr>
            <a:r>
              <a:rPr lang="en-US" altLang="ko-KR" sz="900" b="0" dirty="0" err="1">
                <a:solidFill>
                  <a:srgbClr val="9CDC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angular</a:t>
            </a:r>
            <a:r>
              <a:rPr lang="en-US" altLang="ko-KR" sz="900" b="0" dirty="0" err="1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uiLibrary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[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err="1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ui.router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]);</a:t>
            </a:r>
          </a:p>
          <a:p>
            <a:pPr lvl="1" algn="l">
              <a:buNone/>
            </a:pPr>
            <a:r>
              <a:rPr lang="en-US" altLang="ko-KR" sz="900" b="0" dirty="0" err="1">
                <a:solidFill>
                  <a:srgbClr val="9CDC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angular</a:t>
            </a:r>
            <a:r>
              <a:rPr lang="en-US" altLang="ko-KR" sz="900" b="0" dirty="0" err="1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toolsLibrary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[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err="1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toastr</a:t>
            </a:r>
            <a:r>
              <a:rPr lang="en-US" altLang="ko-KR" sz="900" b="0" dirty="0">
                <a:solidFill>
                  <a:srgbClr val="CE91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9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pascalprecht.translate</a:t>
            </a:r>
            <a:r>
              <a:rPr lang="en-US" altLang="ko-KR" sz="9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900" b="0" dirty="0" smtClean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]);</a:t>
            </a:r>
          </a:p>
          <a:p>
            <a:pPr lvl="1" algn="l">
              <a:buNone/>
            </a:pPr>
            <a:endParaRPr lang="en-US" altLang="ko-KR" sz="900" b="0" dirty="0">
              <a:solidFill>
                <a:srgbClr val="D4D4D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900" b="0" dirty="0" smtClean="0">
                <a:solidFill>
                  <a:srgbClr val="9CDC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900" b="0" dirty="0" err="1" smtClean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angular.module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lang="en-US" altLang="ko-KR" sz="900" b="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hbcManager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['</a:t>
            </a:r>
            <a:r>
              <a:rPr lang="en-US" altLang="ko-KR" sz="900" b="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ngModules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en-US" altLang="ko-KR" sz="900" b="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uiLibrary</a:t>
            </a:r>
            <a:r>
              <a:rPr lang="en-US" altLang="ko-KR" sz="900" b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en-US" altLang="ko-KR" sz="900" b="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toolsLibrary</a:t>
            </a:r>
            <a:r>
              <a:rPr lang="en-US" altLang="ko-KR" sz="900" b="0" dirty="0" smtClean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']);</a:t>
            </a: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solidFill>
                  <a:srgbClr val="D4D4D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})();</a:t>
            </a:r>
            <a:endParaRPr lang="en-US" altLang="ko-KR" sz="900" b="0" dirty="0">
              <a:solidFill>
                <a:srgbClr val="D4D4D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6515" y="5157192"/>
            <a:ext cx="1779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환경 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098" y="5464969"/>
            <a:ext cx="921702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도구는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karma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사용하며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karam.conf.js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설정한다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테스트 환경은 고려되어 있지 않으나 차후 지원할 예정이다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1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035" y="115888"/>
            <a:ext cx="6080125" cy="522287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Coding Style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464" y="764704"/>
            <a:ext cx="1600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 규칙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238" y="1072481"/>
            <a:ext cx="8251154" cy="1632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html,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스크립트파일 생성시 파일명은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lowercase-snake-case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방식을 사용한다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process-template.html</a:t>
            </a:r>
          </a:p>
          <a:p>
            <a:pPr marL="171450" indent="-171450" algn="l">
              <a:lnSpc>
                <a:spcPct val="150000"/>
              </a:lnSpc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폴더에는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html,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화면을 구성하는 모든 스크립트를 함께 두어 찾기 쉽도록 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AngularJS core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provider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코드 파일을 만들 경우 다음 예시와 같이 만든다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28650" lvl="1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: 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업무나기능이름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]-ctrl.js</a:t>
            </a:r>
          </a:p>
          <a:p>
            <a:pPr marL="628650" lvl="1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directive : [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업무나기능이름</a:t>
            </a:r>
            <a:r>
              <a:rPr lang="en-US" altLang="ko-KR" sz="11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].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8464" y="2862890"/>
            <a:ext cx="2673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web application core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62508"/>
              </p:ext>
            </p:extLst>
          </p:nvPr>
        </p:nvGraphicFramePr>
        <p:xfrm>
          <a:off x="416496" y="3257600"/>
          <a:ext cx="7416824" cy="204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index.[ng-module].js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module</a:t>
                      </a:r>
                      <a:r>
                        <a:rPr lang="en-US" altLang="ko-KR" sz="1100" baseline="0" dirty="0" smtClean="0"/>
                        <a:t> : app</a:t>
                      </a:r>
                      <a:r>
                        <a:rPr lang="ko-KR" altLang="en-US" sz="1100" baseline="0" dirty="0" smtClean="0"/>
                        <a:t>에서 사용할 </a:t>
                      </a:r>
                      <a:r>
                        <a:rPr lang="en-US" altLang="ko-KR" sz="1100" baseline="0" dirty="0" smtClean="0"/>
                        <a:t>module</a:t>
                      </a:r>
                      <a:r>
                        <a:rPr lang="ko-KR" altLang="en-US" sz="1100" baseline="0" dirty="0" smtClean="0"/>
                        <a:t>정보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dirty="0" err="1" smtClean="0"/>
                        <a:t>config</a:t>
                      </a:r>
                      <a:r>
                        <a:rPr lang="en-US" altLang="ko-KR" sz="1100" dirty="0" smtClean="0"/>
                        <a:t>: app </a:t>
                      </a:r>
                      <a:r>
                        <a:rPr lang="ko-KR" altLang="en-US" sz="1100" dirty="0" smtClean="0"/>
                        <a:t>설정 정보</a:t>
                      </a:r>
                      <a:r>
                        <a:rPr lang="en-US" altLang="ko-KR" sz="1100" dirty="0" smtClean="0"/>
                        <a:t>, constants : app</a:t>
                      </a:r>
                      <a:r>
                        <a:rPr lang="ko-KR" altLang="en-US" sz="1100" dirty="0" smtClean="0"/>
                        <a:t>에서 사용할 상수 값 정의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route: </a:t>
                      </a:r>
                      <a:r>
                        <a:rPr lang="ko-KR" altLang="en-US" sz="1100" baseline="0" dirty="0" smtClean="0"/>
                        <a:t>화면 라우팅 설정 정보</a:t>
                      </a:r>
                      <a:r>
                        <a:rPr lang="en-US" altLang="ko-KR" sz="1100" baseline="0" dirty="0" smtClean="0"/>
                        <a:t>, run: app</a:t>
                      </a:r>
                      <a:r>
                        <a:rPr lang="ko-KR" altLang="en-US" sz="1100" baseline="0" dirty="0" smtClean="0"/>
                        <a:t>의 초기 설정 및 실행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index.css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app </a:t>
                      </a:r>
                      <a:r>
                        <a:rPr lang="ko-KR" altLang="en-US" sz="1100" dirty="0" smtClean="0"/>
                        <a:t>전체 스타일을 설정한다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main.html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application </a:t>
                      </a:r>
                      <a:r>
                        <a:rPr lang="ko-KR" altLang="en-US" sz="1100" dirty="0" smtClean="0"/>
                        <a:t>의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최상위</a:t>
                      </a:r>
                      <a:r>
                        <a:rPr lang="en-US" altLang="ko-KR" sz="1100" dirty="0" smtClean="0"/>
                        <a:t>(root-scope)</a:t>
                      </a:r>
                      <a:r>
                        <a:rPr lang="ko-KR" altLang="en-US" sz="1100" dirty="0" smtClean="0"/>
                        <a:t> 화면이다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8738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main.controller.js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</a:t>
                      </a:r>
                      <a:r>
                        <a:rPr lang="ko-KR" altLang="en-US" sz="1100" dirty="0" smtClean="0"/>
                        <a:t>화면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scope</a:t>
                      </a:r>
                      <a:r>
                        <a:rPr lang="ko-KR" altLang="en-US" sz="1100" baseline="0" dirty="0" smtClean="0"/>
                        <a:t>을 컨트롤하는 코드이다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95716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index.html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application</a:t>
                      </a:r>
                      <a:r>
                        <a:rPr lang="ko-KR" altLang="en-US" sz="1100" dirty="0" smtClean="0"/>
                        <a:t>의 시작화면이다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0299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036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035" y="115888"/>
            <a:ext cx="6080125" cy="522287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Coding Style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464" y="908720"/>
            <a:ext cx="2874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AnuglarJS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스타일 가이드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238" y="1191406"/>
            <a:ext cx="9547298" cy="38841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밖의 설정은 가능한 수정하지 않는다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개발과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관계없으며 프로젝트 관리는 한사람이 하는 것이 좋다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components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밖에 새로운 파일이나 폴더를 만들지 않도록 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 필요한 경우 모든 개발자의 동의아래 만든다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Angular2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업그레이드를 고려하여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directive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‘5.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근거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소스 파일에 다른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중복하여 사용하지 않는다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파일이 하나의 역할만 해야한다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모듈을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Inject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때에는 외부 라이브러리 특히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ng-module,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라이브러리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표시되는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작성한다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(CONSTANT)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업무 컴포넌트 별로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index.constants.js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작성하며 대문자로만 작성한다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“.constant([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업무명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], {…}”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내에서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핸들링하거나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스크립트를 작성하지 않는다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view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섞으면 관리 및 테스트가 어렵다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내의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작성시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대문자로 시작한다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자바스크립트의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생성자이기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때문이다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나머진 모두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lowerCamelCase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 모를 경우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프로토타이핑한 코드의 스타일이나 아래 공식 가이드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가이드를 참고하여 코딩하도록 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외에 논쟁을 막기 위해 공식적으로 작성된 스타일 가이드를 근거로 코드를 작성하도록 권유한다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28650" lvl="1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존파파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스타일 가이드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https://github.com/johnpapa/angular-styleguide/blob/master/a1/i18n/ko-KR.md 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Mgechev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 스타일 가이드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://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github.com/mgechev/angularjs-style-guide/blob/master/README-ko-kr.md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827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8915400" cy="500062"/>
          </a:xfrm>
        </p:spPr>
        <p:txBody>
          <a:bodyPr/>
          <a:lstStyle/>
          <a:p>
            <a:pPr>
              <a:defRPr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8B476F-E9B3-463C-BC68-A6BB618DD1F4}" type="slidenum">
              <a: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2</a:t>
            </a:fld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2680" y="1412776"/>
            <a:ext cx="6840760" cy="326858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457200" indent="-457200" algn="l" fontAlgn="auto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2400" b="1" dirty="0" smtClean="0">
                <a:ln w="31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기술요소</a:t>
            </a:r>
            <a:endParaRPr lang="en-US" altLang="ko-KR" sz="2400" b="1" dirty="0" smtClean="0">
              <a:ln w="3175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57200" indent="-457200" algn="l" fontAlgn="auto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2400" b="1" dirty="0" smtClean="0">
                <a:ln w="31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생성</a:t>
            </a:r>
            <a:endParaRPr lang="en-US" altLang="ko-KR" sz="2400" b="1" dirty="0" smtClean="0">
              <a:ln w="3175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57200" indent="-457200" algn="l" fontAlgn="auto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2400" dirty="0" smtClean="0">
                <a:ln w="31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개발환경 구축</a:t>
            </a:r>
            <a:endParaRPr lang="en-US" altLang="ko-KR" sz="2400" b="1" dirty="0">
              <a:ln w="3175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57200" indent="-457200" algn="l" fontAlgn="auto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2400" b="1" dirty="0" smtClean="0">
                <a:ln w="31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Coding Style</a:t>
            </a:r>
            <a:endParaRPr lang="en-US" altLang="ko-KR" sz="2400" b="1" dirty="0">
              <a:ln w="3175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035" y="115888"/>
            <a:ext cx="6080125" cy="522287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Coding Style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464" y="888975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자료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238" y="1137642"/>
            <a:ext cx="9547298" cy="66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Angular1.5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 기능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www.haruair.com/blog/3209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buNone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464" y="1658204"/>
            <a:ext cx="3568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네이밍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규칙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(Backend, Frontend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38" y="2054184"/>
            <a:ext cx="9547298" cy="23945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</a:pPr>
            <a:r>
              <a:rPr lang="en-US" altLang="ko-KR" sz="1100" dirty="0">
                <a:hlinkClick r:id="rId3"/>
              </a:rPr>
              <a:t>https://ilovewoojin.wordpress.com/2015/05/15/%ED%94%84%EB%A1%9C%EA%B7%B8%EB%9E%A8program-%EB%84%A4%EC%9D%B4%EB%B0%8Dnaming-%EA%B7%9C%EC%B9%99/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buNone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altLang="ko-KR" sz="1100" b="0" dirty="0"/>
              <a:t>method (class </a:t>
            </a:r>
            <a:r>
              <a:rPr lang="ko-KR" altLang="en-US" sz="1100" b="0" dirty="0"/>
              <a:t>내 </a:t>
            </a:r>
            <a:r>
              <a:rPr lang="ko-KR" altLang="en-US" sz="1100" b="0" dirty="0" err="1"/>
              <a:t>펑션</a:t>
            </a:r>
            <a:r>
              <a:rPr lang="en-US" altLang="ko-KR" sz="1100" b="0" dirty="0"/>
              <a:t>) </a:t>
            </a:r>
            <a:r>
              <a:rPr lang="ko-KR" altLang="en-US" sz="1100" b="0" dirty="0"/>
              <a:t>는 </a:t>
            </a:r>
            <a:r>
              <a:rPr lang="en-US" altLang="ko-KR" sz="1100" b="0" dirty="0"/>
              <a:t>get, set, select, modify, insert, delete, </a:t>
            </a:r>
            <a:r>
              <a:rPr lang="en-US" altLang="ko-KR" sz="1100" b="0" dirty="0" err="1"/>
              <a:t>init</a:t>
            </a:r>
            <a:r>
              <a:rPr lang="en-US" altLang="ko-KR" sz="1100" b="0" dirty="0"/>
              <a:t>, input, find, is </a:t>
            </a:r>
            <a:r>
              <a:rPr lang="ko-KR" altLang="en-US" sz="1100" b="0" dirty="0"/>
              <a:t>로 시작하는 </a:t>
            </a:r>
            <a:r>
              <a:rPr lang="ko-KR" altLang="en-US" sz="1100" b="0" dirty="0" err="1"/>
              <a:t>메소드는</a:t>
            </a:r>
            <a:r>
              <a:rPr lang="ko-KR" altLang="en-US" sz="1100" b="0" dirty="0"/>
              <a:t> </a:t>
            </a:r>
            <a:r>
              <a:rPr lang="en-US" altLang="ko-KR" sz="1100" b="0" dirty="0"/>
              <a:t>camel </a:t>
            </a:r>
            <a:r>
              <a:rPr lang="ko-KR" altLang="en-US" sz="1100" b="0" dirty="0"/>
              <a:t>로 하고</a:t>
            </a:r>
            <a:r>
              <a:rPr lang="en-US" altLang="ko-KR" sz="1100" b="0" dirty="0"/>
              <a:t>, </a:t>
            </a:r>
            <a:r>
              <a:rPr lang="ko-KR" altLang="en-US" sz="1100" b="0" dirty="0"/>
              <a:t>이외의 </a:t>
            </a:r>
            <a:r>
              <a:rPr lang="ko-KR" altLang="en-US" sz="1100" b="0" dirty="0" err="1"/>
              <a:t>메소드명은</a:t>
            </a:r>
            <a:r>
              <a:rPr lang="ko-KR" altLang="en-US" sz="1100" b="0" dirty="0"/>
              <a:t> </a:t>
            </a:r>
            <a:r>
              <a:rPr lang="en-US" altLang="ko-KR" sz="1100" b="0" dirty="0" err="1"/>
              <a:t>pascal</a:t>
            </a:r>
            <a:r>
              <a:rPr lang="en-US" altLang="ko-KR" sz="1100" b="0" dirty="0"/>
              <a:t> </a:t>
            </a:r>
            <a:r>
              <a:rPr lang="ko-KR" altLang="en-US" sz="1100" b="0" dirty="0"/>
              <a:t>로 합니다</a:t>
            </a:r>
            <a:r>
              <a:rPr lang="en-US" altLang="ko-KR" sz="1100" b="0" dirty="0" smtClean="0"/>
              <a:t>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altLang="ko-KR" sz="1100" b="0" dirty="0" smtClean="0"/>
              <a:t>Class </a:t>
            </a:r>
            <a:r>
              <a:rPr lang="ko-KR" altLang="en-US" sz="1100" b="0" dirty="0" smtClean="0"/>
              <a:t>명은 </a:t>
            </a:r>
            <a:r>
              <a:rPr lang="en-US" altLang="ko-KR" sz="1100" b="0" dirty="0" err="1" smtClean="0"/>
              <a:t>pascal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입니다</a:t>
            </a:r>
            <a:r>
              <a:rPr lang="en-US" altLang="ko-KR" sz="1100" b="0" dirty="0" smtClean="0"/>
              <a:t>. </a:t>
            </a:r>
            <a:r>
              <a:rPr lang="ko-KR" altLang="en-US" sz="1100" b="0" dirty="0" err="1" smtClean="0"/>
              <a:t>변수명은</a:t>
            </a:r>
            <a:r>
              <a:rPr lang="ko-KR" altLang="en-US" sz="1100" b="0" dirty="0" smtClean="0"/>
              <a:t> </a:t>
            </a:r>
            <a:r>
              <a:rPr lang="en-US" altLang="ko-KR" sz="1100" b="0" dirty="0" smtClean="0"/>
              <a:t>camel </a:t>
            </a:r>
            <a:r>
              <a:rPr lang="ko-KR" altLang="en-US" sz="1100" b="0" dirty="0" smtClean="0"/>
              <a:t>입니다</a:t>
            </a:r>
            <a:r>
              <a:rPr lang="en-US" altLang="ko-KR" sz="1100" b="0" dirty="0" smtClean="0"/>
              <a:t>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altLang="ko-KR" sz="1100" b="0" dirty="0"/>
              <a:t>database </a:t>
            </a:r>
            <a:r>
              <a:rPr lang="ko-KR" altLang="en-US" sz="1100" b="0" dirty="0"/>
              <a:t>의 </a:t>
            </a:r>
            <a:r>
              <a:rPr lang="en-US" altLang="ko-KR" sz="1100" b="0" dirty="0"/>
              <a:t>field </a:t>
            </a:r>
            <a:r>
              <a:rPr lang="ko-KR" altLang="en-US" sz="1100" b="0" dirty="0"/>
              <a:t>명은 </a:t>
            </a:r>
            <a:r>
              <a:rPr lang="en-US" altLang="ko-KR" sz="1100" b="0" dirty="0" err="1"/>
              <a:t>pascal</a:t>
            </a:r>
            <a:r>
              <a:rPr lang="en-US" altLang="ko-KR" sz="1100" b="0" dirty="0"/>
              <a:t> </a:t>
            </a:r>
            <a:r>
              <a:rPr lang="ko-KR" altLang="en-US" sz="1100" b="0" dirty="0"/>
              <a:t>입니다</a:t>
            </a:r>
            <a:r>
              <a:rPr lang="en-US" altLang="ko-KR" sz="1100" b="0" dirty="0" smtClean="0"/>
              <a:t>. </a:t>
            </a:r>
            <a:r>
              <a:rPr lang="ko-KR" altLang="en-US" sz="1100" b="0" dirty="0" smtClean="0"/>
              <a:t>따라서</a:t>
            </a:r>
            <a:r>
              <a:rPr lang="ko-KR" altLang="en-US" sz="1100" b="0" dirty="0"/>
              <a:t> </a:t>
            </a:r>
            <a:r>
              <a:rPr lang="en-US" altLang="ko-KR" sz="1100" b="0" dirty="0"/>
              <a:t>select </a:t>
            </a:r>
            <a:r>
              <a:rPr lang="ko-KR" altLang="en-US" sz="1100" b="0" dirty="0"/>
              <a:t>할 때 </a:t>
            </a:r>
            <a:r>
              <a:rPr lang="en-US" altLang="ko-KR" sz="1100" b="0" dirty="0"/>
              <a:t>SELECT </a:t>
            </a:r>
            <a:r>
              <a:rPr lang="en-US" altLang="ko-KR" sz="1100" b="0" dirty="0" err="1"/>
              <a:t>TableNm</a:t>
            </a:r>
            <a:r>
              <a:rPr lang="en-US" altLang="ko-KR" sz="1100" b="0" dirty="0"/>
              <a:t> AS </a:t>
            </a:r>
            <a:r>
              <a:rPr lang="en-US" altLang="ko-KR" sz="1100" b="0" dirty="0" err="1"/>
              <a:t>tableNm</a:t>
            </a:r>
            <a:r>
              <a:rPr lang="en-US" altLang="ko-KR" sz="1100" b="0" dirty="0"/>
              <a:t>, </a:t>
            </a:r>
            <a:r>
              <a:rPr lang="en-US" altLang="ko-KR" sz="1100" b="0" dirty="0" err="1"/>
              <a:t>PostId</a:t>
            </a:r>
            <a:r>
              <a:rPr lang="en-US" altLang="ko-KR" sz="1100" b="0" dirty="0"/>
              <a:t> AS </a:t>
            </a:r>
            <a:r>
              <a:rPr lang="en-US" altLang="ko-KR" sz="1100" b="0" dirty="0" err="1"/>
              <a:t>postId</a:t>
            </a:r>
            <a:r>
              <a:rPr lang="en-US" altLang="ko-KR" sz="1100" b="0" dirty="0"/>
              <a:t> FROM ... </a:t>
            </a:r>
            <a:r>
              <a:rPr lang="ko-KR" altLang="en-US" sz="1100" b="0" dirty="0"/>
              <a:t>과 같이 </a:t>
            </a:r>
            <a:r>
              <a:rPr lang="en-US" altLang="ko-KR" sz="1100" b="0" dirty="0"/>
              <a:t>AS </a:t>
            </a:r>
            <a:r>
              <a:rPr lang="ko-KR" altLang="en-US" sz="1100" b="0" dirty="0"/>
              <a:t>를 해 </a:t>
            </a:r>
            <a:r>
              <a:rPr lang="ko-KR" altLang="en-US" sz="1100" b="0" dirty="0" smtClean="0"/>
              <a:t>줌으로써 </a:t>
            </a:r>
            <a:r>
              <a:rPr lang="en-US" altLang="ko-KR" sz="1100" b="0" dirty="0" smtClean="0"/>
              <a:t>database </a:t>
            </a:r>
            <a:r>
              <a:rPr lang="ko-KR" altLang="en-US" sz="1100" b="0" dirty="0" smtClean="0"/>
              <a:t>의 </a:t>
            </a:r>
            <a:r>
              <a:rPr lang="en-US" altLang="ko-KR" sz="1100" b="0" dirty="0" smtClean="0"/>
              <a:t>field </a:t>
            </a:r>
            <a:r>
              <a:rPr lang="ko-KR" altLang="en-US" sz="1100" b="0" dirty="0" smtClean="0"/>
              <a:t>명과 </a:t>
            </a:r>
            <a:r>
              <a:rPr lang="ko-KR" altLang="en-US" sz="1100" b="0" dirty="0" err="1" smtClean="0"/>
              <a:t>변수명을</a:t>
            </a:r>
            <a:r>
              <a:rPr lang="ko-KR" altLang="en-US" sz="1100" b="0" dirty="0" smtClean="0"/>
              <a:t> 연결해 줍니다</a:t>
            </a:r>
            <a:r>
              <a:rPr lang="en-US" altLang="ko-KR" sz="1100" b="0" dirty="0" smtClean="0"/>
              <a:t>.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556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035" y="115888"/>
            <a:ext cx="6080125" cy="522287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필드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(UDF)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464" y="888975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238" y="1137642"/>
            <a:ext cx="9547298" cy="66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기본테이블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bbspost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customer, user</a:t>
            </a:r>
          </a:p>
          <a:p>
            <a:pPr algn="l">
              <a:lnSpc>
                <a:spcPct val="150000"/>
              </a:lnSpc>
              <a:buNone/>
            </a:pP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확장테이블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bbspostext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customerexe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userext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기본테이블명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ext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04528" y="1844824"/>
            <a:ext cx="4436520" cy="2543175"/>
            <a:chOff x="660496" y="1772816"/>
            <a:chExt cx="4436520" cy="25431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496" y="1772816"/>
              <a:ext cx="4400550" cy="2543175"/>
            </a:xfrm>
            <a:prstGeom prst="rect">
              <a:avLst/>
            </a:prstGeom>
          </p:spPr>
        </p:pic>
        <p:sp>
          <p:nvSpPr>
            <p:cNvPr id="5" name="순서도: 천공 테이프 4"/>
            <p:cNvSpPr/>
            <p:nvPr/>
          </p:nvSpPr>
          <p:spPr bwMode="auto">
            <a:xfrm>
              <a:off x="660496" y="2480603"/>
              <a:ext cx="4436520" cy="173021"/>
            </a:xfrm>
            <a:prstGeom prst="flowChartPunchedTap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61913" marR="0" indent="-61913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" name="순서도: 천공 테이프 9"/>
            <p:cNvSpPr/>
            <p:nvPr/>
          </p:nvSpPr>
          <p:spPr bwMode="auto">
            <a:xfrm>
              <a:off x="660496" y="3225276"/>
              <a:ext cx="4436520" cy="173021"/>
            </a:xfrm>
            <a:prstGeom prst="flowChartPunchedTap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61913" marR="0" indent="-61913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1" name="순서도: 천공 테이프 10"/>
            <p:cNvSpPr/>
            <p:nvPr/>
          </p:nvSpPr>
          <p:spPr bwMode="auto">
            <a:xfrm>
              <a:off x="660496" y="3946960"/>
              <a:ext cx="4436520" cy="173021"/>
            </a:xfrm>
            <a:prstGeom prst="flowChartPunchedTap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61913" marR="0" indent="-61913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0238" y="4625713"/>
            <a:ext cx="9547298" cy="3462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기본테이블의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아이디는 기본테이블명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+Id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반드시 명명함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69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035" y="115888"/>
            <a:ext cx="6080125" cy="522287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238" y="826721"/>
            <a:ext cx="9547298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1" indent="-185738" algn="l">
              <a:buNone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데이터를 가져오면 기본적으로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long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 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datetime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UTC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1" indent="-185738"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화면표시를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처리 방법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2" indent="-185738" algn="l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: {{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vc.RegDate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utcToLocal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:’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yyyy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-MM-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dd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’}}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{{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vc.RegDate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utcToLocal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yyyy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-MM-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dd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h:mm a’}}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2" indent="-185738" algn="l"/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$filter(“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utcToLocal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”)(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vc.RegDate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yyyy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-MM-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dd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’);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$filter(“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utcToLocal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vc.RegDate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yyyy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-MM-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dd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h:mm a’);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1" indent="-185738"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DatepickerDemoCtrl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초기 처리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2" indent="-185738" algn="l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DatepickerDemoCtrl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3" indent="-185738"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type=“text” ng-change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vc.data.BeginDate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(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vc.BeginDate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date: '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yyyy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-MM-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dd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')" ng-model="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vc.BeginDate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“&gt;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2" indent="-185738" algn="l"/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vm.BeginDate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moment(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vm.data.BeginDate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toDate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marL="360363" lvl="2" indent="-185738" algn="l"/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vm.data.BeginDate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moment(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vm.data.BeginDate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).format('YYYY-MM-DD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 marL="360363" lvl="1" indent="-185738"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DatepickerDemoCtrl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포함해서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‘YYYY-MM-DD’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</a:t>
            </a:r>
            <a:r>
              <a:rPr lang="ko-KR" altLang="en-US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서버에 전송하기 전 처리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2" indent="-185738" algn="l"/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data =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angular.copy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vm.data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360363" lvl="2" indent="-185738" algn="l"/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data.BeginDate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$filter('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localToUtc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')(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vm.data.BeginDate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2" indent="-185738" algn="l"/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postApi.insert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(data, function (result) {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....</a:t>
            </a:r>
          </a:p>
          <a:p>
            <a:pPr marL="174625" lvl="2" algn="l">
              <a:buNone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1" indent="-185738" algn="l">
              <a:buFont typeface="Wingdings" panose="05000000000000000000" pitchFamily="2" charset="2"/>
              <a:buChar char="v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to UTC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시간을 변환하면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timezone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+0900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2019-10-02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2019-10-01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오후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3:00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변환됨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1" indent="-185738" algn="l">
              <a:buFont typeface="Wingdings" panose="05000000000000000000" pitchFamily="2" charset="2"/>
              <a:buChar char="v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UTC to Local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시간을 변환하면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timezone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+0900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2019-10-02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2019-10-02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오전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9:00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변환됨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1" indent="-185738" algn="l">
              <a:buFont typeface="Wingdings" panose="05000000000000000000" pitchFamily="2" charset="2"/>
              <a:buChar char="v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$filter('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localToUtc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vm.data.BeginDate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‘from’)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$filter('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localToUtc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vm.data.BeginDate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‘from’)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날짜를 변환하면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2019-10-02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2019-10-01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오후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3:00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변환됨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1" indent="-185738" algn="l">
              <a:buFont typeface="Wingdings" panose="05000000000000000000" pitchFamily="2" charset="2"/>
              <a:buChar char="v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$filter('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localToUtc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vm.data.BeginDate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‘to’)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날짜를 변환하면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2019-10-02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2019-10-02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오후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2:59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lvl="1" indent="-185738" algn="l">
              <a:buFont typeface="Wingdings" panose="05000000000000000000" pitchFamily="2" charset="2"/>
              <a:buChar char="v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282575"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2" indent="-282575"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datetime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형을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format string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않고 그대로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2" indent="-282575"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datetime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형을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때는 </a:t>
            </a:r>
            <a:r>
              <a:rPr lang="ko-KR" altLang="en-US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프론트엔드에서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 to UTC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한 경우는 그대로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2" indent="-282575"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 to UTC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변환을 하지 않은 경우는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DATE_ADD(STR_TO_DATE(#{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BeginDate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}, ＇%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Y-%m-%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dT%H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:%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:%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s'),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INTERVAL -9 HOUR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 후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230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035" y="115888"/>
            <a:ext cx="6080125" cy="522287"/>
          </a:xfrm>
        </p:spPr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메타테이블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597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기술요소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98217"/>
              </p:ext>
            </p:extLst>
          </p:nvPr>
        </p:nvGraphicFramePr>
        <p:xfrm>
          <a:off x="416497" y="790952"/>
          <a:ext cx="89289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Vendor (version)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Product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salevis4-web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Server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Web Server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Dedicate</a:t>
                      </a:r>
                      <a:r>
                        <a:rPr lang="en-US" altLang="ko-KR" baseline="0" dirty="0" smtClean="0"/>
                        <a:t> web server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5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관리 및 자동화 도구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패키지 모듈 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Npm</a:t>
                      </a:r>
                      <a:r>
                        <a:rPr lang="en-US" altLang="ko-KR" baseline="0" dirty="0" smtClean="0"/>
                        <a:t> (6.1.0)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빌드 및 배포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Maven</a:t>
                      </a:r>
                      <a:r>
                        <a:rPr lang="en-US" altLang="ko-KR" baseline="0" dirty="0" smtClean="0"/>
                        <a:t> (3.2.3)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Gulp (3.9.1)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의존성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Bower</a:t>
                      </a:r>
                      <a:r>
                        <a:rPr lang="en-US" altLang="ko-KR" baseline="0" dirty="0" smtClean="0"/>
                        <a:t> (1.8.4)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Git</a:t>
                      </a:r>
                      <a:r>
                        <a:rPr lang="en-US" altLang="ko-KR" dirty="0" smtClean="0"/>
                        <a:t> (2.14.1.windows.1)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7525"/>
                  </a:ext>
                </a:extLst>
              </a:tr>
              <a:tr h="290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형상관리 </a:t>
                      </a:r>
                      <a:r>
                        <a:rPr lang="en-US" altLang="ko-KR" dirty="0" smtClean="0"/>
                        <a:t>Client</a:t>
                      </a:r>
                      <a:r>
                        <a:rPr lang="en-US" altLang="ko-KR" baseline="0" dirty="0" smtClean="0"/>
                        <a:t> tool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TortoiseSVN</a:t>
                      </a:r>
                      <a:r>
                        <a:rPr lang="en-US" altLang="ko-KR" dirty="0" smtClean="0"/>
                        <a:t> (1.10.0)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11012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Front-End</a:t>
                      </a:r>
                      <a:r>
                        <a:rPr lang="en-US" altLang="ko-KR" baseline="0" dirty="0" smtClean="0"/>
                        <a:t> 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JS</a:t>
                      </a:r>
                      <a:r>
                        <a:rPr lang="ko-KR" altLang="en-US" dirty="0" smtClean="0"/>
                        <a:t> 프레임워크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AngularJs</a:t>
                      </a:r>
                      <a:r>
                        <a:rPr lang="en-US" altLang="ko-KR" dirty="0" smtClean="0"/>
                        <a:t> (1.5.11)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 도구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Visual Studio Code(1.33.0)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Node.js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6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853" y="2905702"/>
            <a:ext cx="2960564" cy="14869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SVN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0472" y="731370"/>
            <a:ext cx="9400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salevis4-web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다운로드 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역할을 하는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만들고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밑에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salevis4-web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checkout</a:t>
            </a:r>
          </a:p>
          <a:p>
            <a:pPr algn="l">
              <a:buNone/>
            </a:pP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(SVN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URL: https://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118.129.98.161/svn/salevis4/salevis4-web/trunk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checkout)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472" y="1669141"/>
            <a:ext cx="641630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Visual Studio Code(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작업영역에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추가하기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하위의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salevis4-web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프로젝트가 보임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7123" t="25352" r="69931" b="31800"/>
          <a:stretch/>
        </p:blipFill>
        <p:spPr>
          <a:xfrm>
            <a:off x="344487" y="2276872"/>
            <a:ext cx="2356733" cy="2193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직선 화살표 연결선 12"/>
          <p:cNvCxnSpPr>
            <a:stCxn id="18" idx="6"/>
          </p:cNvCxnSpPr>
          <p:nvPr/>
        </p:nvCxnSpPr>
        <p:spPr bwMode="auto">
          <a:xfrm>
            <a:off x="1696014" y="3484383"/>
            <a:ext cx="809139" cy="159476"/>
          </a:xfrm>
          <a:prstGeom prst="straightConnector1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1047942" y="3412375"/>
            <a:ext cx="648072" cy="14401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514462" y="3483985"/>
            <a:ext cx="521307" cy="14481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31" y="4494138"/>
            <a:ext cx="158417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SVN</a:t>
            </a:r>
            <a:r>
              <a:rPr lang="ko-KR" altLang="en-US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체크아웃 한다</a:t>
            </a: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69722" y="2631809"/>
            <a:ext cx="28313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상단의 </a:t>
            </a:r>
            <a:r>
              <a:rPr lang="en-US" altLang="ko-KR" sz="8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svn</a:t>
            </a:r>
            <a:r>
              <a:rPr lang="ko-KR" altLang="en-US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입력하고 </a:t>
            </a: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“OK” </a:t>
            </a:r>
            <a:r>
              <a:rPr lang="ko-KR" altLang="en-US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클릭한다</a:t>
            </a: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39" y="3024944"/>
            <a:ext cx="1570860" cy="138235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 bwMode="auto">
          <a:xfrm flipV="1">
            <a:off x="3349292" y="3556391"/>
            <a:ext cx="1099652" cy="736705"/>
          </a:xfrm>
          <a:prstGeom prst="straightConnector1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163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0472" y="731370"/>
            <a:ext cx="9400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civasan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-web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다운로드 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200" b="0" dirty="0" err="1" smtClean="0"/>
              <a:t>Git</a:t>
            </a:r>
            <a:r>
              <a:rPr lang="ko-KR" altLang="en-US" sz="1200" b="0" dirty="0" err="1"/>
              <a:t>일경우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tortoise </a:t>
            </a:r>
            <a:r>
              <a:rPr lang="en-US" altLang="ko-KR" sz="1200" b="0" dirty="0" err="1"/>
              <a:t>git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을 설치하고 </a:t>
            </a:r>
            <a:r>
              <a:rPr lang="en-US" altLang="ko-KR" sz="1200" b="0" dirty="0" err="1" smtClean="0"/>
              <a:t>webspace</a:t>
            </a:r>
            <a:r>
              <a:rPr lang="en-US" altLang="ko-KR" sz="1200" b="0" dirty="0" smtClean="0"/>
              <a:t>/</a:t>
            </a:r>
            <a:r>
              <a:rPr lang="en-US" altLang="ko-KR" sz="1200" b="0" dirty="0" err="1" smtClean="0"/>
              <a:t>civasan</a:t>
            </a:r>
            <a:r>
              <a:rPr lang="en-US" altLang="ko-KR" sz="1200" b="0" dirty="0" smtClean="0"/>
              <a:t>-web </a:t>
            </a:r>
            <a:r>
              <a:rPr lang="ko-KR" altLang="en-US" sz="1200" b="0" dirty="0"/>
              <a:t>폴더에서 </a:t>
            </a:r>
            <a:r>
              <a:rPr lang="en-US" altLang="ko-KR" sz="1200" b="0" dirty="0"/>
              <a:t>clone </a:t>
            </a:r>
            <a:r>
              <a:rPr lang="ko-KR" altLang="en-US" sz="1200" b="0" dirty="0"/>
              <a:t>받고 하는 것인 간편 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webspace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civasan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-web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폴더에서 우측마우스클릭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TortoiseGit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Settings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598973"/>
            <a:ext cx="4681877" cy="3706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88" y="1359024"/>
            <a:ext cx="3666285" cy="1823269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 bwMode="auto">
          <a:xfrm flipV="1">
            <a:off x="3584848" y="2448553"/>
            <a:ext cx="2376264" cy="145467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222124" y="2747860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계정정보입력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266" y="3284984"/>
            <a:ext cx="3666285" cy="2847221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 bwMode="auto">
          <a:xfrm>
            <a:off x="3008784" y="3903229"/>
            <a:ext cx="2952328" cy="108952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227387" y="4577789"/>
            <a:ext cx="17347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altLang="ko-KR" sz="1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100" dirty="0" smtClean="0">
                <a:solidFill>
                  <a:srgbClr val="FF0000"/>
                </a:solidFill>
              </a:rPr>
              <a:t> repository </a:t>
            </a:r>
            <a:r>
              <a:rPr lang="ko-KR" altLang="en-US" sz="1100" dirty="0" smtClean="0">
                <a:solidFill>
                  <a:srgbClr val="FF0000"/>
                </a:solidFill>
              </a:rPr>
              <a:t>정보 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81933" y="4823462"/>
            <a:ext cx="3363555" cy="8463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ko-KR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altLang="ko-K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79388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ko-KR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https://</a:t>
            </a:r>
            <a:r>
              <a:rPr lang="ko-KR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github.com/stately00/civasan-web.git</a:t>
            </a:r>
            <a:endParaRPr lang="en-US" altLang="ko-K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defTabSz="179388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ko-KR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+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/*: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ko-KR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endParaRPr lang="en-US" altLang="ko-K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defTabSz="179388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ko-KR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altLang="ko-K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defTabSz="179388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ko-KR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ko-KR" alt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endParaRPr lang="en-US" altLang="ko-K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defTabSz="179388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ko-KR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r>
              <a:rPr lang="ko-KR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ko-KR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5058" y="5660229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입력후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폴더에서 우측마우스클릭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clone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됨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9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836712"/>
            <a:ext cx="4095750" cy="5162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20952" y="836712"/>
            <a:ext cx="4536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SVN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소스는 받은 후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실행하여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Folder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지정하면 좌측과 같이 폴더가 보임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그림은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webspace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폴더명을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0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495" y="3487761"/>
            <a:ext cx="769054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None/>
            </a:pP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0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폴더를 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Code(</a:t>
            </a:r>
            <a:r>
              <a:rPr lang="ko-KR" altLang="en-US" sz="10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</a:t>
            </a:r>
            <a:r>
              <a:rPr lang="en-US" altLang="ko-KR" sz="10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작업 폴더로 지정한다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496" y="1493025"/>
            <a:ext cx="8136904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[QUICK REFERENCE]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설정이 다 된 후 실행</a:t>
            </a:r>
            <a:endParaRPr lang="en-US" altLang="ko-KR" sz="100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workspace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 밑에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civasan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-web </a:t>
            </a:r>
            <a:r>
              <a:rPr lang="ko-KR" altLang="en-US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우클릭하여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터미널에서 열기</a:t>
            </a:r>
            <a:endParaRPr lang="en-US" altLang="ko-KR" sz="100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터미널에서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mvn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</a:t>
            </a: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소스를 모두 받은 후 반드시 </a:t>
            </a:r>
            <a:r>
              <a:rPr lang="en-US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bower_components_custom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하위의 폴더를 </a:t>
            </a:r>
            <a:r>
              <a:rPr lang="en-US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bower_components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폴더의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하위폴더에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overwrite copy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터미널에서 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gulp serve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실행하면 디버깅 모드로 서버 실행</a:t>
            </a:r>
            <a:endParaRPr lang="en-US" altLang="ko-KR" sz="100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디버깅 모드로 서버 </a:t>
            </a:r>
            <a:r>
              <a:rPr lang="ko-KR" altLang="en-US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실행시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폴더의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html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바꾸면 브라우저에 즉시 반영됨</a:t>
            </a:r>
            <a:endParaRPr lang="en-US" altLang="ko-KR" sz="100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>
              <a:buFont typeface="+mj-lt"/>
              <a:buAutoNum type="arabicPeriod" startAt="4"/>
            </a:pP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배포는 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gulp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serve:dist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실행하면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 배포할 파일 생김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gulp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serve:dist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하면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 있는 파일이 </a:t>
            </a:r>
            <a:r>
              <a:rPr lang="ko-KR" altLang="en-US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실행되서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보여짐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경우는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html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바꾸어도 브라우저에 반영되지 않음</a:t>
            </a:r>
            <a:endParaRPr lang="en-US" altLang="ko-KR" sz="100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0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1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7128" y="4240701"/>
            <a:ext cx="9128360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gulp </a:t>
            </a:r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실행시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 not found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못 찾을 시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./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node_module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/gulp/bin/gulp.js serve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실행해도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/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 12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버전을 사용하면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gulp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오류 발생함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 11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설치 필요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0472" y="731370"/>
            <a:ext cx="9700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설치할 플러그인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우측의 그림처럼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Extension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눌러 설치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2050" name="Picture 2" descr="eslin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9" y="3533030"/>
            <a:ext cx="685966" cy="6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ditor confi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258" y="3427785"/>
            <a:ext cx="836748" cy="8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72480" y="1167157"/>
            <a:ext cx="943304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ESLint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문법 오류 표시 및 권장사항 알림 도구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Tx/>
              <a:buChar char="-"/>
            </a:pP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JSHint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빌드전에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자바스크립트 코드의 문법 오류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잠재적 문제를 검출하는 도구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Tx/>
              <a:buChar char="-"/>
            </a:pP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EditorConfig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for VS Code: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스타일 관리도구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Tx/>
              <a:buChar char="-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Prettier – Code formatter: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자동으로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Formatting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해주는 도구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Tx/>
              <a:buChar char="-"/>
            </a:pP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-icons: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확장자에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 파일 속성을 가시적인 아이콘으로 변환해 주는 도구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Tx/>
              <a:buChar char="-"/>
            </a:pP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TortoiseSVN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svn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수 있도록 도와주는 도구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Tx/>
              <a:buChar char="-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ng1.5 components utility: angular1.5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자동완성기능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Tx/>
              <a:buChar char="-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</a:t>
            </a:r>
            <a:r>
              <a:rPr lang="en-US" altLang="ko-KR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Keymap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사용에 익숙한 개발자들을 위해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키맵도구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8" name="Picture 10" descr="jshin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35" y="3568295"/>
            <a:ext cx="1420252" cy="6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ttier code formatter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10" y="3461622"/>
            <a:ext cx="762997" cy="7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scode-icons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95" y="3498973"/>
            <a:ext cx="688293" cy="68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ngularjs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267" y="3488328"/>
            <a:ext cx="689257" cy="7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9"/>
          <a:srcRect l="24801" t="9292" r="68899" b="79077"/>
          <a:stretch/>
        </p:blipFill>
        <p:spPr>
          <a:xfrm>
            <a:off x="8540407" y="3576554"/>
            <a:ext cx="589057" cy="589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1754" y="865677"/>
            <a:ext cx="2738085" cy="20346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6609184" y="2127420"/>
            <a:ext cx="547623" cy="36547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indent="-61913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>
            <a:endCxn id="5" idx="1"/>
          </p:cNvCxnSpPr>
          <p:nvPr/>
        </p:nvCxnSpPr>
        <p:spPr bwMode="auto">
          <a:xfrm flipV="1">
            <a:off x="6033120" y="2310158"/>
            <a:ext cx="576064" cy="470770"/>
          </a:xfrm>
          <a:prstGeom prst="straightConnector1">
            <a:avLst/>
          </a:prstGeom>
          <a:noFill/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5776" y="3593977"/>
            <a:ext cx="575608" cy="5668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7224" y="5061450"/>
            <a:ext cx="3688483" cy="9410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1253" y="4755193"/>
            <a:ext cx="74206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-icons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설치 후 아래그림과 같이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File Icon Theme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눌러서 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Icons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선택 해야 파일 아이콘이 바뀝니다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2182013" y="5679910"/>
            <a:ext cx="620078" cy="2506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492052" y="5182144"/>
            <a:ext cx="620078" cy="2506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1913" marR="0" indent="-619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9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0472" y="692696"/>
            <a:ext cx="3284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개발에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1/2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6387" y="4116313"/>
            <a:ext cx="298261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bower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실행하기 위해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-client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다음 경로에서 다운받아 반드시 설치해야 한다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시 아래 그림에 보여지는 대로 옵션을 설정한다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https://github.com/git-for-windows/git/releases/download/v2.18.0.windows.1/Git-2.18.0-64-bit.exe</a:t>
            </a:r>
          </a:p>
        </p:txBody>
      </p:sp>
      <p:pic>
        <p:nvPicPr>
          <p:cNvPr id="2050" name="Picture 2" descr="Git for Wind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04" y="4117057"/>
            <a:ext cx="2895945" cy="22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for Windo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56" y="4116313"/>
            <a:ext cx="2895944" cy="22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r="26034" b="57383"/>
          <a:stretch/>
        </p:blipFill>
        <p:spPr>
          <a:xfrm>
            <a:off x="488504" y="2552442"/>
            <a:ext cx="4856966" cy="1463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836" y="1228926"/>
            <a:ext cx="9402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Maven 3.2.3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버전을 원하는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설치하고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고급시스템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시스템 변수 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MAVEN_HOME=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Path=%MAVEN_HOME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%\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PYTHON=%USERPROFILE%\.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windows-build-tools\python27\python.exe</a:t>
            </a:r>
          </a:p>
          <a:p>
            <a:pPr algn="l">
              <a:buNone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명령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프롬프트에서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mvn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–v’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실행하면 다음과 같은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얻으면 정상적으로 설치된 것이다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(JAVA_HOME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환경설정되어 있지 않으면 동작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 할 수 있으므로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안할 때 </a:t>
            </a:r>
            <a:r>
              <a:rPr lang="en-US" altLang="ko-KR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창에서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mvn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-v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836" y="954212"/>
            <a:ext cx="76024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https://repo.maven.apache.org/maven2/org/apache/maven/apache-maven/3.2.3/</a:t>
            </a:r>
          </a:p>
        </p:txBody>
      </p:sp>
    </p:spTree>
    <p:extLst>
      <p:ext uri="{BB962C8B-B14F-4D97-AF65-F5344CB8AC3E}">
        <p14:creationId xmlns:p14="http://schemas.microsoft.com/office/powerpoint/2010/main" val="20161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PM">
  <a:themeElements>
    <a:clrScheme name="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66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FF"/>
      </a:accent5>
      <a:accent6>
        <a:srgbClr val="2DB9B9"/>
      </a:accent6>
      <a:hlink>
        <a:srgbClr val="FF9433"/>
      </a:hlink>
      <a:folHlink>
        <a:srgbClr val="00CC66"/>
      </a:folHlink>
    </a:clrScheme>
    <a:fontScheme name="BPM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61913" marR="0" indent="-61913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Tx/>
          <a:buChar char="•"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61913" marR="0" indent="-61913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Tx/>
          <a:buChar char="•"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marL="228600" indent="-228600" algn="l">
          <a:buFont typeface="+mj-lt"/>
          <a:buAutoNum type="arabicPeriod" startAt="4"/>
          <a:defRPr sz="1100" dirty="0" smtClean="0">
            <a:solidFill>
              <a:srgbClr val="C00000"/>
            </a:solidFill>
          </a:defRPr>
        </a:defPPr>
      </a:lstStyle>
    </a:txDef>
  </a:objectDefaults>
  <a:extraClrSchemeLst>
    <a:extraClrScheme>
      <a:clrScheme name="BPM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M 2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9433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FFC8AD"/>
        </a:accent5>
        <a:accent6>
          <a:srgbClr val="2D2DB9"/>
        </a:accent6>
        <a:hlink>
          <a:srgbClr val="00CC6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M 3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66FF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9433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M 4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M 5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33CC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ADE2"/>
        </a:accent5>
        <a:accent6>
          <a:srgbClr val="2DB9B9"/>
        </a:accent6>
        <a:hlink>
          <a:srgbClr val="00CC66"/>
        </a:hlink>
        <a:folHlink>
          <a:srgbClr val="FF94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M 6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CCCC"/>
        </a:accent1>
        <a:accent2>
          <a:srgbClr val="FF94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62D"/>
        </a:accent6>
        <a:hlink>
          <a:srgbClr val="00CC66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M 7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2F500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F9AA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PM">
  <a:themeElements>
    <a:clrScheme name="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66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FF"/>
      </a:accent5>
      <a:accent6>
        <a:srgbClr val="2DB9B9"/>
      </a:accent6>
      <a:hlink>
        <a:srgbClr val="FF9433"/>
      </a:hlink>
      <a:folHlink>
        <a:srgbClr val="00CC66"/>
      </a:folHlink>
    </a:clrScheme>
    <a:fontScheme name="1_BPM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61913" marR="0" indent="-61913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Tx/>
          <a:buChar char="•"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61913" marR="0" indent="-61913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Tx/>
          <a:buChar char="•"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BPM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PM 2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9433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FFC8AD"/>
        </a:accent5>
        <a:accent6>
          <a:srgbClr val="2D2DB9"/>
        </a:accent6>
        <a:hlink>
          <a:srgbClr val="00CC6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PM 3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66FF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9433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PM 4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PM 5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33CC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ADE2"/>
        </a:accent5>
        <a:accent6>
          <a:srgbClr val="2DB9B9"/>
        </a:accent6>
        <a:hlink>
          <a:srgbClr val="00CC66"/>
        </a:hlink>
        <a:folHlink>
          <a:srgbClr val="FF94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PM 6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CCCC"/>
        </a:accent1>
        <a:accent2>
          <a:srgbClr val="FF94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62D"/>
        </a:accent6>
        <a:hlink>
          <a:srgbClr val="00CC66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PM 7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2F500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F9AA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BPM Pilot Project분석결과_보고자료_20060811</Template>
  <TotalTime>31832</TotalTime>
  <Words>2563</Words>
  <Application>Microsoft Office PowerPoint</Application>
  <PresentationFormat>A4 용지(210x297mm)</PresentationFormat>
  <Paragraphs>381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10X10</vt:lpstr>
      <vt:lpstr>HY헤드라인M</vt:lpstr>
      <vt:lpstr>굴림</vt:lpstr>
      <vt:lpstr>돋움</vt:lpstr>
      <vt:lpstr>맑은 고딕</vt:lpstr>
      <vt:lpstr>Arial</vt:lpstr>
      <vt:lpstr>Century Gothic</vt:lpstr>
      <vt:lpstr>Courier New</vt:lpstr>
      <vt:lpstr>Wingdings</vt:lpstr>
      <vt:lpstr>BPM</vt:lpstr>
      <vt:lpstr>1_BPM</vt:lpstr>
      <vt:lpstr>PowerPoint 프레젠테이션</vt:lpstr>
      <vt:lpstr>순서</vt:lpstr>
      <vt:lpstr>기술요소</vt:lpstr>
      <vt:lpstr>개발환경 구성 - SVN</vt:lpstr>
      <vt:lpstr>개발환경 구성 - Git</vt:lpstr>
      <vt:lpstr>개발환경 구성</vt:lpstr>
      <vt:lpstr>개발환경 구성</vt:lpstr>
      <vt:lpstr>개발환경 구성</vt:lpstr>
      <vt:lpstr>개발환경 구성</vt:lpstr>
      <vt:lpstr>개발환경 구성</vt:lpstr>
      <vt:lpstr>개발환경 구성</vt:lpstr>
      <vt:lpstr>개발환경 구성</vt:lpstr>
      <vt:lpstr>프로젝트 구성</vt:lpstr>
      <vt:lpstr>프로젝트 구성</vt:lpstr>
      <vt:lpstr>프로젝트 구성</vt:lpstr>
      <vt:lpstr>프로젝트 구성</vt:lpstr>
      <vt:lpstr>개발환경 설정</vt:lpstr>
      <vt:lpstr>Coding Style</vt:lpstr>
      <vt:lpstr>Coding Style</vt:lpstr>
      <vt:lpstr>Coding Style</vt:lpstr>
      <vt:lpstr>사용자 정의 필드 (UDF)</vt:lpstr>
      <vt:lpstr>UTC 처리하기</vt:lpstr>
      <vt:lpstr>메타테이블 정의</vt:lpstr>
    </vt:vector>
  </TitlesOfParts>
  <Company>HandySoft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 Development Guide</dc:title>
  <dc:creator>YunChang.Lee</dc:creator>
  <cp:keywords>PAL</cp:keywords>
  <cp:lastModifiedBy>media</cp:lastModifiedBy>
  <cp:revision>1293</cp:revision>
  <cp:lastPrinted>2011-07-19T07:08:24Z</cp:lastPrinted>
  <dcterms:created xsi:type="dcterms:W3CDTF">2006-08-13T19:59:15Z</dcterms:created>
  <dcterms:modified xsi:type="dcterms:W3CDTF">2020-02-03T15:50:14Z</dcterms:modified>
</cp:coreProperties>
</file>