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002060"/>
    <a:srgbClr val="3D5585"/>
    <a:srgbClr val="548235"/>
    <a:srgbClr val="7030A0"/>
    <a:srgbClr val="C55A11"/>
    <a:srgbClr val="13B5F0"/>
    <a:srgbClr val="2ABDF2"/>
    <a:srgbClr val="7F4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6210" autoAdjust="0"/>
  </p:normalViewPr>
  <p:slideViewPr>
    <p:cSldViewPr snapToGrid="0">
      <p:cViewPr varScale="1">
        <p:scale>
          <a:sx n="106" d="100"/>
          <a:sy n="106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C5208-9DCE-4FCD-BE31-4CCDB0E81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3D79F-3E45-479C-A8E2-8498634CB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A500E-3E52-40E8-BDD2-CE9AFF22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61132-8A70-4D2D-AF3E-75EDA101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49155-A44B-416F-AC0D-4724E733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5222C-68BD-4BAE-BDBE-3A065B55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D7F94-B24A-430A-A522-F9F2A9C0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DF49C-826F-4391-80C3-3D85587C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78FA2-A229-463D-97C9-3E807335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F73DC-100E-4F1D-928F-272591A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3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E4819-B7AD-4590-860F-D0D4ACEAE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05577-1FDA-42D4-ACD7-F49EE0304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65474-7858-4C0C-9BDD-D3E24759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29B99-7E90-4AD9-8E23-79CD8941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68E86-45BB-438B-BF21-7E4D2170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2ADB0-C049-4F81-9D4E-719B0227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BE468-6212-41F7-81C1-73753B21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81E86-592C-42A6-990C-567E16C1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833F2-3758-41D8-A8F7-E870364F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46CDB-A5B0-4ABD-AEC2-10A93D2D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1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7B6BA-A8A3-4FA6-8B72-E6909A4B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99868-9EDF-4A94-A713-39D6CC26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71A50-6CD3-41DB-A0B6-1A97EC9F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CAAFB-A863-4845-AE3F-7A969324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B1DE6-B5E1-45F0-858B-5C369D18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55E9F-CD0D-4263-8E63-057AE307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D5DFC-4D0E-4F4A-A9C8-2BBD408BC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6D94A-0347-4225-8FB2-666B2B41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1711B-EA2E-47E9-9E02-06A6C626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529C3-C433-468B-AD7D-80E76DDE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DC42D-1731-458E-B8D1-B855CF8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9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8BD48-6C81-40A3-9C6E-839A3E17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E04DB-553A-4DEF-BCA2-45507F40E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04B99-3B4D-4E4E-B8D5-54F5EB370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4FFE83-7690-4C3C-930D-25D2EC0D9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A744E0-25FB-4029-9331-5DD7FE4E1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5C8211-EACB-4A33-8063-A0E85325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AB71-447B-4600-A7B0-8A99BE4D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6686A-5816-4811-9847-C3CBDEBC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4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A5C26-25A1-4B76-B653-CCC917EC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024AE8-02D0-40F4-8506-76512AFD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8EF23-3CAB-45C4-956D-7F35AD94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50101-15DE-459E-8EA3-BD44B12A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6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B56CEC-E55A-4396-A6BB-DE2C1A1F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B7D2D0-2D4D-4D34-8C29-21D84E0C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076F36-6522-4072-BC89-5DC4FE3D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5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B01EF-9655-4EA2-ACA4-757E3D04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EACBD-63C6-4311-ABEA-E7C4970E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B82FF7-130B-450D-8948-77386D813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85DD9-620A-41ED-9D6B-88446EC4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EFC16-EF0C-46E1-A18D-DC4D1321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65C4A-54B8-4F65-B8EA-4FFF95A5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9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27D0-F1A1-433D-A052-8E233AD6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E1EEE2-FFFB-44C6-ABE3-4C4FE06A0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92C33-C880-4DB7-B4CF-F5597EED9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B4BD25-F799-41C0-9C6F-BAEB46D0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C7574-A944-42C2-BC20-8CE37A4F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9D9853-D74C-469D-9DEC-6AEB45BA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6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1DEB2-6C13-4E26-9F28-6EBFF86A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D637D-AE65-4A62-A70A-E4E44D70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FDF50-5AD1-459A-897C-89A2958C4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9396-BB01-45FB-A550-DD28A711DE2F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A2DE7-A4A4-4E31-9D6B-9D83B353F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34EFC-517D-483B-83F9-ECF0F5D7F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184D-956E-4E0E-9015-EFB184E1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6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F21FF6-2A06-4287-BCA4-69F182DA1FB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58485F1-BCA4-49FF-B229-979CEC07608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1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BD4E07FC-48A4-49D0-AC84-46785C270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646405"/>
              <a:ext cx="12192000" cy="2596823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170466-A498-431A-8F1E-67E7B7A2A116}"/>
                </a:ext>
              </a:extLst>
            </p:cNvPr>
            <p:cNvGrpSpPr/>
            <p:nvPr/>
          </p:nvGrpSpPr>
          <p:grpSpPr>
            <a:xfrm>
              <a:off x="287439" y="221823"/>
              <a:ext cx="11617122" cy="261610"/>
              <a:chOff x="287439" y="221823"/>
              <a:chExt cx="11617122" cy="2616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394F3D-C0BA-4AFE-BCB7-A12CCDF6C3A7}"/>
                  </a:ext>
                </a:extLst>
              </p:cNvPr>
              <p:cNvSpPr txBox="1"/>
              <p:nvPr/>
            </p:nvSpPr>
            <p:spPr>
              <a:xfrm>
                <a:off x="287439" y="221823"/>
                <a:ext cx="116171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rgbClr val="13B5F0"/>
                    </a:solidFill>
                    <a:latin typeface="Consolas" panose="020B0609020204030204" pitchFamily="49" charset="0"/>
                  </a:rPr>
                  <a:t>(?:https?:\/\/|www\.)</a:t>
                </a:r>
                <a:r>
                  <a:rPr lang="en-US" altLang="ko-KR" sz="1100" b="1" dirty="0">
                    <a:solidFill>
                      <a:srgbClr val="C55A11"/>
                    </a:solidFill>
                    <a:latin typeface="Consolas" panose="020B0609020204030204" pitchFamily="49" charset="0"/>
                  </a:rPr>
                  <a:t>(?:[0-9a-zA-Z]+\.?)+</a:t>
                </a:r>
                <a:r>
                  <a:rPr lang="en-US" altLang="ko-KR" sz="11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(?:(?:\/[\w@\-%=]+)?)+</a:t>
                </a:r>
                <a:r>
                  <a:rPr lang="en-US" altLang="ko-KR" sz="1100" b="1" dirty="0">
                    <a:solidFill>
                      <a:srgbClr val="548235"/>
                    </a:solidFill>
                    <a:latin typeface="Consolas" panose="020B0609020204030204" pitchFamily="49" charset="0"/>
                  </a:rPr>
                  <a:t>(?:\.\w+)?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(?:\/?\?\w+=[\w%.+\-_=\|]+</a:t>
                </a:r>
                <a:r>
                  <a:rPr lang="en-US" altLang="ko-KR" sz="1100" b="1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(?:(?:&amp;\w+=(?:[\w%.+\-_=\|]+)?)?)+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)?</a:t>
                </a:r>
                <a:r>
                  <a:rPr lang="en-US" altLang="ko-KR" sz="1100" b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(?:#\w+)?</a:t>
                </a:r>
                <a:endParaRPr lang="ko-KR" altLang="en-US" sz="1100" b="1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A261385-1D50-459F-A26E-9AAF1C842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387" y="478900"/>
                <a:ext cx="10961226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B99AA8E-5BD0-4251-92A7-D8811008D053}"/>
                </a:ext>
              </a:extLst>
            </p:cNvPr>
            <p:cNvSpPr/>
            <p:nvPr/>
          </p:nvSpPr>
          <p:spPr>
            <a:xfrm>
              <a:off x="1416000" y="3379041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2ABD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(1) Scheme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pattern starts with one of [http:// , https:// , or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</a:rPr>
                <a:t>www.]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8C88760-27DD-41E2-9360-E1C733E745AA}"/>
                </a:ext>
              </a:extLst>
            </p:cNvPr>
            <p:cNvSpPr/>
            <p:nvPr/>
          </p:nvSpPr>
          <p:spPr>
            <a:xfrm>
              <a:off x="1416000" y="3932980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(2) Domain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followed by [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chars.chars.chars</a:t>
              </a:r>
              <a:r>
                <a:rPr lang="en-US" altLang="ko-KR" sz="1600" dirty="0">
                  <a:solidFill>
                    <a:schemeClr val="tx1"/>
                  </a:solidFill>
                </a:rPr>
                <a:t>] pattern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6956653-7444-4D07-8457-AF08DCB9C0D8}"/>
                </a:ext>
              </a:extLst>
            </p:cNvPr>
            <p:cNvSpPr/>
            <p:nvPr/>
          </p:nvSpPr>
          <p:spPr>
            <a:xfrm>
              <a:off x="1416000" y="4486919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(3) Path	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followed by [/chars/chars/chars] pattern 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(if exists)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E84A8BE-2210-4884-B621-65FF45F85616}"/>
                </a:ext>
              </a:extLst>
            </p:cNvPr>
            <p:cNvSpPr/>
            <p:nvPr/>
          </p:nvSpPr>
          <p:spPr>
            <a:xfrm>
              <a:off x="1416000" y="5040858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(4) File	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followed by [.chars] pattern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(if exists)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2B285E-BB3A-428C-84C6-917081212830}"/>
                </a:ext>
              </a:extLst>
            </p:cNvPr>
            <p:cNvSpPr/>
            <p:nvPr/>
          </p:nvSpPr>
          <p:spPr>
            <a:xfrm>
              <a:off x="1416000" y="5594797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(5) Query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followed by [?chars=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chars</a:t>
              </a:r>
              <a:r>
                <a:rPr lang="en-US" altLang="ko-KR" sz="1600" dirty="0" err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&amp;chars</a:t>
              </a:r>
              <a:r>
                <a:rPr lang="en-US" altLang="ko-KR" sz="1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=chars</a:t>
              </a:r>
              <a:r>
                <a:rPr lang="en-US" altLang="ko-KR" sz="1600" dirty="0">
                  <a:solidFill>
                    <a:schemeClr val="tx1"/>
                  </a:solidFill>
                </a:rPr>
                <a:t>] pattern 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(if exists)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2A335C7-7974-48C7-98D4-43363295A8E3}"/>
                </a:ext>
              </a:extLst>
            </p:cNvPr>
            <p:cNvSpPr/>
            <p:nvPr/>
          </p:nvSpPr>
          <p:spPr>
            <a:xfrm>
              <a:off x="1416000" y="6148736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(6) Fragment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followed by [#chars] pattern </a:t>
              </a:r>
              <a:r>
                <a:rPr lang="en-US" altLang="ko-KR" sz="1600" i="1" dirty="0">
                  <a:solidFill>
                    <a:schemeClr val="tx1"/>
                  </a:solidFill>
                </a:rPr>
                <a:t>(if exists)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64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89D303E-3862-42F3-A9D3-B86557B01D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58485F1-BCA4-49FF-B229-979CEC07608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1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BD4E07FC-48A4-49D0-AC84-46785C270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672763"/>
              <a:ext cx="12192000" cy="2596823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170466-A498-431A-8F1E-67E7B7A2A116}"/>
                </a:ext>
              </a:extLst>
            </p:cNvPr>
            <p:cNvGrpSpPr/>
            <p:nvPr/>
          </p:nvGrpSpPr>
          <p:grpSpPr>
            <a:xfrm>
              <a:off x="287439" y="221823"/>
              <a:ext cx="11617122" cy="261610"/>
              <a:chOff x="287439" y="221823"/>
              <a:chExt cx="11617122" cy="2616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394F3D-C0BA-4AFE-BCB7-A12CCDF6C3A7}"/>
                  </a:ext>
                </a:extLst>
              </p:cNvPr>
              <p:cNvSpPr txBox="1"/>
              <p:nvPr/>
            </p:nvSpPr>
            <p:spPr>
              <a:xfrm>
                <a:off x="287439" y="221823"/>
                <a:ext cx="116171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rgbClr val="13B5F0"/>
                    </a:solidFill>
                    <a:latin typeface="Consolas" panose="020B0609020204030204" pitchFamily="49" charset="0"/>
                  </a:rPr>
                  <a:t>(?:https?:\/\/|www\.)</a:t>
                </a:r>
                <a:r>
                  <a:rPr lang="en-US" altLang="ko-KR" sz="1100" b="1" dirty="0">
                    <a:solidFill>
                      <a:srgbClr val="C55A11"/>
                    </a:solidFill>
                    <a:latin typeface="Consolas" panose="020B0609020204030204" pitchFamily="49" charset="0"/>
                  </a:rPr>
                  <a:t>(?:[0-9a-zA-Z]+\.?)+</a:t>
                </a:r>
                <a:r>
                  <a:rPr lang="en-US" altLang="ko-KR" sz="11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(?:(?:\/[\w@\-%=]+)?)+</a:t>
                </a:r>
                <a:r>
                  <a:rPr lang="en-US" altLang="ko-KR" sz="1100" b="1" dirty="0">
                    <a:solidFill>
                      <a:srgbClr val="548235"/>
                    </a:solidFill>
                    <a:latin typeface="Consolas" panose="020B0609020204030204" pitchFamily="49" charset="0"/>
                  </a:rPr>
                  <a:t>(?:\.\w+)?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(?:\/?\?\w+=[\w%.+\-_=\|]+</a:t>
                </a:r>
                <a:r>
                  <a:rPr lang="en-US" altLang="ko-KR" sz="1100" b="1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(?:(?:&amp;\w+=(?:[\w%.+\-_=\|]+)?)?)+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)?</a:t>
                </a:r>
                <a:r>
                  <a:rPr lang="en-US" altLang="ko-KR" sz="1100" b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(?:#\w+)?</a:t>
                </a:r>
                <a:endParaRPr lang="ko-KR" altLang="en-US" sz="1100" b="1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A261385-1D50-459F-A26E-9AAF1C842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387" y="478900"/>
                <a:ext cx="10961226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B99AA8E-5BD0-4251-92A7-D8811008D053}"/>
                </a:ext>
              </a:extLst>
            </p:cNvPr>
            <p:cNvSpPr/>
            <p:nvPr/>
          </p:nvSpPr>
          <p:spPr>
            <a:xfrm>
              <a:off x="1416000" y="3481238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2ABD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(1) </a:t>
              </a:r>
              <a:r>
                <a:rPr lang="ko-KR" altLang="en-US" sz="1600" b="1" dirty="0" err="1">
                  <a:solidFill>
                    <a:schemeClr val="tx1"/>
                  </a:solidFill>
                </a:rPr>
                <a:t>스킴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	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[http:// , https:// , www.] </a:t>
              </a:r>
              <a:r>
                <a:rPr lang="ko-KR" altLang="en-US" sz="1600" dirty="0">
                  <a:solidFill>
                    <a:schemeClr val="tx1"/>
                  </a:solidFill>
                </a:rPr>
                <a:t>중에 하나가 있어야함을 명시한다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8C88760-27DD-41E2-9360-E1C733E745AA}"/>
                </a:ext>
              </a:extLst>
            </p:cNvPr>
            <p:cNvSpPr/>
            <p:nvPr/>
          </p:nvSpPr>
          <p:spPr>
            <a:xfrm>
              <a:off x="1416000" y="4015757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(2)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도메인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[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chars.chars.chars</a:t>
              </a:r>
              <a:r>
                <a:rPr lang="en-US" altLang="ko-KR" sz="1600" dirty="0">
                  <a:solidFill>
                    <a:schemeClr val="tx1"/>
                  </a:solidFill>
                </a:rPr>
                <a:t>] </a:t>
              </a:r>
              <a:r>
                <a:rPr lang="ko-KR" altLang="en-US" sz="1600" dirty="0">
                  <a:solidFill>
                    <a:schemeClr val="tx1"/>
                  </a:solidFill>
                </a:rPr>
                <a:t>형식의 패턴을 찾는다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 (</a:t>
              </a:r>
              <a:r>
                <a:rPr lang="ko-KR" altLang="en-US" sz="1600" dirty="0">
                  <a:solidFill>
                    <a:schemeClr val="tx1"/>
                  </a:solidFill>
                </a:rPr>
                <a:t>예</a:t>
              </a:r>
              <a:r>
                <a:rPr lang="en-US" altLang="ko-KR" sz="1600" dirty="0">
                  <a:solidFill>
                    <a:schemeClr val="tx1"/>
                  </a:solidFill>
                </a:rPr>
                <a:t>: example.co.kr).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6956653-7444-4D07-8457-AF08DCB9C0D8}"/>
                </a:ext>
              </a:extLst>
            </p:cNvPr>
            <p:cNvSpPr/>
            <p:nvPr/>
          </p:nvSpPr>
          <p:spPr>
            <a:xfrm>
              <a:off x="1416000" y="4550276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(3)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경로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	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[/chars/chars/chars] </a:t>
              </a:r>
              <a:r>
                <a:rPr lang="ko-KR" altLang="en-US" sz="1600" dirty="0">
                  <a:solidFill>
                    <a:schemeClr val="tx1"/>
                  </a:solidFill>
                </a:rPr>
                <a:t>형식의 패턴을 찾는다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예</a:t>
              </a:r>
              <a:r>
                <a:rPr lang="en-US" altLang="ko-KR" sz="1600" dirty="0">
                  <a:solidFill>
                    <a:schemeClr val="tx1"/>
                  </a:solidFill>
                </a:rPr>
                <a:t>: /posts/view/post).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E84A8BE-2210-4884-B621-65FF45F85616}"/>
                </a:ext>
              </a:extLst>
            </p:cNvPr>
            <p:cNvSpPr/>
            <p:nvPr/>
          </p:nvSpPr>
          <p:spPr>
            <a:xfrm>
              <a:off x="1416000" y="5084795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(4)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파일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	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[.chars] </a:t>
              </a:r>
              <a:r>
                <a:rPr lang="ko-KR" altLang="en-US" sz="1600" dirty="0">
                  <a:solidFill>
                    <a:schemeClr val="tx1"/>
                  </a:solidFill>
                </a:rPr>
                <a:t>형식의 패턴을 찾는다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 (</a:t>
              </a:r>
              <a:r>
                <a:rPr lang="ko-KR" altLang="en-US" sz="1600" dirty="0">
                  <a:solidFill>
                    <a:schemeClr val="tx1"/>
                  </a:solidFill>
                </a:rPr>
                <a:t>예</a:t>
              </a:r>
              <a:r>
                <a:rPr lang="en-US" altLang="ko-KR" sz="1600" dirty="0">
                  <a:solidFill>
                    <a:schemeClr val="tx1"/>
                  </a:solidFill>
                </a:rPr>
                <a:t>: .html).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2B285E-BB3A-428C-84C6-917081212830}"/>
                </a:ext>
              </a:extLst>
            </p:cNvPr>
            <p:cNvSpPr/>
            <p:nvPr/>
          </p:nvSpPr>
          <p:spPr>
            <a:xfrm>
              <a:off x="1416000" y="5619314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(5)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쿼리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	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[?chars=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chars</a:t>
              </a:r>
              <a:r>
                <a:rPr lang="en-US" altLang="ko-KR" sz="1600" dirty="0" err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&amp;chars</a:t>
              </a:r>
              <a:r>
                <a:rPr lang="en-US" altLang="ko-KR" sz="1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=chars</a:t>
              </a:r>
              <a:r>
                <a:rPr lang="en-US" altLang="ko-KR" sz="1600" dirty="0">
                  <a:solidFill>
                    <a:schemeClr val="tx1"/>
                  </a:solidFill>
                </a:rPr>
                <a:t>] </a:t>
              </a:r>
              <a:r>
                <a:rPr lang="ko-KR" altLang="en-US" sz="1600" dirty="0">
                  <a:solidFill>
                    <a:schemeClr val="tx1"/>
                  </a:solidFill>
                </a:rPr>
                <a:t>형식의 패턴을 찾는다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 (</a:t>
              </a:r>
              <a:r>
                <a:rPr lang="ko-KR" altLang="en-US" sz="1600" dirty="0">
                  <a:solidFill>
                    <a:schemeClr val="tx1"/>
                  </a:solidFill>
                </a:rPr>
                <a:t>예</a:t>
              </a:r>
              <a:r>
                <a:rPr lang="en-US" altLang="ko-KR" sz="1600" dirty="0">
                  <a:solidFill>
                    <a:schemeClr val="tx1"/>
                  </a:solidFill>
                </a:rPr>
                <a:t>: ?query=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yes&amp;foo</a:t>
              </a:r>
              <a:r>
                <a:rPr lang="en-US" altLang="ko-KR" sz="1600" dirty="0">
                  <a:solidFill>
                    <a:schemeClr val="tx1"/>
                  </a:solidFill>
                </a:rPr>
                <a:t>=bar).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2A335C7-7974-48C7-98D4-43363295A8E3}"/>
                </a:ext>
              </a:extLst>
            </p:cNvPr>
            <p:cNvSpPr/>
            <p:nvPr/>
          </p:nvSpPr>
          <p:spPr>
            <a:xfrm>
              <a:off x="1416000" y="6153835"/>
              <a:ext cx="9360000" cy="432000"/>
            </a:xfrm>
            <a:prstGeom prst="roundRect">
              <a:avLst>
                <a:gd name="adj" fmla="val 28889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(6)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영역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		</a:t>
              </a:r>
              <a:r>
                <a:rPr lang="en-US" altLang="ko-KR" sz="1600" dirty="0">
                  <a:solidFill>
                    <a:schemeClr val="tx1"/>
                  </a:solidFill>
                </a:rPr>
                <a:t>: [#chars] </a:t>
              </a:r>
              <a:r>
                <a:rPr lang="ko-KR" altLang="en-US" sz="1600" dirty="0">
                  <a:solidFill>
                    <a:schemeClr val="tx1"/>
                  </a:solidFill>
                </a:rPr>
                <a:t>형식의 패턴을 찾는다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예</a:t>
              </a:r>
              <a:r>
                <a:rPr lang="en-US" altLang="ko-KR" sz="1600" dirty="0">
                  <a:solidFill>
                    <a:schemeClr val="tx1"/>
                  </a:solidFill>
                </a:rPr>
                <a:t>: #top, #bottom, #title).</a:t>
              </a:r>
              <a:endParaRPr lang="ko-KR" altLang="en-US" sz="16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1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303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김우빈</dc:creator>
  <cp:lastModifiedBy>김우빈</cp:lastModifiedBy>
  <cp:revision>5</cp:revision>
  <dcterms:created xsi:type="dcterms:W3CDTF">2022-01-11T07:12:01Z</dcterms:created>
  <dcterms:modified xsi:type="dcterms:W3CDTF">2022-01-18T07:15:29Z</dcterms:modified>
</cp:coreProperties>
</file>