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8"/>
    <p:restoredTop sz="94719"/>
  </p:normalViewPr>
  <p:slideViewPr>
    <p:cSldViewPr snapToGrid="0">
      <p:cViewPr varScale="1">
        <p:scale>
          <a:sx n="120" d="100"/>
          <a:sy n="120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5T12:40:32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10598,'4'0'0,"-1"0"0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CA7EC70-687B-8A4A-8B3B-61BC01162B9B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2B9A2A-C544-9442-AF10-91973D4E292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81600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EC70-687B-8A4A-8B3B-61BC01162B9B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9A2A-C544-9442-AF10-91973D4E2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9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EC70-687B-8A4A-8B3B-61BC01162B9B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9A2A-C544-9442-AF10-91973D4E2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EC70-687B-8A4A-8B3B-61BC01162B9B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9A2A-C544-9442-AF10-91973D4E2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8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A7EC70-687B-8A4A-8B3B-61BC01162B9B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2B9A2A-C544-9442-AF10-91973D4E29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25100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EC70-687B-8A4A-8B3B-61BC01162B9B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9A2A-C544-9442-AF10-91973D4E2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4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EC70-687B-8A4A-8B3B-61BC01162B9B}" type="datetimeFigureOut">
              <a:rPr lang="en-US" smtClean="0"/>
              <a:t>3/5/23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9A2A-C544-9442-AF10-91973D4E2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EC70-687B-8A4A-8B3B-61BC01162B9B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9A2A-C544-9442-AF10-91973D4E2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7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EC70-687B-8A4A-8B3B-61BC01162B9B}" type="datetimeFigureOut">
              <a:rPr lang="en-US" smtClean="0"/>
              <a:t>3/5/23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9A2A-C544-9442-AF10-91973D4E2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9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A7EC70-687B-8A4A-8B3B-61BC01162B9B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2B9A2A-C544-9442-AF10-91973D4E29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137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A7EC70-687B-8A4A-8B3B-61BC01162B9B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2B9A2A-C544-9442-AF10-91973D4E29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149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CA7EC70-687B-8A4A-8B3B-61BC01162B9B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82B9A2A-C544-9442-AF10-91973D4E29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217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240F-02C1-AEEB-D2BF-C7F90914A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253622"/>
            <a:ext cx="8361229" cy="1175378"/>
          </a:xfrm>
        </p:spPr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Breaking Barriers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BB6C2-90F9-F474-F856-B9FE685DA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757" y="3429000"/>
            <a:ext cx="6831673" cy="1086237"/>
          </a:xfrm>
        </p:spPr>
        <p:txBody>
          <a:bodyPr>
            <a:normAutofit fontScale="40000" lnSpcReduction="20000"/>
          </a:bodyPr>
          <a:lstStyle/>
          <a:p>
            <a:r>
              <a:rPr lang="en-IN" sz="9600" b="0" i="0" dirty="0">
                <a:solidFill>
                  <a:srgbClr val="374151"/>
                </a:solidFill>
                <a:effectLst/>
                <a:latin typeface="Söhne"/>
              </a:rPr>
              <a:t>MY 6-Month Corporate Journey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08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68E6-0580-C169-2E68-4BBE9313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35704"/>
            <a:ext cx="9601200" cy="813391"/>
          </a:xfrm>
        </p:spPr>
        <p:txBody>
          <a:bodyPr/>
          <a:lstStyle/>
          <a:p>
            <a:r>
              <a:rPr lang="en-US" b="1" dirty="0">
                <a:latin typeface="Futura Condensed ExtraBold" panose="020B0602020204020303" pitchFamily="34" charset="-79"/>
                <a:ea typeface="Silom" pitchFamily="2" charset="-34"/>
                <a:cs typeface="Futura Condensed ExtraBold" panose="020B0602020204020303" pitchFamily="34" charset="-79"/>
              </a:rPr>
              <a:t>Highlights</a:t>
            </a:r>
            <a:endParaRPr lang="en-US" b="1" dirty="0">
              <a:latin typeface="Futura Condensed ExtraBold" panose="020B0602020204020303" pitchFamily="34" charset="-79"/>
              <a:ea typeface="Silom" pitchFamily="2" charset="-34"/>
              <a:cs typeface="Futura Condensed ExtraBold" panose="020B0602020204020303" pitchFamily="34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C9235-17B4-16BC-1B13-D037FEABBF3F}"/>
              </a:ext>
            </a:extLst>
          </p:cNvPr>
          <p:cNvSpPr txBox="1"/>
          <p:nvPr/>
        </p:nvSpPr>
        <p:spPr>
          <a:xfrm>
            <a:off x="1286539" y="1046441"/>
            <a:ext cx="10239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Learned Making scalable and performant  user facing applications from scratch which no bestseller course teaches you.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FF16A-D1E9-ECDA-3228-2B59BBD84315}"/>
              </a:ext>
            </a:extLst>
          </p:cNvPr>
          <p:cNvSpPr txBox="1"/>
          <p:nvPr/>
        </p:nvSpPr>
        <p:spPr>
          <a:xfrm>
            <a:off x="1286539" y="1698393"/>
            <a:ext cx="968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Learned working in team environment and 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source control tools like Git &amp;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Github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and understanding how to collaborate on code with others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AAF27-D658-261A-02DE-7E22CE21D14A}"/>
              </a:ext>
            </a:extLst>
          </p:cNvPr>
          <p:cNvSpPr txBox="1"/>
          <p:nvPr/>
        </p:nvSpPr>
        <p:spPr>
          <a:xfrm>
            <a:off x="1252870" y="2326867"/>
            <a:ext cx="9686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Worked on aspects such as measuring code performance and accessibility using chrome lighthouse. For Example : During </a:t>
            </a:r>
            <a:r>
              <a:rPr lang="en-US" dirty="0" err="1"/>
              <a:t>Coupongini`s</a:t>
            </a:r>
            <a:r>
              <a:rPr lang="en-US" dirty="0"/>
              <a:t> development, a modal was hampering performance, then I used React portals to optimize it and that improved performance number by 10-12 points.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F77EF-4B6C-9278-5135-BD3EABA35848}"/>
              </a:ext>
            </a:extLst>
          </p:cNvPr>
          <p:cNvSpPr txBox="1"/>
          <p:nvPr/>
        </p:nvSpPr>
        <p:spPr>
          <a:xfrm>
            <a:off x="1226288" y="3508788"/>
            <a:ext cx="968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Optimizing code to fasten page loading and making code reusable.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F7104-E657-C1DF-F753-62385DB98C15}"/>
              </a:ext>
            </a:extLst>
          </p:cNvPr>
          <p:cNvSpPr txBox="1"/>
          <p:nvPr/>
        </p:nvSpPr>
        <p:spPr>
          <a:xfrm>
            <a:off x="1226288" y="3896798"/>
            <a:ext cx="968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Improved speed and delivered tasks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FFF13-F60A-90B0-4A61-3C2D1EC2E08A}"/>
              </a:ext>
            </a:extLst>
          </p:cNvPr>
          <p:cNvSpPr txBox="1"/>
          <p:nvPr/>
        </p:nvSpPr>
        <p:spPr>
          <a:xfrm>
            <a:off x="1199705" y="4691260"/>
            <a:ext cx="1023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Started delivering casino website in under 50mins.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25E2D0-F7A7-3572-12B5-C03CADD2BA8A}"/>
              </a:ext>
            </a:extLst>
          </p:cNvPr>
          <p:cNvSpPr txBox="1"/>
          <p:nvPr/>
        </p:nvSpPr>
        <p:spPr>
          <a:xfrm>
            <a:off x="1199705" y="5107033"/>
            <a:ext cx="1023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Made </a:t>
            </a:r>
            <a:r>
              <a:rPr lang="en-US" dirty="0" err="1"/>
              <a:t>reviewagent</a:t>
            </a:r>
            <a:r>
              <a:rPr lang="en-US" dirty="0"/>
              <a:t> admin panel in timeframe of less than a week.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56C627-B7E5-2D33-EF2F-F967524AA710}"/>
              </a:ext>
            </a:extLst>
          </p:cNvPr>
          <p:cNvSpPr txBox="1"/>
          <p:nvPr/>
        </p:nvSpPr>
        <p:spPr>
          <a:xfrm>
            <a:off x="1199705" y="4296776"/>
            <a:ext cx="1023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Made a sheet converter for data analytics team which saved them a lot of manual work.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B2614E-FBA6-E093-D5D7-CE07D1C2E47A}"/>
              </a:ext>
            </a:extLst>
          </p:cNvPr>
          <p:cNvSpPr txBox="1"/>
          <p:nvPr/>
        </p:nvSpPr>
        <p:spPr>
          <a:xfrm>
            <a:off x="1199705" y="5491666"/>
            <a:ext cx="1023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Balancing design and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97422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68E6-0580-C169-2E68-4BBE9313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35704"/>
            <a:ext cx="9601200" cy="813391"/>
          </a:xfrm>
        </p:spPr>
        <p:txBody>
          <a:bodyPr/>
          <a:lstStyle/>
          <a:p>
            <a:r>
              <a:rPr lang="en-US" b="1" dirty="0">
                <a:latin typeface="Futura Condensed ExtraBold" panose="020B0602020204020303" pitchFamily="34" charset="-79"/>
                <a:ea typeface="Silom" pitchFamily="2" charset="-34"/>
                <a:cs typeface="Futura Condensed ExtraBold" panose="020B0602020204020303" pitchFamily="34" charset="-79"/>
              </a:rPr>
              <a:t>Personal Highlights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C9235-17B4-16BC-1B13-D037FEABBF3F}"/>
              </a:ext>
            </a:extLst>
          </p:cNvPr>
          <p:cNvSpPr txBox="1"/>
          <p:nvPr/>
        </p:nvSpPr>
        <p:spPr>
          <a:xfrm>
            <a:off x="1286539" y="1280362"/>
            <a:ext cx="1023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Strengthen logical programming thinking which is the core of a successful developer.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FF16A-D1E9-ECDA-3228-2B59BBD84315}"/>
              </a:ext>
            </a:extLst>
          </p:cNvPr>
          <p:cNvSpPr txBox="1"/>
          <p:nvPr/>
        </p:nvSpPr>
        <p:spPr>
          <a:xfrm>
            <a:off x="1286539" y="1713258"/>
            <a:ext cx="968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Build up attitude towards new challenges.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5609B-39C0-B88E-D0E9-E089A8A0B1C6}"/>
              </a:ext>
            </a:extLst>
          </p:cNvPr>
          <p:cNvSpPr txBox="1"/>
          <p:nvPr/>
        </p:nvSpPr>
        <p:spPr>
          <a:xfrm>
            <a:off x="1281222" y="2146154"/>
            <a:ext cx="968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Learned self management to bring the best productivity.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DDD80-BC04-C31D-FDBF-8334D55E6BC4}"/>
              </a:ext>
            </a:extLst>
          </p:cNvPr>
          <p:cNvSpPr txBox="1"/>
          <p:nvPr/>
        </p:nvSpPr>
        <p:spPr>
          <a:xfrm>
            <a:off x="1252870" y="2579050"/>
            <a:ext cx="968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Always eager to learn and keeping </a:t>
            </a:r>
            <a:r>
              <a:rPr lang="en-US" dirty="0" err="1"/>
              <a:t>upto</a:t>
            </a:r>
            <a:r>
              <a:rPr lang="en-US" dirty="0"/>
              <a:t> the standards in tech industry.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AA34D35-D61D-CEDA-6C0E-87F95113C065}"/>
                  </a:ext>
                </a:extLst>
              </p14:cNvPr>
              <p14:cNvContentPartPr/>
              <p14:nvPr/>
            </p14:nvContentPartPr>
            <p14:xfrm>
              <a:off x="4906515" y="3085811"/>
              <a:ext cx="288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AA34D35-D61D-CEDA-6C0E-87F95113C0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7515" y="3076811"/>
                <a:ext cx="2052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40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68E6-0580-C169-2E68-4BBE9313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35704"/>
            <a:ext cx="9601200" cy="813391"/>
          </a:xfrm>
        </p:spPr>
        <p:txBody>
          <a:bodyPr/>
          <a:lstStyle/>
          <a:p>
            <a:r>
              <a:rPr lang="en-US" b="1" dirty="0">
                <a:latin typeface="Futura Condensed ExtraBold" panose="020B0602020204020303" pitchFamily="34" charset="-79"/>
                <a:ea typeface="Silom" pitchFamily="2" charset="-34"/>
                <a:cs typeface="Futura Condensed ExtraBold" panose="020B0602020204020303" pitchFamily="34" charset="-79"/>
              </a:rPr>
              <a:t>Lowlights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C9235-17B4-16BC-1B13-D037FEABBF3F}"/>
              </a:ext>
            </a:extLst>
          </p:cNvPr>
          <p:cNvSpPr txBox="1"/>
          <p:nvPr/>
        </p:nvSpPr>
        <p:spPr>
          <a:xfrm>
            <a:off x="1286539" y="1280362"/>
            <a:ext cx="10239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When I was a newbie to this corporate world, I used to miss points. But working on it, I decided not to remember things but rather note them down and make a checklist.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FF16A-D1E9-ECDA-3228-2B59BBD84315}"/>
              </a:ext>
            </a:extLst>
          </p:cNvPr>
          <p:cNvSpPr txBox="1"/>
          <p:nvPr/>
        </p:nvSpPr>
        <p:spPr>
          <a:xfrm>
            <a:off x="1286539" y="1979071"/>
            <a:ext cx="968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I hesitated asking questions which led to delay in work.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5609B-39C0-B88E-D0E9-E089A8A0B1C6}"/>
              </a:ext>
            </a:extLst>
          </p:cNvPr>
          <p:cNvSpPr txBox="1"/>
          <p:nvPr/>
        </p:nvSpPr>
        <p:spPr>
          <a:xfrm>
            <a:off x="1281222" y="2422600"/>
            <a:ext cx="968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No restricted time frame for tasks which resulted in elongation of tasks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DDD80-BC04-C31D-FDBF-8334D55E6BC4}"/>
              </a:ext>
            </a:extLst>
          </p:cNvPr>
          <p:cNvSpPr txBox="1"/>
          <p:nvPr/>
        </p:nvSpPr>
        <p:spPr>
          <a:xfrm>
            <a:off x="1252870" y="2855496"/>
            <a:ext cx="968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Not testing code by myself and rather relying on the manager to find bugs and move task back.</a:t>
            </a:r>
          </a:p>
        </p:txBody>
      </p:sp>
    </p:spTree>
    <p:extLst>
      <p:ext uri="{BB962C8B-B14F-4D97-AF65-F5344CB8AC3E}">
        <p14:creationId xmlns:p14="http://schemas.microsoft.com/office/powerpoint/2010/main" val="153585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68E6-0580-C169-2E68-4BBE9313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35704"/>
            <a:ext cx="9601200" cy="813391"/>
          </a:xfrm>
        </p:spPr>
        <p:txBody>
          <a:bodyPr/>
          <a:lstStyle/>
          <a:p>
            <a:r>
              <a:rPr lang="en-US" b="1">
                <a:latin typeface="Futura Condensed ExtraBold" panose="020B0602020204020303" pitchFamily="34" charset="-79"/>
                <a:ea typeface="Silom" pitchFamily="2" charset="-34"/>
                <a:cs typeface="Futura Condensed ExtraBold" panose="020B0602020204020303" pitchFamily="34" charset="-79"/>
              </a:rPr>
              <a:t>Learnings</a:t>
            </a:r>
            <a:endParaRPr lang="en-US" b="1" dirty="0">
              <a:latin typeface="Futura Condensed ExtraBold" panose="020B0602020204020303" pitchFamily="34" charset="-79"/>
              <a:ea typeface="Silom" pitchFamily="2" charset="-34"/>
              <a:cs typeface="Futura Condensed ExtraBold" panose="020B0602020204020303" pitchFamily="34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C9235-17B4-16BC-1B13-D037FEABBF3F}"/>
              </a:ext>
            </a:extLst>
          </p:cNvPr>
          <p:cNvSpPr txBox="1"/>
          <p:nvPr/>
        </p:nvSpPr>
        <p:spPr>
          <a:xfrm>
            <a:off x="1286539" y="1414913"/>
            <a:ext cx="1023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Understanding the importance of code quality and scalability.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A0FCE1-3C2B-3E29-3FF5-6978E0F61381}"/>
              </a:ext>
            </a:extLst>
          </p:cNvPr>
          <p:cNvSpPr txBox="1"/>
          <p:nvPr/>
        </p:nvSpPr>
        <p:spPr>
          <a:xfrm>
            <a:off x="1286539" y="1857987"/>
            <a:ext cx="1023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Learning Data structures and </a:t>
            </a:r>
            <a:r>
              <a:rPr lang="en-US" dirty="0" err="1"/>
              <a:t>algorithmns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A8F50-B85B-C65C-1949-989F06116257}"/>
              </a:ext>
            </a:extLst>
          </p:cNvPr>
          <p:cNvSpPr txBox="1"/>
          <p:nvPr/>
        </p:nvSpPr>
        <p:spPr>
          <a:xfrm>
            <a:off x="1286539" y="2301061"/>
            <a:ext cx="1023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Collaborating with different teams.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FB35A-A61F-FB7C-9674-32E448D926DF}"/>
              </a:ext>
            </a:extLst>
          </p:cNvPr>
          <p:cNvSpPr txBox="1"/>
          <p:nvPr/>
        </p:nvSpPr>
        <p:spPr>
          <a:xfrm>
            <a:off x="1286539" y="2744135"/>
            <a:ext cx="1023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Learned Integrating animation libraries such as </a:t>
            </a:r>
            <a:r>
              <a:rPr lang="en-US" dirty="0" err="1"/>
              <a:t>gsap</a:t>
            </a:r>
            <a:r>
              <a:rPr lang="en-US" dirty="0"/>
              <a:t> and framer motion.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7499B-E51C-B1AE-609D-29C1A4734DD9}"/>
              </a:ext>
            </a:extLst>
          </p:cNvPr>
          <p:cNvSpPr txBox="1"/>
          <p:nvPr/>
        </p:nvSpPr>
        <p:spPr>
          <a:xfrm>
            <a:off x="1286539" y="3187209"/>
            <a:ext cx="1023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Learned </a:t>
            </a:r>
            <a:r>
              <a:rPr lang="en-US" dirty="0" err="1"/>
              <a:t>intergrating</a:t>
            </a:r>
            <a:r>
              <a:rPr lang="en-US" dirty="0"/>
              <a:t> maps and payment gateways.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4ED187-523F-3560-18EC-ABA153E1451A}"/>
              </a:ext>
            </a:extLst>
          </p:cNvPr>
          <p:cNvSpPr txBox="1"/>
          <p:nvPr/>
        </p:nvSpPr>
        <p:spPr>
          <a:xfrm>
            <a:off x="1286539" y="3630283"/>
            <a:ext cx="1023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Gained familiarity with design tools like </a:t>
            </a:r>
            <a:r>
              <a:rPr lang="en-US" dirty="0" err="1"/>
              <a:t>figma</a:t>
            </a:r>
            <a:r>
              <a:rPr lang="en-US" dirty="0"/>
              <a:t> to work collaboratively with designers.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AE97E2-3499-D47B-760B-1A848F489FC3}"/>
              </a:ext>
            </a:extLst>
          </p:cNvPr>
          <p:cNvSpPr txBox="1"/>
          <p:nvPr/>
        </p:nvSpPr>
        <p:spPr>
          <a:xfrm>
            <a:off x="1286539" y="4073357"/>
            <a:ext cx="1023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Started using </a:t>
            </a:r>
            <a:r>
              <a:rPr lang="en-US" dirty="0" err="1"/>
              <a:t>css</a:t>
            </a:r>
            <a:r>
              <a:rPr lang="en-US" dirty="0"/>
              <a:t> preprocessors such as sass which helps to write maintainable </a:t>
            </a:r>
            <a:r>
              <a:rPr lang="en-US" dirty="0" err="1"/>
              <a:t>css</a:t>
            </a:r>
            <a:r>
              <a:rPr lang="en-US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0AE14-D08B-F123-509F-B83962254AB7}"/>
              </a:ext>
            </a:extLst>
          </p:cNvPr>
          <p:cNvSpPr txBox="1"/>
          <p:nvPr/>
        </p:nvSpPr>
        <p:spPr>
          <a:xfrm>
            <a:off x="1286539" y="4516431"/>
            <a:ext cx="1023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Learned quickly identifying bugs and issues to fix the problem as soon as possible.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ECD23D-6F97-33C0-82F1-38201352B480}"/>
              </a:ext>
            </a:extLst>
          </p:cNvPr>
          <p:cNvSpPr txBox="1"/>
          <p:nvPr/>
        </p:nvSpPr>
        <p:spPr>
          <a:xfrm>
            <a:off x="1286539" y="4957676"/>
            <a:ext cx="1023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Learned the importance of cross browser and device compatibility.</a:t>
            </a:r>
          </a:p>
        </p:txBody>
      </p:sp>
    </p:spTree>
    <p:extLst>
      <p:ext uri="{BB962C8B-B14F-4D97-AF65-F5344CB8AC3E}">
        <p14:creationId xmlns:p14="http://schemas.microsoft.com/office/powerpoint/2010/main" val="266450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68E6-0580-C169-2E68-4BBE9313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35704"/>
            <a:ext cx="9601200" cy="813391"/>
          </a:xfrm>
        </p:spPr>
        <p:txBody>
          <a:bodyPr/>
          <a:lstStyle/>
          <a:p>
            <a:r>
              <a:rPr lang="en-US" b="1" dirty="0">
                <a:latin typeface="Futura Condensed ExtraBold" panose="020B0602020204020303" pitchFamily="34" charset="-79"/>
                <a:ea typeface="Silom" pitchFamily="2" charset="-34"/>
                <a:cs typeface="Futura Condensed ExtraBold" panose="020B0602020204020303" pitchFamily="34" charset="-79"/>
              </a:rPr>
              <a:t>Opportunities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C9235-17B4-16BC-1B13-D037FEABBF3F}"/>
              </a:ext>
            </a:extLst>
          </p:cNvPr>
          <p:cNvSpPr txBox="1"/>
          <p:nvPr/>
        </p:nvSpPr>
        <p:spPr>
          <a:xfrm>
            <a:off x="1286539" y="1481970"/>
            <a:ext cx="10239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Seeking to work on more complex applications that will broaden my learning and breaks the boundaries what` s  possible in frontend development 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A0FCE1-3C2B-3E29-3FF5-6978E0F61381}"/>
              </a:ext>
            </a:extLst>
          </p:cNvPr>
          <p:cNvSpPr txBox="1"/>
          <p:nvPr/>
        </p:nvSpPr>
        <p:spPr>
          <a:xfrm>
            <a:off x="1286539" y="2195359"/>
            <a:ext cx="10239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Seeking to learn advanced web technologies such as </a:t>
            </a:r>
            <a:r>
              <a:rPr lang="en-US" dirty="0" err="1"/>
              <a:t>Webgl</a:t>
            </a:r>
            <a:r>
              <a:rPr lang="en-US" dirty="0"/>
              <a:t>, </a:t>
            </a:r>
            <a:r>
              <a:rPr lang="en-US" dirty="0" err="1"/>
              <a:t>Threejs</a:t>
            </a:r>
            <a:r>
              <a:rPr lang="en-US" dirty="0"/>
              <a:t> and </a:t>
            </a:r>
            <a:r>
              <a:rPr lang="en-US" dirty="0" err="1"/>
              <a:t>Webflow</a:t>
            </a:r>
            <a:r>
              <a:rPr lang="en-US" dirty="0"/>
              <a:t> to create even more cooler 3d websites.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166B3-E0E4-20CA-8541-81696BE87A86}"/>
              </a:ext>
            </a:extLst>
          </p:cNvPr>
          <p:cNvSpPr txBox="1"/>
          <p:nvPr/>
        </p:nvSpPr>
        <p:spPr>
          <a:xfrm>
            <a:off x="1286539" y="3418879"/>
            <a:ext cx="1023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Looking to attend tech conferences.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569A2-7018-0470-059C-BD5AC2F1D6A7}"/>
              </a:ext>
            </a:extLst>
          </p:cNvPr>
          <p:cNvSpPr txBox="1"/>
          <p:nvPr/>
        </p:nvSpPr>
        <p:spPr>
          <a:xfrm>
            <a:off x="1286539" y="3861112"/>
            <a:ext cx="1023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Looking for some small leadership roles such as leading a project.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6D3C3-76A1-8830-FD65-0DB9FF72AFC7}"/>
              </a:ext>
            </a:extLst>
          </p:cNvPr>
          <p:cNvSpPr txBox="1"/>
          <p:nvPr/>
        </p:nvSpPr>
        <p:spPr>
          <a:xfrm>
            <a:off x="1286539" y="4304186"/>
            <a:ext cx="10239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Seeking to learn from other teams such as project manager to gain a deeper understanding of how business works.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0492A6-B076-6385-3665-D7DD56F524FA}"/>
              </a:ext>
            </a:extLst>
          </p:cNvPr>
          <p:cNvSpPr txBox="1"/>
          <p:nvPr/>
        </p:nvSpPr>
        <p:spPr>
          <a:xfrm>
            <a:off x="1286539" y="5024259"/>
            <a:ext cx="1023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Contributing to open source.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7790B9-D62E-FE93-5A1B-DB8CF36BFA45}"/>
              </a:ext>
            </a:extLst>
          </p:cNvPr>
          <p:cNvSpPr txBox="1"/>
          <p:nvPr/>
        </p:nvSpPr>
        <p:spPr>
          <a:xfrm>
            <a:off x="1286539" y="2975805"/>
            <a:ext cx="1023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Seeking to learn physics library such as </a:t>
            </a:r>
            <a:r>
              <a:rPr lang="en-US" dirty="0" err="1"/>
              <a:t>cannon.js</a:t>
            </a:r>
            <a:r>
              <a:rPr lang="en-US" dirty="0"/>
              <a:t> and unity engine to build games on the web.</a:t>
            </a:r>
          </a:p>
        </p:txBody>
      </p:sp>
    </p:spTree>
    <p:extLst>
      <p:ext uri="{BB962C8B-B14F-4D97-AF65-F5344CB8AC3E}">
        <p14:creationId xmlns:p14="http://schemas.microsoft.com/office/powerpoint/2010/main" val="199968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68E6-0580-C169-2E68-4BBE9313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35704"/>
            <a:ext cx="9601200" cy="813391"/>
          </a:xfrm>
        </p:spPr>
        <p:txBody>
          <a:bodyPr/>
          <a:lstStyle/>
          <a:p>
            <a:pPr algn="ctr"/>
            <a:r>
              <a:rPr lang="en-US" b="1" dirty="0">
                <a:latin typeface="Futura Condensed ExtraBold" panose="020B0602020204020303" pitchFamily="34" charset="-79"/>
                <a:ea typeface="Silom" pitchFamily="2" charset="-34"/>
                <a:cs typeface="Futura Condensed ExtraBold" panose="020B0602020204020303" pitchFamily="34" charset="-79"/>
              </a:rPr>
              <a:t>It`s not the 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C9235-17B4-16BC-1B13-D037FEABBF3F}"/>
              </a:ext>
            </a:extLst>
          </p:cNvPr>
          <p:cNvSpPr txBox="1"/>
          <p:nvPr/>
        </p:nvSpPr>
        <p:spPr>
          <a:xfrm>
            <a:off x="1286539" y="1481970"/>
            <a:ext cx="10239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 hope this presentation has given you a deeper understanding of my 6 months journey and the progress </a:t>
            </a:r>
            <a:r>
              <a:rPr lang="en-US" sz="2800" dirty="0" err="1"/>
              <a:t>i`ve</a:t>
            </a:r>
            <a:r>
              <a:rPr lang="en-US" sz="2800" dirty="0"/>
              <a:t> made as an individual and as a </a:t>
            </a:r>
            <a:r>
              <a:rPr lang="en-US" sz="2800" dirty="0" err="1"/>
              <a:t>team.Thankyou</a:t>
            </a:r>
            <a:r>
              <a:rPr lang="en-US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020366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{3D7DE50A-F08A-C040-9B30-38C145837DD9}tf10001057</Template>
  <TotalTime>3989</TotalTime>
  <Words>515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Franklin Gothic Book</vt:lpstr>
      <vt:lpstr>FUTURA CONDENSED EXTRABOLD</vt:lpstr>
      <vt:lpstr>FUTURA CONDENSED EXTRABOLD</vt:lpstr>
      <vt:lpstr>Söhne</vt:lpstr>
      <vt:lpstr>Wingdings</vt:lpstr>
      <vt:lpstr>Crop</vt:lpstr>
      <vt:lpstr>Breaking Barriers</vt:lpstr>
      <vt:lpstr>Highlights</vt:lpstr>
      <vt:lpstr>Personal Highlights</vt:lpstr>
      <vt:lpstr>Lowlights</vt:lpstr>
      <vt:lpstr>Learnings</vt:lpstr>
      <vt:lpstr>Opportunities</vt:lpstr>
      <vt:lpstr>It`s not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Breaking Barriers</dc:title>
  <dc:creator>Harpreet Singh</dc:creator>
  <cp:lastModifiedBy>Harpreet Singh</cp:lastModifiedBy>
  <cp:revision>1</cp:revision>
  <dcterms:created xsi:type="dcterms:W3CDTF">2023-03-05T11:45:37Z</dcterms:created>
  <dcterms:modified xsi:type="dcterms:W3CDTF">2023-03-08T06:15:17Z</dcterms:modified>
</cp:coreProperties>
</file>