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IST 110 – IT Problem Solving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Website Presentation</a:t>
            </a:r>
          </a:p>
          <a:p>
            <a:r>
              <a:t>By Harpreet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name is Harpreet Singh. I am a student at Roxbury Community College majoring in Information Technology. I enjoy solving problems using technology and learning programming skills to prepare for a future career in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website is a reflection of my work and learning in IST 110. It includes four main pages: Home, About Me, IST 110 Reflection, and Contact. The site is created using HTML and CSS to showcase basic web development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IST 110 with Professor Valerie Atherley, I learned the importance of problem-solving in IT. I gained skills in critical thinking, logical analysis, and breaking down complex issues. This course helped me grow more confident with technology.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visiting my website and listening to my presentation!</a:t>
            </a:r>
          </a:p>
          <a:p/>
          <a:p>
            <a:r>
              <a:t>Website Link: This website is included as a ZIP file in the email submission.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