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78" r:id="rId4"/>
    <p:sldId id="261" r:id="rId5"/>
    <p:sldId id="262" r:id="rId6"/>
    <p:sldId id="282" r:id="rId7"/>
    <p:sldId id="279" r:id="rId8"/>
    <p:sldId id="280" r:id="rId9"/>
    <p:sldId id="264" r:id="rId10"/>
    <p:sldId id="265" r:id="rId11"/>
    <p:sldId id="266" r:id="rId12"/>
    <p:sldId id="272" r:id="rId13"/>
    <p:sldId id="281" r:id="rId14"/>
    <p:sldId id="274" r:id="rId15"/>
    <p:sldId id="277" r:id="rId16"/>
    <p:sldId id="276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CF459C-F6B5-BC4D-8EEA-E751B0D35790}" v="38" dt="2019-09-12T03:59:42.7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1156"/>
  </p:normalViewPr>
  <p:slideViewPr>
    <p:cSldViewPr snapToGrid="0" snapToObjects="1">
      <p:cViewPr varScale="1">
        <p:scale>
          <a:sx n="93" d="100"/>
          <a:sy n="93" d="100"/>
        </p:scale>
        <p:origin x="123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3840" y="1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udiu Scotnotis" userId="5a6ab61a-3b31-4c29-8c4c-bb4b9578fba1" providerId="ADAL" clId="{76CF459C-F6B5-BC4D-8EEA-E751B0D35790}"/>
    <pc:docChg chg="undo custSel addSld delSld modSld sldOrd">
      <pc:chgData name="Claudiu Scotnotis" userId="5a6ab61a-3b31-4c29-8c4c-bb4b9578fba1" providerId="ADAL" clId="{76CF459C-F6B5-BC4D-8EEA-E751B0D35790}" dt="2019-09-12T04:00:21.679" v="981" actId="20577"/>
      <pc:docMkLst>
        <pc:docMk/>
      </pc:docMkLst>
      <pc:sldChg chg="modSp">
        <pc:chgData name="Claudiu Scotnotis" userId="5a6ab61a-3b31-4c29-8c4c-bb4b9578fba1" providerId="ADAL" clId="{76CF459C-F6B5-BC4D-8EEA-E751B0D35790}" dt="2019-09-12T02:43:44.559" v="6" actId="20577"/>
        <pc:sldMkLst>
          <pc:docMk/>
          <pc:sldMk cId="1086382835" sldId="256"/>
        </pc:sldMkLst>
        <pc:spChg chg="mod">
          <ac:chgData name="Claudiu Scotnotis" userId="5a6ab61a-3b31-4c29-8c4c-bb4b9578fba1" providerId="ADAL" clId="{76CF459C-F6B5-BC4D-8EEA-E751B0D35790}" dt="2019-09-12T02:43:44.559" v="6" actId="20577"/>
          <ac:spMkLst>
            <pc:docMk/>
            <pc:sldMk cId="1086382835" sldId="256"/>
            <ac:spMk id="2" creationId="{00000000-0000-0000-0000-000000000000}"/>
          </ac:spMkLst>
        </pc:spChg>
      </pc:sldChg>
      <pc:sldChg chg="modSp">
        <pc:chgData name="Claudiu Scotnotis" userId="5a6ab61a-3b31-4c29-8c4c-bb4b9578fba1" providerId="ADAL" clId="{76CF459C-F6B5-BC4D-8EEA-E751B0D35790}" dt="2019-09-12T03:27:42.780" v="187" actId="20577"/>
        <pc:sldMkLst>
          <pc:docMk/>
          <pc:sldMk cId="263040738" sldId="257"/>
        </pc:sldMkLst>
        <pc:spChg chg="mod">
          <ac:chgData name="Claudiu Scotnotis" userId="5a6ab61a-3b31-4c29-8c4c-bb4b9578fba1" providerId="ADAL" clId="{76CF459C-F6B5-BC4D-8EEA-E751B0D35790}" dt="2019-09-12T03:27:42.780" v="187" actId="20577"/>
          <ac:spMkLst>
            <pc:docMk/>
            <pc:sldMk cId="263040738" sldId="257"/>
            <ac:spMk id="2" creationId="{00000000-0000-0000-0000-000000000000}"/>
          </ac:spMkLst>
        </pc:spChg>
        <pc:spChg chg="mod">
          <ac:chgData name="Claudiu Scotnotis" userId="5a6ab61a-3b31-4c29-8c4c-bb4b9578fba1" providerId="ADAL" clId="{76CF459C-F6B5-BC4D-8EEA-E751B0D35790}" dt="2019-09-12T03:26:07.224" v="176" actId="20577"/>
          <ac:spMkLst>
            <pc:docMk/>
            <pc:sldMk cId="263040738" sldId="257"/>
            <ac:spMk id="3" creationId="{00000000-0000-0000-0000-000000000000}"/>
          </ac:spMkLst>
        </pc:spChg>
      </pc:sldChg>
      <pc:sldChg chg="modSp">
        <pc:chgData name="Claudiu Scotnotis" userId="5a6ab61a-3b31-4c29-8c4c-bb4b9578fba1" providerId="ADAL" clId="{76CF459C-F6B5-BC4D-8EEA-E751B0D35790}" dt="2019-09-12T03:22:42.169" v="16" actId="27636"/>
        <pc:sldMkLst>
          <pc:docMk/>
          <pc:sldMk cId="2035218817" sldId="262"/>
        </pc:sldMkLst>
        <pc:spChg chg="mod">
          <ac:chgData name="Claudiu Scotnotis" userId="5a6ab61a-3b31-4c29-8c4c-bb4b9578fba1" providerId="ADAL" clId="{76CF459C-F6B5-BC4D-8EEA-E751B0D35790}" dt="2019-09-12T03:22:42.169" v="16" actId="27636"/>
          <ac:spMkLst>
            <pc:docMk/>
            <pc:sldMk cId="2035218817" sldId="262"/>
            <ac:spMk id="2" creationId="{00000000-0000-0000-0000-000000000000}"/>
          </ac:spMkLst>
        </pc:spChg>
      </pc:sldChg>
      <pc:sldChg chg="modSp add del">
        <pc:chgData name="Claudiu Scotnotis" userId="5a6ab61a-3b31-4c29-8c4c-bb4b9578fba1" providerId="ADAL" clId="{76CF459C-F6B5-BC4D-8EEA-E751B0D35790}" dt="2019-09-12T03:47:48.867" v="622" actId="2696"/>
        <pc:sldMkLst>
          <pc:docMk/>
          <pc:sldMk cId="803127903" sldId="263"/>
        </pc:sldMkLst>
        <pc:spChg chg="mod">
          <ac:chgData name="Claudiu Scotnotis" userId="5a6ab61a-3b31-4c29-8c4c-bb4b9578fba1" providerId="ADAL" clId="{76CF459C-F6B5-BC4D-8EEA-E751B0D35790}" dt="2019-09-12T03:22:42.191" v="17" actId="27636"/>
          <ac:spMkLst>
            <pc:docMk/>
            <pc:sldMk cId="803127903" sldId="263"/>
            <ac:spMk id="2" creationId="{00000000-0000-0000-0000-000000000000}"/>
          </ac:spMkLst>
        </pc:spChg>
      </pc:sldChg>
      <pc:sldChg chg="modSp">
        <pc:chgData name="Claudiu Scotnotis" userId="5a6ab61a-3b31-4c29-8c4c-bb4b9578fba1" providerId="ADAL" clId="{76CF459C-F6B5-BC4D-8EEA-E751B0D35790}" dt="2019-09-12T03:22:42.207" v="18" actId="27636"/>
        <pc:sldMkLst>
          <pc:docMk/>
          <pc:sldMk cId="1235944326" sldId="264"/>
        </pc:sldMkLst>
        <pc:spChg chg="mod">
          <ac:chgData name="Claudiu Scotnotis" userId="5a6ab61a-3b31-4c29-8c4c-bb4b9578fba1" providerId="ADAL" clId="{76CF459C-F6B5-BC4D-8EEA-E751B0D35790}" dt="2019-09-12T03:22:42.207" v="18" actId="27636"/>
          <ac:spMkLst>
            <pc:docMk/>
            <pc:sldMk cId="1235944326" sldId="264"/>
            <ac:spMk id="2" creationId="{00000000-0000-0000-0000-000000000000}"/>
          </ac:spMkLst>
        </pc:spChg>
      </pc:sldChg>
      <pc:sldChg chg="modSp">
        <pc:chgData name="Claudiu Scotnotis" userId="5a6ab61a-3b31-4c29-8c4c-bb4b9578fba1" providerId="ADAL" clId="{76CF459C-F6B5-BC4D-8EEA-E751B0D35790}" dt="2019-09-12T03:22:42.220" v="19" actId="27636"/>
        <pc:sldMkLst>
          <pc:docMk/>
          <pc:sldMk cId="2054453298" sldId="265"/>
        </pc:sldMkLst>
        <pc:spChg chg="mod">
          <ac:chgData name="Claudiu Scotnotis" userId="5a6ab61a-3b31-4c29-8c4c-bb4b9578fba1" providerId="ADAL" clId="{76CF459C-F6B5-BC4D-8EEA-E751B0D35790}" dt="2019-09-12T03:22:42.220" v="19" actId="27636"/>
          <ac:spMkLst>
            <pc:docMk/>
            <pc:sldMk cId="2054453298" sldId="265"/>
            <ac:spMk id="2" creationId="{00000000-0000-0000-0000-000000000000}"/>
          </ac:spMkLst>
        </pc:spChg>
      </pc:sldChg>
      <pc:sldChg chg="modSp del">
        <pc:chgData name="Claudiu Scotnotis" userId="5a6ab61a-3b31-4c29-8c4c-bb4b9578fba1" providerId="ADAL" clId="{76CF459C-F6B5-BC4D-8EEA-E751B0D35790}" dt="2019-09-12T03:34:51.885" v="529" actId="2696"/>
        <pc:sldMkLst>
          <pc:docMk/>
          <pc:sldMk cId="1422392628" sldId="267"/>
        </pc:sldMkLst>
        <pc:spChg chg="mod">
          <ac:chgData name="Claudiu Scotnotis" userId="5a6ab61a-3b31-4c29-8c4c-bb4b9578fba1" providerId="ADAL" clId="{76CF459C-F6B5-BC4D-8EEA-E751B0D35790}" dt="2019-09-12T03:22:42.236" v="20" actId="27636"/>
          <ac:spMkLst>
            <pc:docMk/>
            <pc:sldMk cId="1422392628" sldId="267"/>
            <ac:spMk id="2" creationId="{00000000-0000-0000-0000-000000000000}"/>
          </ac:spMkLst>
        </pc:spChg>
        <pc:spChg chg="mod">
          <ac:chgData name="Claudiu Scotnotis" userId="5a6ab61a-3b31-4c29-8c4c-bb4b9578fba1" providerId="ADAL" clId="{76CF459C-F6B5-BC4D-8EEA-E751B0D35790}" dt="2019-09-12T03:22:42.254" v="21" actId="27636"/>
          <ac:spMkLst>
            <pc:docMk/>
            <pc:sldMk cId="1422392628" sldId="267"/>
            <ac:spMk id="3" creationId="{00000000-0000-0000-0000-000000000000}"/>
          </ac:spMkLst>
        </pc:spChg>
      </pc:sldChg>
      <pc:sldChg chg="modSp del">
        <pc:chgData name="Claudiu Scotnotis" userId="5a6ab61a-3b31-4c29-8c4c-bb4b9578fba1" providerId="ADAL" clId="{76CF459C-F6B5-BC4D-8EEA-E751B0D35790}" dt="2019-09-12T03:24:44.088" v="110" actId="2696"/>
        <pc:sldMkLst>
          <pc:docMk/>
          <pc:sldMk cId="364940392" sldId="268"/>
        </pc:sldMkLst>
        <pc:spChg chg="mod">
          <ac:chgData name="Claudiu Scotnotis" userId="5a6ab61a-3b31-4c29-8c4c-bb4b9578fba1" providerId="ADAL" clId="{76CF459C-F6B5-BC4D-8EEA-E751B0D35790}" dt="2019-09-12T03:22:42.267" v="22" actId="27636"/>
          <ac:spMkLst>
            <pc:docMk/>
            <pc:sldMk cId="364940392" sldId="268"/>
            <ac:spMk id="2" creationId="{00000000-0000-0000-0000-000000000000}"/>
          </ac:spMkLst>
        </pc:spChg>
      </pc:sldChg>
      <pc:sldChg chg="modSp del">
        <pc:chgData name="Claudiu Scotnotis" userId="5a6ab61a-3b31-4c29-8c4c-bb4b9578fba1" providerId="ADAL" clId="{76CF459C-F6B5-BC4D-8EEA-E751B0D35790}" dt="2019-09-12T03:24:41.269" v="109" actId="2696"/>
        <pc:sldMkLst>
          <pc:docMk/>
          <pc:sldMk cId="2007887110" sldId="271"/>
        </pc:sldMkLst>
        <pc:spChg chg="mod">
          <ac:chgData name="Claudiu Scotnotis" userId="5a6ab61a-3b31-4c29-8c4c-bb4b9578fba1" providerId="ADAL" clId="{76CF459C-F6B5-BC4D-8EEA-E751B0D35790}" dt="2019-09-12T03:22:42.287" v="23" actId="27636"/>
          <ac:spMkLst>
            <pc:docMk/>
            <pc:sldMk cId="2007887110" sldId="271"/>
            <ac:spMk id="2" creationId="{00000000-0000-0000-0000-000000000000}"/>
          </ac:spMkLst>
        </pc:spChg>
      </pc:sldChg>
      <pc:sldChg chg="modSp">
        <pc:chgData name="Claudiu Scotnotis" userId="5a6ab61a-3b31-4c29-8c4c-bb4b9578fba1" providerId="ADAL" clId="{76CF459C-F6B5-BC4D-8EEA-E751B0D35790}" dt="2019-09-12T03:34:43.820" v="528" actId="27636"/>
        <pc:sldMkLst>
          <pc:docMk/>
          <pc:sldMk cId="1716194114" sldId="272"/>
        </pc:sldMkLst>
        <pc:spChg chg="mod">
          <ac:chgData name="Claudiu Scotnotis" userId="5a6ab61a-3b31-4c29-8c4c-bb4b9578fba1" providerId="ADAL" clId="{76CF459C-F6B5-BC4D-8EEA-E751B0D35790}" dt="2019-09-12T03:32:20.596" v="363" actId="20577"/>
          <ac:spMkLst>
            <pc:docMk/>
            <pc:sldMk cId="1716194114" sldId="272"/>
            <ac:spMk id="2" creationId="{00000000-0000-0000-0000-000000000000}"/>
          </ac:spMkLst>
        </pc:spChg>
        <pc:spChg chg="mod">
          <ac:chgData name="Claudiu Scotnotis" userId="5a6ab61a-3b31-4c29-8c4c-bb4b9578fba1" providerId="ADAL" clId="{76CF459C-F6B5-BC4D-8EEA-E751B0D35790}" dt="2019-09-12T03:34:43.820" v="528" actId="27636"/>
          <ac:spMkLst>
            <pc:docMk/>
            <pc:sldMk cId="1716194114" sldId="272"/>
            <ac:spMk id="3" creationId="{00000000-0000-0000-0000-000000000000}"/>
          </ac:spMkLst>
        </pc:spChg>
      </pc:sldChg>
      <pc:sldChg chg="modSp">
        <pc:chgData name="Claudiu Scotnotis" userId="5a6ab61a-3b31-4c29-8c4c-bb4b9578fba1" providerId="ADAL" clId="{76CF459C-F6B5-BC4D-8EEA-E751B0D35790}" dt="2019-09-12T03:22:42.331" v="26" actId="27636"/>
        <pc:sldMkLst>
          <pc:docMk/>
          <pc:sldMk cId="1289735469" sldId="274"/>
        </pc:sldMkLst>
        <pc:spChg chg="mod">
          <ac:chgData name="Claudiu Scotnotis" userId="5a6ab61a-3b31-4c29-8c4c-bb4b9578fba1" providerId="ADAL" clId="{76CF459C-F6B5-BC4D-8EEA-E751B0D35790}" dt="2019-09-12T03:22:42.331" v="26" actId="27636"/>
          <ac:spMkLst>
            <pc:docMk/>
            <pc:sldMk cId="1289735469" sldId="274"/>
            <ac:spMk id="2" creationId="{00000000-0000-0000-0000-000000000000}"/>
          </ac:spMkLst>
        </pc:spChg>
      </pc:sldChg>
      <pc:sldChg chg="modSp">
        <pc:chgData name="Claudiu Scotnotis" userId="5a6ab61a-3b31-4c29-8c4c-bb4b9578fba1" providerId="ADAL" clId="{76CF459C-F6B5-BC4D-8EEA-E751B0D35790}" dt="2019-09-12T04:00:21.679" v="981" actId="20577"/>
        <pc:sldMkLst>
          <pc:docMk/>
          <pc:sldMk cId="469724346" sldId="275"/>
        </pc:sldMkLst>
        <pc:spChg chg="mod">
          <ac:chgData name="Claudiu Scotnotis" userId="5a6ab61a-3b31-4c29-8c4c-bb4b9578fba1" providerId="ADAL" clId="{76CF459C-F6B5-BC4D-8EEA-E751B0D35790}" dt="2019-09-12T03:22:42.343" v="28" actId="27636"/>
          <ac:spMkLst>
            <pc:docMk/>
            <pc:sldMk cId="469724346" sldId="275"/>
            <ac:spMk id="2" creationId="{00000000-0000-0000-0000-000000000000}"/>
          </ac:spMkLst>
        </pc:spChg>
        <pc:spChg chg="mod">
          <ac:chgData name="Claudiu Scotnotis" userId="5a6ab61a-3b31-4c29-8c4c-bb4b9578fba1" providerId="ADAL" clId="{76CF459C-F6B5-BC4D-8EEA-E751B0D35790}" dt="2019-09-12T04:00:21.679" v="981" actId="20577"/>
          <ac:spMkLst>
            <pc:docMk/>
            <pc:sldMk cId="469724346" sldId="275"/>
            <ac:spMk id="3" creationId="{00000000-0000-0000-0000-000000000000}"/>
          </ac:spMkLst>
        </pc:spChg>
      </pc:sldChg>
      <pc:sldChg chg="addSp delSp modSp add ord">
        <pc:chgData name="Claudiu Scotnotis" userId="5a6ab61a-3b31-4c29-8c4c-bb4b9578fba1" providerId="ADAL" clId="{76CF459C-F6B5-BC4D-8EEA-E751B0D35790}" dt="2019-09-12T03:57:09.380" v="939" actId="20577"/>
        <pc:sldMkLst>
          <pc:docMk/>
          <pc:sldMk cId="599320469" sldId="276"/>
        </pc:sldMkLst>
        <pc:spChg chg="mod">
          <ac:chgData name="Claudiu Scotnotis" userId="5a6ab61a-3b31-4c29-8c4c-bb4b9578fba1" providerId="ADAL" clId="{76CF459C-F6B5-BC4D-8EEA-E751B0D35790}" dt="2019-09-12T03:57:09.380" v="939" actId="20577"/>
          <ac:spMkLst>
            <pc:docMk/>
            <pc:sldMk cId="599320469" sldId="276"/>
            <ac:spMk id="2" creationId="{021DCAD9-3AB5-1D46-A5E7-C7399F0D3AB5}"/>
          </ac:spMkLst>
        </pc:spChg>
        <pc:spChg chg="del">
          <ac:chgData name="Claudiu Scotnotis" userId="5a6ab61a-3b31-4c29-8c4c-bb4b9578fba1" providerId="ADAL" clId="{76CF459C-F6B5-BC4D-8EEA-E751B0D35790}" dt="2019-09-12T03:22:50.034" v="29"/>
          <ac:spMkLst>
            <pc:docMk/>
            <pc:sldMk cId="599320469" sldId="276"/>
            <ac:spMk id="3" creationId="{20459A65-18B0-8C47-A758-CA9E34AF08A4}"/>
          </ac:spMkLst>
        </pc:spChg>
        <pc:picChg chg="add mod">
          <ac:chgData name="Claudiu Scotnotis" userId="5a6ab61a-3b31-4c29-8c4c-bb4b9578fba1" providerId="ADAL" clId="{76CF459C-F6B5-BC4D-8EEA-E751B0D35790}" dt="2019-09-12T03:55:30.880" v="917" actId="1076"/>
          <ac:picMkLst>
            <pc:docMk/>
            <pc:sldMk cId="599320469" sldId="276"/>
            <ac:picMk id="5" creationId="{1C60066B-C266-624E-AEFD-3DDBF21FF31F}"/>
          </ac:picMkLst>
        </pc:picChg>
      </pc:sldChg>
      <pc:sldChg chg="addSp delSp modSp add ord">
        <pc:chgData name="Claudiu Scotnotis" userId="5a6ab61a-3b31-4c29-8c4c-bb4b9578fba1" providerId="ADAL" clId="{76CF459C-F6B5-BC4D-8EEA-E751B0D35790}" dt="2019-09-12T03:55:12.419" v="915" actId="1076"/>
        <pc:sldMkLst>
          <pc:docMk/>
          <pc:sldMk cId="1606740456" sldId="277"/>
        </pc:sldMkLst>
        <pc:spChg chg="mod">
          <ac:chgData name="Claudiu Scotnotis" userId="5a6ab61a-3b31-4c29-8c4c-bb4b9578fba1" providerId="ADAL" clId="{76CF459C-F6B5-BC4D-8EEA-E751B0D35790}" dt="2019-09-12T03:23:21.551" v="58" actId="20577"/>
          <ac:spMkLst>
            <pc:docMk/>
            <pc:sldMk cId="1606740456" sldId="277"/>
            <ac:spMk id="2" creationId="{98A62606-6EED-FC44-A7C2-7ED369AFDC0E}"/>
          </ac:spMkLst>
        </pc:spChg>
        <pc:spChg chg="del">
          <ac:chgData name="Claudiu Scotnotis" userId="5a6ab61a-3b31-4c29-8c4c-bb4b9578fba1" providerId="ADAL" clId="{76CF459C-F6B5-BC4D-8EEA-E751B0D35790}" dt="2019-09-12T03:23:11.869" v="34"/>
          <ac:spMkLst>
            <pc:docMk/>
            <pc:sldMk cId="1606740456" sldId="277"/>
            <ac:spMk id="3" creationId="{EC951571-A122-B64D-A315-AC7DF84A3581}"/>
          </ac:spMkLst>
        </pc:spChg>
        <pc:picChg chg="add mod">
          <ac:chgData name="Claudiu Scotnotis" userId="5a6ab61a-3b31-4c29-8c4c-bb4b9578fba1" providerId="ADAL" clId="{76CF459C-F6B5-BC4D-8EEA-E751B0D35790}" dt="2019-09-12T03:55:12.419" v="915" actId="1076"/>
          <ac:picMkLst>
            <pc:docMk/>
            <pc:sldMk cId="1606740456" sldId="277"/>
            <ac:picMk id="5" creationId="{BFC8DB0F-DBB0-8A4E-9E4C-E8F93869B410}"/>
          </ac:picMkLst>
        </pc:picChg>
      </pc:sldChg>
      <pc:sldChg chg="modSp add">
        <pc:chgData name="Claudiu Scotnotis" userId="5a6ab61a-3b31-4c29-8c4c-bb4b9578fba1" providerId="ADAL" clId="{76CF459C-F6B5-BC4D-8EEA-E751B0D35790}" dt="2019-09-12T03:30:12.334" v="282" actId="20577"/>
        <pc:sldMkLst>
          <pc:docMk/>
          <pc:sldMk cId="94062567" sldId="278"/>
        </pc:sldMkLst>
        <pc:spChg chg="mod">
          <ac:chgData name="Claudiu Scotnotis" userId="5a6ab61a-3b31-4c29-8c4c-bb4b9578fba1" providerId="ADAL" clId="{76CF459C-F6B5-BC4D-8EEA-E751B0D35790}" dt="2019-09-12T03:27:50.653" v="199" actId="20577"/>
          <ac:spMkLst>
            <pc:docMk/>
            <pc:sldMk cId="94062567" sldId="278"/>
            <ac:spMk id="2" creationId="{A3C1A8F7-4D50-124F-81D0-38BC39EB4C1E}"/>
          </ac:spMkLst>
        </pc:spChg>
        <pc:spChg chg="mod">
          <ac:chgData name="Claudiu Scotnotis" userId="5a6ab61a-3b31-4c29-8c4c-bb4b9578fba1" providerId="ADAL" clId="{76CF459C-F6B5-BC4D-8EEA-E751B0D35790}" dt="2019-09-12T03:30:12.334" v="282" actId="20577"/>
          <ac:spMkLst>
            <pc:docMk/>
            <pc:sldMk cId="94062567" sldId="278"/>
            <ac:spMk id="3" creationId="{AD53304A-FF2A-4A4A-9460-6C61F375AD9B}"/>
          </ac:spMkLst>
        </pc:spChg>
      </pc:sldChg>
      <pc:sldChg chg="addSp delSp modSp add">
        <pc:chgData name="Claudiu Scotnotis" userId="5a6ab61a-3b31-4c29-8c4c-bb4b9578fba1" providerId="ADAL" clId="{76CF459C-F6B5-BC4D-8EEA-E751B0D35790}" dt="2019-09-12T03:54:40.906" v="913" actId="20577"/>
        <pc:sldMkLst>
          <pc:docMk/>
          <pc:sldMk cId="1983756780" sldId="279"/>
        </pc:sldMkLst>
        <pc:spChg chg="mod">
          <ac:chgData name="Claudiu Scotnotis" userId="5a6ab61a-3b31-4c29-8c4c-bb4b9578fba1" providerId="ADAL" clId="{76CF459C-F6B5-BC4D-8EEA-E751B0D35790}" dt="2019-09-12T03:47:38.079" v="620" actId="20577"/>
          <ac:spMkLst>
            <pc:docMk/>
            <pc:sldMk cId="1983756780" sldId="279"/>
            <ac:spMk id="2" creationId="{07F42839-D2F2-FF49-894B-2C16AA16C4E3}"/>
          </ac:spMkLst>
        </pc:spChg>
        <pc:spChg chg="del">
          <ac:chgData name="Claudiu Scotnotis" userId="5a6ab61a-3b31-4c29-8c4c-bb4b9578fba1" providerId="ADAL" clId="{76CF459C-F6B5-BC4D-8EEA-E751B0D35790}" dt="2019-09-12T03:44:15.380" v="532"/>
          <ac:spMkLst>
            <pc:docMk/>
            <pc:sldMk cId="1983756780" sldId="279"/>
            <ac:spMk id="3" creationId="{1DD3AC16-6656-F04A-A53E-9A177BA187D3}"/>
          </ac:spMkLst>
        </pc:spChg>
        <pc:spChg chg="add mod">
          <ac:chgData name="Claudiu Scotnotis" userId="5a6ab61a-3b31-4c29-8c4c-bb4b9578fba1" providerId="ADAL" clId="{76CF459C-F6B5-BC4D-8EEA-E751B0D35790}" dt="2019-09-12T03:54:40.906" v="913" actId="20577"/>
          <ac:spMkLst>
            <pc:docMk/>
            <pc:sldMk cId="1983756780" sldId="279"/>
            <ac:spMk id="6" creationId="{0720DF58-EA5F-F04F-B89C-DBC8588FE07E}"/>
          </ac:spMkLst>
        </pc:spChg>
        <pc:picChg chg="add mod">
          <ac:chgData name="Claudiu Scotnotis" userId="5a6ab61a-3b31-4c29-8c4c-bb4b9578fba1" providerId="ADAL" clId="{76CF459C-F6B5-BC4D-8EEA-E751B0D35790}" dt="2019-09-12T03:46:34.043" v="596" actId="1076"/>
          <ac:picMkLst>
            <pc:docMk/>
            <pc:sldMk cId="1983756780" sldId="279"/>
            <ac:picMk id="5" creationId="{1B29D907-3EC2-4C4E-A1CB-F72C8BB301E9}"/>
          </ac:picMkLst>
        </pc:picChg>
      </pc:sldChg>
      <pc:sldChg chg="addSp delSp modSp add">
        <pc:chgData name="Claudiu Scotnotis" userId="5a6ab61a-3b31-4c29-8c4c-bb4b9578fba1" providerId="ADAL" clId="{76CF459C-F6B5-BC4D-8EEA-E751B0D35790}" dt="2019-09-12T03:47:45.266" v="621"/>
        <pc:sldMkLst>
          <pc:docMk/>
          <pc:sldMk cId="2264432697" sldId="280"/>
        </pc:sldMkLst>
        <pc:spChg chg="mod">
          <ac:chgData name="Claudiu Scotnotis" userId="5a6ab61a-3b31-4c29-8c4c-bb4b9578fba1" providerId="ADAL" clId="{76CF459C-F6B5-BC4D-8EEA-E751B0D35790}" dt="2019-09-12T03:47:45.266" v="621"/>
          <ac:spMkLst>
            <pc:docMk/>
            <pc:sldMk cId="2264432697" sldId="280"/>
            <ac:spMk id="2" creationId="{A1201DA7-9A82-8140-ABB6-9A534142FD4A}"/>
          </ac:spMkLst>
        </pc:spChg>
        <pc:spChg chg="del">
          <ac:chgData name="Claudiu Scotnotis" userId="5a6ab61a-3b31-4c29-8c4c-bb4b9578fba1" providerId="ADAL" clId="{76CF459C-F6B5-BC4D-8EEA-E751B0D35790}" dt="2019-09-12T03:44:22.372" v="537"/>
          <ac:spMkLst>
            <pc:docMk/>
            <pc:sldMk cId="2264432697" sldId="280"/>
            <ac:spMk id="3" creationId="{7893FF65-0774-EC4C-890B-1F4590B0C982}"/>
          </ac:spMkLst>
        </pc:spChg>
        <pc:spChg chg="add mod">
          <ac:chgData name="Claudiu Scotnotis" userId="5a6ab61a-3b31-4c29-8c4c-bb4b9578fba1" providerId="ADAL" clId="{76CF459C-F6B5-BC4D-8EEA-E751B0D35790}" dt="2019-09-12T03:47:20.059" v="609" actId="14100"/>
          <ac:spMkLst>
            <pc:docMk/>
            <pc:sldMk cId="2264432697" sldId="280"/>
            <ac:spMk id="6" creationId="{E1CD4EF9-AEF8-F740-911C-D8F156C63647}"/>
          </ac:spMkLst>
        </pc:spChg>
        <pc:picChg chg="add mod">
          <ac:chgData name="Claudiu Scotnotis" userId="5a6ab61a-3b31-4c29-8c4c-bb4b9578fba1" providerId="ADAL" clId="{76CF459C-F6B5-BC4D-8EEA-E751B0D35790}" dt="2019-09-12T03:47:06.720" v="603" actId="1076"/>
          <ac:picMkLst>
            <pc:docMk/>
            <pc:sldMk cId="2264432697" sldId="280"/>
            <ac:picMk id="5" creationId="{D0886796-A19F-A947-A980-A04B8C9D1554}"/>
          </ac:picMkLst>
        </pc:picChg>
      </pc:sldChg>
      <pc:sldChg chg="addSp delSp modSp add ord">
        <pc:chgData name="Claudiu Scotnotis" userId="5a6ab61a-3b31-4c29-8c4c-bb4b9578fba1" providerId="ADAL" clId="{76CF459C-F6B5-BC4D-8EEA-E751B0D35790}" dt="2019-09-12T03:56:26.032" v="920"/>
        <pc:sldMkLst>
          <pc:docMk/>
          <pc:sldMk cId="496755355" sldId="281"/>
        </pc:sldMkLst>
        <pc:spChg chg="mod">
          <ac:chgData name="Claudiu Scotnotis" userId="5a6ab61a-3b31-4c29-8c4c-bb4b9578fba1" providerId="ADAL" clId="{76CF459C-F6B5-BC4D-8EEA-E751B0D35790}" dt="2019-09-12T03:44:42.307" v="550" actId="14100"/>
          <ac:spMkLst>
            <pc:docMk/>
            <pc:sldMk cId="496755355" sldId="281"/>
            <ac:spMk id="2" creationId="{CE598A1F-4DB1-F742-B13A-C99413904CBB}"/>
          </ac:spMkLst>
        </pc:spChg>
        <pc:spChg chg="del">
          <ac:chgData name="Claudiu Scotnotis" userId="5a6ab61a-3b31-4c29-8c4c-bb4b9578fba1" providerId="ADAL" clId="{76CF459C-F6B5-BC4D-8EEA-E751B0D35790}" dt="2019-09-12T03:44:27.022" v="541"/>
          <ac:spMkLst>
            <pc:docMk/>
            <pc:sldMk cId="496755355" sldId="281"/>
            <ac:spMk id="3" creationId="{46F238FE-1BFA-AF42-BBB3-0831353909B6}"/>
          </ac:spMkLst>
        </pc:spChg>
        <pc:picChg chg="add mod">
          <ac:chgData name="Claudiu Scotnotis" userId="5a6ab61a-3b31-4c29-8c4c-bb4b9578fba1" providerId="ADAL" clId="{76CF459C-F6B5-BC4D-8EEA-E751B0D35790}" dt="2019-09-12T03:44:35.738" v="546" actId="1076"/>
          <ac:picMkLst>
            <pc:docMk/>
            <pc:sldMk cId="496755355" sldId="281"/>
            <ac:picMk id="5" creationId="{429AC28F-D63E-5248-9AD6-7C6A4F9A2F46}"/>
          </ac:picMkLst>
        </pc:picChg>
      </pc:sldChg>
      <pc:sldChg chg="addSp delSp modSp add">
        <pc:chgData name="Claudiu Scotnotis" userId="5a6ab61a-3b31-4c29-8c4c-bb4b9578fba1" providerId="ADAL" clId="{76CF459C-F6B5-BC4D-8EEA-E751B0D35790}" dt="2019-09-12T03:52:40.051" v="895" actId="1076"/>
        <pc:sldMkLst>
          <pc:docMk/>
          <pc:sldMk cId="3398177632" sldId="282"/>
        </pc:sldMkLst>
        <pc:spChg chg="mod">
          <ac:chgData name="Claudiu Scotnotis" userId="5a6ab61a-3b31-4c29-8c4c-bb4b9578fba1" providerId="ADAL" clId="{76CF459C-F6B5-BC4D-8EEA-E751B0D35790}" dt="2019-09-12T03:48:50.529" v="653" actId="20577"/>
          <ac:spMkLst>
            <pc:docMk/>
            <pc:sldMk cId="3398177632" sldId="282"/>
            <ac:spMk id="2" creationId="{221F8DBB-295F-6541-8A00-AB427A92A7B8}"/>
          </ac:spMkLst>
        </pc:spChg>
        <pc:spChg chg="del">
          <ac:chgData name="Claudiu Scotnotis" userId="5a6ab61a-3b31-4c29-8c4c-bb4b9578fba1" providerId="ADAL" clId="{76CF459C-F6B5-BC4D-8EEA-E751B0D35790}" dt="2019-09-12T03:49:20.024" v="654"/>
          <ac:spMkLst>
            <pc:docMk/>
            <pc:sldMk cId="3398177632" sldId="282"/>
            <ac:spMk id="3" creationId="{F917531F-CC64-274F-B702-901147D357A8}"/>
          </ac:spMkLst>
        </pc:spChg>
        <pc:spChg chg="add mod">
          <ac:chgData name="Claudiu Scotnotis" userId="5a6ab61a-3b31-4c29-8c4c-bb4b9578fba1" providerId="ADAL" clId="{76CF459C-F6B5-BC4D-8EEA-E751B0D35790}" dt="2019-09-12T03:52:40.051" v="895" actId="1076"/>
          <ac:spMkLst>
            <pc:docMk/>
            <pc:sldMk cId="3398177632" sldId="282"/>
            <ac:spMk id="6" creationId="{1791A56D-BDAF-7A4E-A5E3-8C8DE7CFDAAC}"/>
          </ac:spMkLst>
        </pc:spChg>
        <pc:picChg chg="add mod">
          <ac:chgData name="Claudiu Scotnotis" userId="5a6ab61a-3b31-4c29-8c4c-bb4b9578fba1" providerId="ADAL" clId="{76CF459C-F6B5-BC4D-8EEA-E751B0D35790}" dt="2019-09-12T03:49:30.918" v="657" actId="14100"/>
          <ac:picMkLst>
            <pc:docMk/>
            <pc:sldMk cId="3398177632" sldId="282"/>
            <ac:picMk id="5" creationId="{8C08CBD8-0052-6243-8FCF-6D2D85A79FA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47975-0C08-7A4B-A72B-DA1E89B7D798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E7579-F3B9-B94E-9D75-8632F3179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02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D1CFE-F470-BA42-8B4E-BB443EBD472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56201A-D086-3A4A-86D5-9AB04B79E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57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6201A-D086-3A4A-86D5-9AB04B79E3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78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359229" y="5693229"/>
            <a:ext cx="12094028" cy="4754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B77B63-73AC-8740-BF3A-D283F9259EA7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359229" y="5693229"/>
            <a:ext cx="12094028" cy="4754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CB4EBC-94D8-AB46-9FFC-DDED0274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28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B77B63-73AC-8740-BF3A-D283F9259EA7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359229" y="5693229"/>
            <a:ext cx="12094028" cy="4754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CB4EBC-94D8-AB46-9FFC-DDED0274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66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72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0085"/>
            <a:ext cx="10515600" cy="41039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B77B63-73AC-8740-BF3A-D283F9259EA7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359229" y="5693229"/>
            <a:ext cx="12094028" cy="4754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CB4EBC-94D8-AB46-9FFC-DDED0274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9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B77B63-73AC-8740-BF3A-D283F9259EA7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359229" y="5693229"/>
            <a:ext cx="12094028" cy="4754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CB4EBC-94D8-AB46-9FFC-DDED0274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6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46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19200"/>
            <a:ext cx="5181600" cy="495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19200"/>
            <a:ext cx="5181600" cy="495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B77B63-73AC-8740-BF3A-D283F9259EA7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359229" y="5693229"/>
            <a:ext cx="12094028" cy="4754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CB4EBC-94D8-AB46-9FFC-DDED0274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31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B77B63-73AC-8740-BF3A-D283F9259EA7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359229" y="5693229"/>
            <a:ext cx="12094028" cy="4754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CB4EBC-94D8-AB46-9FFC-DDED0274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87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9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B77B63-73AC-8740-BF3A-D283F9259EA7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359229" y="5693229"/>
            <a:ext cx="12094028" cy="4754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CB4EBC-94D8-AB46-9FFC-DDED0274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0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B77B63-73AC-8740-BF3A-D283F9259EA7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-359229" y="5693229"/>
            <a:ext cx="12094028" cy="4754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CB4EBC-94D8-AB46-9FFC-DDED0274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B77B63-73AC-8740-BF3A-D283F9259EA7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359229" y="5693229"/>
            <a:ext cx="12094028" cy="4754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CB4EBC-94D8-AB46-9FFC-DDED0274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28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B77B63-73AC-8740-BF3A-D283F9259EA7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359229" y="5693229"/>
            <a:ext cx="12094028" cy="4754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CB4EBC-94D8-AB46-9FFC-DDED0274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34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08315"/>
            <a:ext cx="10515600" cy="4125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986" y="6159542"/>
            <a:ext cx="2872014" cy="6984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9543"/>
            <a:ext cx="9319987" cy="6984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1366"/>
            <a:ext cx="12192000" cy="51366"/>
          </a:xfrm>
          <a:prstGeom prst="rect">
            <a:avLst/>
          </a:prstGeom>
        </p:spPr>
      </p:pic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130629" y="6237514"/>
            <a:ext cx="8022771" cy="5442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algn="l"/>
            <a:r>
              <a:rPr lang="en-US" dirty="0"/>
              <a:t>420-416-AB  Database II</a:t>
            </a:r>
          </a:p>
          <a:p>
            <a:pPr algn="l"/>
            <a:r>
              <a:rPr lang="en-US" dirty="0"/>
              <a:t>Kelly-Anne Frendo</a:t>
            </a:r>
          </a:p>
        </p:txBody>
      </p:sp>
    </p:spTree>
    <p:extLst>
      <p:ext uri="{BB962C8B-B14F-4D97-AF65-F5344CB8AC3E}">
        <p14:creationId xmlns:p14="http://schemas.microsoft.com/office/powerpoint/2010/main" val="62189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tutorials/first-mvc-app/?view=aspnetcore-2.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eb_framework" TargetMode="External"/><Relationship Id="rId7" Type="http://schemas.openxmlformats.org/officeDocument/2006/relationships/hyperlink" Target="https://en.wikipedia.org/wiki/Windows" TargetMode="External"/><Relationship Id="rId2" Type="http://schemas.openxmlformats.org/officeDocument/2006/relationships/hyperlink" Target="https://en.wikipedia.org/wiki/Free_and_open-sour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.NET_Framework" TargetMode="External"/><Relationship Id="rId5" Type="http://schemas.openxmlformats.org/officeDocument/2006/relationships/hyperlink" Target="https://en.wikipedia.org/wiki/Microsoft" TargetMode="External"/><Relationship Id="rId4" Type="http://schemas.openxmlformats.org/officeDocument/2006/relationships/hyperlink" Target="https://en.wikipedia.org/wiki/ASP.NE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ypertext_Transfer_Protocol#Request_method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ASP.NET Core</a:t>
            </a:r>
          </a:p>
        </p:txBody>
      </p:sp>
    </p:spTree>
    <p:extLst>
      <p:ext uri="{BB962C8B-B14F-4D97-AF65-F5344CB8AC3E}">
        <p14:creationId xmlns:p14="http://schemas.microsoft.com/office/powerpoint/2010/main" val="108638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750288"/>
            <a:ext cx="3962400" cy="292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230085"/>
            <a:ext cx="10515600" cy="471961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this request reaches the server, it can take the following actions:</a:t>
            </a:r>
          </a:p>
          <a:p>
            <a:pPr lvl="1"/>
            <a:r>
              <a:rPr lang="en-US" dirty="0"/>
              <a:t>Interpret the request received, maps the request into a </a:t>
            </a:r>
            <a:r>
              <a:rPr lang="en-US" i="1" dirty="0"/>
              <a:t>file</a:t>
            </a:r>
            <a:r>
              <a:rPr lang="en-US" dirty="0"/>
              <a:t> under the server's document directory, and returns the file requested to the client.</a:t>
            </a:r>
          </a:p>
          <a:p>
            <a:pPr lvl="1"/>
            <a:r>
              <a:rPr lang="en-US" dirty="0"/>
              <a:t>Interpret the request received, maps the request into a </a:t>
            </a:r>
            <a:r>
              <a:rPr lang="en-US" i="1" dirty="0"/>
              <a:t>program</a:t>
            </a:r>
            <a:r>
              <a:rPr lang="en-US" dirty="0"/>
              <a:t> kept in the server, executes the program, and returns the output to the client.</a:t>
            </a:r>
          </a:p>
          <a:p>
            <a:pPr lvl="1"/>
            <a:r>
              <a:rPr lang="en-US" dirty="0"/>
              <a:t>The request cannot be satisfied so the server returns an error message.</a:t>
            </a:r>
          </a:p>
          <a:p>
            <a:endParaRPr lang="en-US"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50" y="1230085"/>
            <a:ext cx="5778500" cy="1460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0" name="Straight Arrow Connector 9"/>
          <p:cNvCxnSpPr>
            <a:stCxn id="5" idx="2"/>
            <a:endCxn id="8" idx="0"/>
          </p:cNvCxnSpPr>
          <p:nvPr/>
        </p:nvCxnSpPr>
        <p:spPr>
          <a:xfrm>
            <a:off x="6096000" y="1042388"/>
            <a:ext cx="0" cy="187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45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22" y="269567"/>
            <a:ext cx="7292086" cy="2490253"/>
          </a:xfr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694" y="2877312"/>
            <a:ext cx="7546106" cy="277957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4279392" y="5677112"/>
            <a:ext cx="6890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[Taken from https://</a:t>
            </a:r>
            <a:r>
              <a:rPr lang="en-US" sz="1200" dirty="0" err="1"/>
              <a:t>www.ntu.edu.sg</a:t>
            </a:r>
            <a:r>
              <a:rPr lang="en-US" sz="1200" dirty="0"/>
              <a:t>/home/</a:t>
            </a:r>
            <a:r>
              <a:rPr lang="en-US" sz="1200" dirty="0" err="1"/>
              <a:t>ehchua</a:t>
            </a:r>
            <a:r>
              <a:rPr lang="en-US" sz="1200" dirty="0"/>
              <a:t>/programming/</a:t>
            </a:r>
            <a:r>
              <a:rPr lang="en-US" sz="1200" dirty="0" err="1"/>
              <a:t>webprogramming</a:t>
            </a:r>
            <a:r>
              <a:rPr lang="en-US" sz="1200" dirty="0"/>
              <a:t>/</a:t>
            </a:r>
            <a:r>
              <a:rPr lang="en-US" sz="1200" dirty="0" err="1"/>
              <a:t>HTTP_Basics.html</a:t>
            </a:r>
            <a:r>
              <a:rPr lang="en-US" sz="12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95450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– View – Controller (MVC)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0085"/>
            <a:ext cx="10963656" cy="488261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MVC is </a:t>
            </a:r>
            <a:r>
              <a:rPr lang="en-CA" dirty="0"/>
              <a:t>an architectural pattern used in software design. </a:t>
            </a:r>
          </a:p>
          <a:p>
            <a:endParaRPr lang="en-CA" dirty="0"/>
          </a:p>
          <a:p>
            <a:r>
              <a:rPr lang="en-US" dirty="0"/>
              <a:t>MVC is away to organize your code and is NOT specific to .NET or Microsoft</a:t>
            </a:r>
          </a:p>
          <a:p>
            <a:endParaRPr lang="en-US" dirty="0"/>
          </a:p>
          <a:p>
            <a:r>
              <a:rPr lang="en-US" dirty="0"/>
              <a:t>ASP.NET Core MVC is a </a:t>
            </a:r>
            <a:r>
              <a:rPr lang="en-US" b="1" dirty="0">
                <a:solidFill>
                  <a:schemeClr val="accent1"/>
                </a:solidFill>
              </a:rPr>
              <a:t>different approach </a:t>
            </a:r>
            <a:r>
              <a:rPr lang="en-US" dirty="0"/>
              <a:t>to designing a web application.</a:t>
            </a:r>
            <a:br>
              <a:rPr lang="en-US" dirty="0"/>
            </a:br>
            <a:endParaRPr lang="en-US" dirty="0"/>
          </a:p>
          <a:p>
            <a:r>
              <a:rPr lang="en-US" dirty="0"/>
              <a:t>Breaks everything into three parts: </a:t>
            </a:r>
            <a:r>
              <a:rPr lang="en-US" b="1" dirty="0">
                <a:solidFill>
                  <a:schemeClr val="accent1"/>
                </a:solidFill>
              </a:rPr>
              <a:t>Model View Controller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r>
              <a:rPr lang="en-US" dirty="0"/>
              <a:t>Separates the different aspects of an application (input logic, </a:t>
            </a:r>
            <a:br>
              <a:rPr lang="en-US" dirty="0"/>
            </a:br>
            <a:r>
              <a:rPr lang="en-US" dirty="0"/>
              <a:t>business logic and UI logic) by specifying where each will be located.</a:t>
            </a:r>
            <a:br>
              <a:rPr lang="en-US" dirty="0"/>
            </a:br>
            <a:endParaRPr lang="en-US" dirty="0"/>
          </a:p>
          <a:p>
            <a:r>
              <a:rPr lang="en-US" dirty="0"/>
              <a:t>MVC is one of the most frequently-used industry-standard web development frameworks to create scalable and extensible projects. It enables you to work on one aspect of an implementation without affecting the code of another aspect.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552" y="177429"/>
            <a:ext cx="2014912" cy="81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19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98A1F-4DB1-F742-B13A-C99413904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971"/>
          </a:xfrm>
        </p:spPr>
        <p:txBody>
          <a:bodyPr>
            <a:normAutofit fontScale="90000"/>
          </a:bodyPr>
          <a:lstStyle/>
          <a:p>
            <a:r>
              <a:rPr lang="en-US" dirty="0"/>
              <a:t>MVC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9AC28F-D63E-5248-9AD6-7C6A4F9A2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2261" y="901097"/>
            <a:ext cx="8661087" cy="5055805"/>
          </a:xfrm>
        </p:spPr>
      </p:pic>
    </p:spTree>
    <p:extLst>
      <p:ext uri="{BB962C8B-B14F-4D97-AF65-F5344CB8AC3E}">
        <p14:creationId xmlns:p14="http://schemas.microsoft.com/office/powerpoint/2010/main" val="49675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MVC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8169284"/>
              </p:ext>
            </p:extLst>
          </p:nvPr>
        </p:nvGraphicFramePr>
        <p:xfrm>
          <a:off x="838199" y="3144457"/>
          <a:ext cx="105156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Controller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996">
                <a:tc>
                  <a:txBody>
                    <a:bodyPr/>
                    <a:lstStyle/>
                    <a:p>
                      <a:r>
                        <a:rPr lang="en-US" dirty="0"/>
                        <a:t>Corresponds to the data-related logic that the user works </a:t>
                      </a:r>
                      <a:r>
                        <a:rPr lang="en-US"/>
                        <a:t>with.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This can represent</a:t>
                      </a:r>
                      <a:r>
                        <a:rPr lang="en-US" baseline="0" dirty="0"/>
                        <a:t> the data that is being transferred between the View and Controller components or and business logic-related data.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for all the user-interface logic of the application.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This will include all the UI components</a:t>
                      </a:r>
                      <a:r>
                        <a:rPr lang="en-US" baseline="0" dirty="0"/>
                        <a:t> such as text boxes, drop-downs, etc. that the user will interact with.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baseline="0" dirty="0"/>
                        <a:t>ct as an interface between Model and View components.</a:t>
                      </a:r>
                    </a:p>
                    <a:p>
                      <a:r>
                        <a:rPr lang="en-US" baseline="0" dirty="0"/>
                        <a:t/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>Process the business logic and user requests, manipulate data using the Model components and interact with Views to produce the final output.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326" y="897141"/>
            <a:ext cx="4761345" cy="192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73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62606-6EED-FC44-A7C2-7ED369AFD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MVC dataflow diagram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C8DB0F-DBB0-8A4E-9E4C-E8F93869B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4598" y="1180209"/>
            <a:ext cx="8898301" cy="4744602"/>
          </a:xfrm>
        </p:spPr>
      </p:pic>
    </p:spTree>
    <p:extLst>
      <p:ext uri="{BB962C8B-B14F-4D97-AF65-F5344CB8AC3E}">
        <p14:creationId xmlns:p14="http://schemas.microsoft.com/office/powerpoint/2010/main" val="160674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DCAD9-3AB5-1D46-A5E7-C7399F0D3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MVC is popular?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60066B-C266-624E-AEFD-3DDBF21FF3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0668" y="1181959"/>
            <a:ext cx="8490664" cy="4494082"/>
          </a:xfrm>
        </p:spPr>
      </p:pic>
    </p:spTree>
    <p:extLst>
      <p:ext uri="{BB962C8B-B14F-4D97-AF65-F5344CB8AC3E}">
        <p14:creationId xmlns:p14="http://schemas.microsoft.com/office/powerpoint/2010/main" val="59932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Lab </a:t>
            </a:r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0085"/>
            <a:ext cx="11099104" cy="410391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You will create your first ASP.NET MVC application.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First I will demonstrate (and we can discuss what we see).</a:t>
            </a:r>
            <a:br>
              <a:rPr lang="en-US" dirty="0"/>
            </a:br>
            <a:r>
              <a:rPr lang="en-US" dirty="0"/>
              <a:t>Then you will try it out on your own.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Tutorial:</a:t>
            </a:r>
            <a:br>
              <a:rPr lang="en-US" dirty="0"/>
            </a:br>
            <a:r>
              <a:rPr lang="en-US" sz="2400" dirty="0">
                <a:hlinkClick r:id="rId2"/>
              </a:rPr>
              <a:t>https://docs.microsoft.com/en-us/aspnet/core/tutorials/first-mvc-app/?</a:t>
            </a:r>
            <a:r>
              <a:rPr lang="en-US" sz="2400" dirty="0" smtClean="0">
                <a:hlinkClick r:id="rId2"/>
              </a:rPr>
              <a:t>view=aspnetcore-3.</a:t>
            </a:r>
            <a:r>
              <a:rPr lang="en-US" sz="2400" dirty="0" smtClean="0"/>
              <a:t>1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	- Overview</a:t>
            </a:r>
            <a:br>
              <a:rPr lang="en-US" dirty="0"/>
            </a:br>
            <a:r>
              <a:rPr lang="en-US" dirty="0"/>
              <a:t>	- Getting Started</a:t>
            </a:r>
            <a:br>
              <a:rPr lang="en-US" dirty="0"/>
            </a:br>
            <a:r>
              <a:rPr lang="en-US" dirty="0"/>
              <a:t>	- Adding A Controller</a:t>
            </a:r>
            <a:br>
              <a:rPr lang="en-US" dirty="0"/>
            </a:br>
            <a:r>
              <a:rPr lang="en-US" dirty="0"/>
              <a:t>	- Adding A View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72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ASP.NET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0085"/>
            <a:ext cx="11024616" cy="46952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accent1"/>
                </a:solidFill>
              </a:rPr>
              <a:t>framework</a:t>
            </a:r>
            <a:r>
              <a:rPr lang="en-US" dirty="0"/>
              <a:t> for the development of </a:t>
            </a:r>
            <a:r>
              <a:rPr lang="en-US" b="1" dirty="0">
                <a:solidFill>
                  <a:schemeClr val="accent1"/>
                </a:solidFill>
              </a:rPr>
              <a:t>web applications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First released in 2002 (Active Server Pages) by Microsoft.</a:t>
            </a:r>
            <a:br>
              <a:rPr lang="en-US" dirty="0"/>
            </a:br>
            <a:endParaRPr lang="en-US" dirty="0"/>
          </a:p>
          <a:p>
            <a:r>
              <a:rPr lang="en-US" dirty="0"/>
              <a:t>Its basic principle is to </a:t>
            </a:r>
            <a:r>
              <a:rPr lang="en-US" b="1" dirty="0">
                <a:solidFill>
                  <a:schemeClr val="accent1"/>
                </a:solidFill>
              </a:rPr>
              <a:t>separate markup and code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r>
              <a:rPr lang="en-US" dirty="0"/>
              <a:t>Since 2016, ASP.NET has been replaced with ASP.NET Core.</a:t>
            </a:r>
          </a:p>
          <a:p>
            <a:endParaRPr lang="en-US" dirty="0"/>
          </a:p>
          <a:p>
            <a:r>
              <a:rPr lang="en-US" dirty="0"/>
              <a:t>First the original ASP was enhanced by separating different code </a:t>
            </a:r>
            <a:br>
              <a:rPr lang="en-US" dirty="0"/>
            </a:br>
            <a:r>
              <a:rPr lang="en-US" dirty="0"/>
              <a:t>(e.g. the code for processing and the code for building the display). </a:t>
            </a:r>
            <a:br>
              <a:rPr lang="en-US" dirty="0"/>
            </a:br>
            <a:r>
              <a:rPr lang="en-US" dirty="0"/>
              <a:t>Later MVC was introduced (Model-View-Controller) providing more separation between the user interface and the processing code.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584" y="219964"/>
            <a:ext cx="2194576" cy="14381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0107168" y="1661143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Structural support</a:t>
            </a:r>
          </a:p>
        </p:txBody>
      </p:sp>
    </p:spTree>
    <p:extLst>
      <p:ext uri="{BB962C8B-B14F-4D97-AF65-F5344CB8AC3E}">
        <p14:creationId xmlns:p14="http://schemas.microsoft.com/office/powerpoint/2010/main" val="26304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1A8F7-4D50-124F-81D0-38BC39EB4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ASP.NET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3304A-FF2A-4A4A-9460-6C61F375A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085"/>
            <a:ext cx="10515600" cy="454441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CA" b="1" dirty="0"/>
              <a:t>ASP.NET Core</a:t>
            </a:r>
            <a:r>
              <a:rPr lang="en-CA" dirty="0"/>
              <a:t> is a </a:t>
            </a:r>
            <a:r>
              <a:rPr lang="en-CA" dirty="0">
                <a:hlinkClick r:id="rId2" tooltip="Free and open-source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free and open-source</a:t>
            </a:r>
            <a:r>
              <a:rPr lang="en-CA" dirty="0"/>
              <a:t> </a:t>
            </a:r>
            <a:r>
              <a:rPr lang="en-CA" dirty="0">
                <a:hlinkClick r:id="rId3" tooltip="Web framework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web framework</a:t>
            </a:r>
            <a:r>
              <a:rPr lang="en-CA" dirty="0"/>
              <a:t>, and higher performance than </a:t>
            </a:r>
            <a:r>
              <a:rPr lang="en-CA" dirty="0">
                <a:hlinkClick r:id="rId4" tooltip="ASP.NET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ASP.NET</a:t>
            </a:r>
            <a:r>
              <a:rPr lang="en-CA" dirty="0"/>
              <a:t>, developed by </a:t>
            </a:r>
            <a:r>
              <a:rPr lang="en-CA" dirty="0">
                <a:hlinkClick r:id="rId5" tooltip="Microsoft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Microsoft</a:t>
            </a:r>
            <a:r>
              <a:rPr lang="en-CA" dirty="0"/>
              <a:t> and the community.</a:t>
            </a:r>
          </a:p>
          <a:p>
            <a:pPr>
              <a:lnSpc>
                <a:spcPct val="120000"/>
              </a:lnSpc>
            </a:pPr>
            <a:r>
              <a:rPr lang="en-CA" dirty="0"/>
              <a:t>It is a modular framework that runs on both the full </a:t>
            </a:r>
            <a:r>
              <a:rPr lang="en-CA" dirty="0">
                <a:hlinkClick r:id="rId6" tooltip=".NET Framework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.NET Framework</a:t>
            </a:r>
            <a:r>
              <a:rPr lang="en-CA" dirty="0"/>
              <a:t>, on </a:t>
            </a:r>
            <a:r>
              <a:rPr lang="en-CA" dirty="0">
                <a:hlinkClick r:id="rId7" tooltip="Windows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Windows</a:t>
            </a:r>
            <a:r>
              <a:rPr lang="en-CA" dirty="0"/>
              <a:t>, macOS and Linux. </a:t>
            </a:r>
          </a:p>
          <a:p>
            <a:pPr>
              <a:lnSpc>
                <a:spcPct val="120000"/>
              </a:lnSpc>
            </a:pPr>
            <a:r>
              <a:rPr lang="en-CA" dirty="0"/>
              <a:t>Current version is </a:t>
            </a:r>
            <a:r>
              <a:rPr lang="en-CA" dirty="0" smtClean="0"/>
              <a:t>3.1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406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6711" y="191729"/>
            <a:ext cx="7217005" cy="577920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566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0085"/>
            <a:ext cx="10515600" cy="4585499"/>
          </a:xfrm>
        </p:spPr>
        <p:txBody>
          <a:bodyPr/>
          <a:lstStyle/>
          <a:p>
            <a:r>
              <a:rPr lang="en-US" dirty="0"/>
              <a:t>Acts as the foundation for communication within the Internet.</a:t>
            </a:r>
          </a:p>
          <a:p>
            <a:r>
              <a:rPr lang="en-US" dirty="0"/>
              <a:t>Follows a request-response model between client and server.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Defines what the requests and responses should look like.</a:t>
            </a:r>
          </a:p>
          <a:p>
            <a:r>
              <a:rPr lang="en-US" dirty="0"/>
              <a:t>Includes methods (verbs) which describe the kind of action that should be taken on the item being requested.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744" y="2308860"/>
            <a:ext cx="5638800" cy="17386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flipH="1">
            <a:off x="4583502" y="5818615"/>
            <a:ext cx="7608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[Image taken </a:t>
            </a:r>
            <a:r>
              <a:rPr lang="en-US" dirty="0"/>
              <a:t>from http://</a:t>
            </a:r>
            <a:r>
              <a:rPr lang="en-US" dirty="0" err="1"/>
              <a:t>kodhus.com</a:t>
            </a:r>
            <a:r>
              <a:rPr lang="en-US" dirty="0"/>
              <a:t>/</a:t>
            </a:r>
            <a:r>
              <a:rPr lang="en-US" dirty="0" err="1"/>
              <a:t>newsite</a:t>
            </a:r>
            <a:r>
              <a:rPr lang="en-US" dirty="0"/>
              <a:t>/lesson-1-introduction-to-html/]</a:t>
            </a:r>
          </a:p>
        </p:txBody>
      </p:sp>
    </p:spTree>
    <p:extLst>
      <p:ext uri="{BB962C8B-B14F-4D97-AF65-F5344CB8AC3E}">
        <p14:creationId xmlns:p14="http://schemas.microsoft.com/office/powerpoint/2010/main" val="203521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F8DBB-295F-6541-8A00-AB427A92A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HTTP Request-Response Pattern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08CBD8-0052-6243-8FCF-6D2D85A79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6350" y="1263402"/>
            <a:ext cx="8297449" cy="403750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791A56D-BDAF-7A4E-A5E3-8C8DE7CFDAAC}"/>
              </a:ext>
            </a:extLst>
          </p:cNvPr>
          <p:cNvSpPr/>
          <p:nvPr/>
        </p:nvSpPr>
        <p:spPr>
          <a:xfrm>
            <a:off x="530268" y="1712495"/>
            <a:ext cx="233819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 is stateless.</a:t>
            </a:r>
          </a:p>
          <a:p>
            <a:endParaRPr lang="en-US" dirty="0"/>
          </a:p>
          <a:p>
            <a:r>
              <a:rPr lang="en-US" dirty="0"/>
              <a:t>The HTTP protocol does not have any knowledge of the state of any of the previous requests received and served. </a:t>
            </a:r>
          </a:p>
          <a:p>
            <a:r>
              <a:rPr lang="en-US" dirty="0"/>
              <a:t>However, there are different mechanism to maintain the state. </a:t>
            </a:r>
          </a:p>
        </p:txBody>
      </p:sp>
    </p:spTree>
    <p:extLst>
      <p:ext uri="{BB962C8B-B14F-4D97-AF65-F5344CB8AC3E}">
        <p14:creationId xmlns:p14="http://schemas.microsoft.com/office/powerpoint/2010/main" val="339817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42839-D2F2-FF49-894B-2C16AA16C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HTTP - GET Method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29D907-3EC2-4C4E-A1CB-F72C8BB301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5281" y="987788"/>
            <a:ext cx="7992495" cy="488242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20DF58-EA5F-F04F-B89C-DBC8588FE07E}"/>
              </a:ext>
            </a:extLst>
          </p:cNvPr>
          <p:cNvSpPr/>
          <p:nvPr/>
        </p:nvSpPr>
        <p:spPr>
          <a:xfrm>
            <a:off x="100208" y="1252776"/>
            <a:ext cx="344465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GET is a request for a resource. 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It should retrieve that resource without any other effect resulting from taking that action.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You should be able to GET a resource multiple times.</a:t>
            </a:r>
          </a:p>
          <a:p>
            <a:endParaRPr lang="en-US" dirty="0"/>
          </a:p>
          <a:p>
            <a:r>
              <a:rPr lang="en-US" dirty="0"/>
              <a:t>Example: </a:t>
            </a:r>
          </a:p>
          <a:p>
            <a:r>
              <a:rPr lang="en-US" dirty="0">
                <a:hlinkClick r:id="rId3"/>
              </a:rPr>
              <a:t>https://en.wikipedia.org/wiki/Hypertext_Transfer_Protocol#Request_methods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375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01DA7-9A82-8140-ABB6-9A534142F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HTTP - POST Method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886796-A19F-A947-A980-A04B8C9D1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2274" y="935634"/>
            <a:ext cx="9432449" cy="4986732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1CD4EF9-AEF8-F740-911C-D8F156C63647}"/>
              </a:ext>
            </a:extLst>
          </p:cNvPr>
          <p:cNvSpPr/>
          <p:nvPr/>
        </p:nvSpPr>
        <p:spPr>
          <a:xfrm>
            <a:off x="177276" y="1093005"/>
            <a:ext cx="240499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POST indicates that there is information included in the request that should create a new version of the resource. </a:t>
            </a:r>
          </a:p>
          <a:p>
            <a:endParaRPr lang="en-US" dirty="0"/>
          </a:p>
          <a:p>
            <a:r>
              <a:rPr lang="en-US" dirty="0"/>
              <a:t>Any item posted should create a new version (so passing in the same information multiple times should result in multiple instances of that object being created).</a:t>
            </a:r>
          </a:p>
        </p:txBody>
      </p:sp>
    </p:spTree>
    <p:extLst>
      <p:ext uri="{BB962C8B-B14F-4D97-AF65-F5344CB8AC3E}">
        <p14:creationId xmlns:p14="http://schemas.microsoft.com/office/powerpoint/2010/main" val="226443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HTTP Request /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0085"/>
            <a:ext cx="10515600" cy="4695227"/>
          </a:xfrm>
        </p:spPr>
        <p:txBody>
          <a:bodyPr/>
          <a:lstStyle/>
          <a:p>
            <a:r>
              <a:rPr lang="en-US" dirty="0"/>
              <a:t>A HTTP request includes the following:</a:t>
            </a:r>
          </a:p>
          <a:p>
            <a:pPr lvl="1"/>
            <a:r>
              <a:rPr lang="en-US" dirty="0"/>
              <a:t>Request line, e.g.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GET/images/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Logo.png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HTTP/1.1</a:t>
            </a:r>
          </a:p>
          <a:p>
            <a:pPr lvl="1"/>
            <a:r>
              <a:rPr lang="en-US" dirty="0"/>
              <a:t>Request header fields, e.g.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Accept-Language: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en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dirty="0"/>
              <a:t>Empty line</a:t>
            </a:r>
          </a:p>
          <a:p>
            <a:pPr lvl="1"/>
            <a:r>
              <a:rPr lang="en-US" dirty="0"/>
              <a:t>Optional message body (often used for POST and PUT)</a:t>
            </a:r>
          </a:p>
          <a:p>
            <a:pPr lvl="1"/>
            <a:endParaRPr lang="en-US" dirty="0"/>
          </a:p>
          <a:p>
            <a:r>
              <a:rPr lang="en-US" dirty="0"/>
              <a:t>A HTTP response includes the following:</a:t>
            </a:r>
          </a:p>
          <a:p>
            <a:pPr lvl="1"/>
            <a:r>
              <a:rPr lang="en-US" dirty="0"/>
              <a:t>Status line, e.g.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HTTP/1.1 200 OK</a:t>
            </a:r>
          </a:p>
          <a:p>
            <a:pPr lvl="1"/>
            <a:r>
              <a:rPr lang="en-US" dirty="0"/>
              <a:t>Response header fields, e.g.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Content-Type: text/html</a:t>
            </a:r>
          </a:p>
          <a:p>
            <a:pPr lvl="1"/>
            <a:r>
              <a:rPr lang="en-US" dirty="0"/>
              <a:t>Empty line</a:t>
            </a:r>
          </a:p>
          <a:p>
            <a:pPr lvl="1"/>
            <a:r>
              <a:rPr lang="en-US" dirty="0"/>
              <a:t>Optional message body</a:t>
            </a:r>
          </a:p>
        </p:txBody>
      </p:sp>
    </p:spTree>
    <p:extLst>
      <p:ext uri="{BB962C8B-B14F-4D97-AF65-F5344CB8AC3E}">
        <p14:creationId xmlns:p14="http://schemas.microsoft.com/office/powerpoint/2010/main" val="123594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base II" id="{86D510EF-836F-4044-A508-8DD848252C9F}" vid="{055477F3-F4D8-0040-836D-1FA0DE1C05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Database II</Template>
  <TotalTime>7971</TotalTime>
  <Words>824</Words>
  <Application>Microsoft Office PowerPoint</Application>
  <PresentationFormat>Widescreen</PresentationFormat>
  <Paragraphs>86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Candara</vt:lpstr>
      <vt:lpstr>Courier</vt:lpstr>
      <vt:lpstr>Office Theme</vt:lpstr>
      <vt:lpstr>ASP.NET Core</vt:lpstr>
      <vt:lpstr>ASP.NET</vt:lpstr>
      <vt:lpstr>ASP.NET Core</vt:lpstr>
      <vt:lpstr>PowerPoint Presentation</vt:lpstr>
      <vt:lpstr>HTTP</vt:lpstr>
      <vt:lpstr>HTTP Request-Response Pattern</vt:lpstr>
      <vt:lpstr>HTTP - GET Method</vt:lpstr>
      <vt:lpstr>HTTP - POST Method</vt:lpstr>
      <vt:lpstr>HTTP Request / Response</vt:lpstr>
      <vt:lpstr>Example</vt:lpstr>
      <vt:lpstr>PowerPoint Presentation</vt:lpstr>
      <vt:lpstr>Model – View – Controller (MVC)</vt:lpstr>
      <vt:lpstr>MVC</vt:lpstr>
      <vt:lpstr>MVC</vt:lpstr>
      <vt:lpstr>MVC dataflow diagram</vt:lpstr>
      <vt:lpstr>Why MVC is popular?</vt:lpstr>
      <vt:lpstr>Lab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</dc:title>
  <cp:lastModifiedBy>Claudiu Scotnotis</cp:lastModifiedBy>
  <cp:revision>2</cp:revision>
  <dcterms:created xsi:type="dcterms:W3CDTF">2017-08-26T22:47:10Z</dcterms:created>
  <dcterms:modified xsi:type="dcterms:W3CDTF">2020-09-22T20:57:24Z</dcterms:modified>
</cp:coreProperties>
</file>