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9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5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3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2895-7B30-4390-89B1-C799AEB0160F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4CBE-4EB8-4968-82F0-01DC6797D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0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GAAtZL" TargetMode="External"/><Relationship Id="rId13" Type="http://schemas.openxmlformats.org/officeDocument/2006/relationships/hyperlink" Target="https://offshoreleaks.icij.org/" TargetMode="External"/><Relationship Id="rId3" Type="http://schemas.openxmlformats.org/officeDocument/2006/relationships/hyperlink" Target="http://bit.ly/2GDXSKM" TargetMode="External"/><Relationship Id="rId7" Type="http://schemas.openxmlformats.org/officeDocument/2006/relationships/hyperlink" Target="http://bit.ly/2IFRTY2" TargetMode="External"/><Relationship Id="rId12" Type="http://schemas.openxmlformats.org/officeDocument/2006/relationships/hyperlink" Target="http://bit.ly/2vkg8lZ" TargetMode="External"/><Relationship Id="rId2" Type="http://schemas.openxmlformats.org/officeDocument/2006/relationships/hyperlink" Target="http://bit.ly/2UVERf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2VrnSRT" TargetMode="External"/><Relationship Id="rId11" Type="http://schemas.openxmlformats.org/officeDocument/2006/relationships/hyperlink" Target="http://bit.ly/2UUJOoV" TargetMode="External"/><Relationship Id="rId5" Type="http://schemas.openxmlformats.org/officeDocument/2006/relationships/hyperlink" Target="http://bit.ly/2Vqd32s" TargetMode="External"/><Relationship Id="rId10" Type="http://schemas.openxmlformats.org/officeDocument/2006/relationships/hyperlink" Target="http://bit.ly/2GFzWHa" TargetMode="External"/><Relationship Id="rId4" Type="http://schemas.openxmlformats.org/officeDocument/2006/relationships/hyperlink" Target="https://apple.co/2UFREOd" TargetMode="External"/><Relationship Id="rId9" Type="http://schemas.openxmlformats.org/officeDocument/2006/relationships/hyperlink" Target="http://bit.ly/2USn6x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0931" y="845964"/>
            <a:ext cx="6670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Step 1 : Annual Report (English/ Chinese) @  Corporate official website</a:t>
            </a:r>
            <a:endParaRPr lang="en-US" altLang="zh-TW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734" y="1194929"/>
            <a:ext cx="482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Step 2 : Jurisdiction Government Company Search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02565" y="2414066"/>
            <a:ext cx="118333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Taiwan </a:t>
            </a:r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        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Hong Kong</a:t>
            </a:r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  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it-IT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Singapore   </a:t>
            </a: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Japan           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Europe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UK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German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Australia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BVI</a:t>
            </a:r>
            <a:endParaRPr lang="it-IT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55784" y="2414066"/>
            <a:ext cx="399179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  <a:hlinkClick r:id="rId2"/>
              </a:rPr>
              <a:t>http://bit.ly/2UVERfQ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  <a:hlinkClick r:id="rId3"/>
              </a:rPr>
              <a:t>http://bit.ly/2GDXSKM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  <a:hlinkClick r:id="rId4"/>
              </a:rPr>
              <a:t>https://apple.co/2UFREOd</a:t>
            </a:r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 ( iPhone App Store )</a:t>
            </a:r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it-IT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  <a:hlinkClick r:id="rId5"/>
              </a:rPr>
              <a:t>http://bit.ly/2Vqd32s</a:t>
            </a:r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  <a:hlinkClick r:id="rId6"/>
              </a:rPr>
              <a:t>http://bit.ly/2VrnSRT</a:t>
            </a:r>
            <a:endParaRPr lang="it-IT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  <a:hlinkClick r:id="rId7"/>
              </a:rPr>
              <a:t>http://bit.ly/2IFRTY2</a:t>
            </a:r>
            <a:endParaRPr lang="it-IT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  <a:hlinkClick r:id="rId8"/>
              </a:rPr>
              <a:t>http://bit.ly/2GAAtZL</a:t>
            </a:r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  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  <a:hlinkClick r:id="rId9"/>
              </a:rPr>
              <a:t>http://bit.ly/2USn6xK</a:t>
            </a:r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  <a:hlinkClick r:id="rId10"/>
              </a:rPr>
              <a:t>http://bit.ly/2GFzWHa</a:t>
            </a:r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  <a:hlinkClick r:id="rId11"/>
              </a:rPr>
              <a:t>http://bit.ly/2UUJOoV</a:t>
            </a:r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  <a:hlinkClick r:id="rId12"/>
              </a:rPr>
              <a:t>http://bit.ly/2vkg8lZ</a:t>
            </a:r>
            <a:r>
              <a:rPr lang="nl-NL" altLang="zh-TW" sz="1400" dirty="0" smtClean="0">
                <a:latin typeface="Adobe 繁黑體 Std B" pitchFamily="34" charset="-120"/>
                <a:ea typeface="Adobe 繁黑體 Std B" pitchFamily="34" charset="-120"/>
              </a:rPr>
              <a:t>   </a:t>
            </a:r>
            <a:r>
              <a:rPr lang="it-IT" altLang="zh-TW" sz="1400" dirty="0" smtClean="0">
                <a:latin typeface="Adobe 繁黑體 Std B" pitchFamily="34" charset="-120"/>
                <a:ea typeface="Adobe 繁黑體 Std B" pitchFamily="34" charset="-120"/>
              </a:rPr>
              <a:t> 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0537" y="5709963"/>
            <a:ext cx="6062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Step 3 : ICIJ Offshore Leaks Database  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  <a:hlinkClick r:id="rId13"/>
              </a:rPr>
              <a:t>https://offshoreleaks.icij.org/</a:t>
            </a:r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414797" y="1559987"/>
            <a:ext cx="3948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2-1  Name of Company</a:t>
            </a:r>
          </a:p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2-2  Name (Legal Person, directors, supervisor)</a:t>
            </a:r>
          </a:p>
          <a:p>
            <a:r>
              <a:rPr lang="en-US" altLang="zh-TW" sz="1400" dirty="0" smtClean="0">
                <a:latin typeface="Adobe 繁黑體 Std B" pitchFamily="34" charset="-120"/>
                <a:ea typeface="Adobe 繁黑體 Std B" pitchFamily="34" charset="-120"/>
              </a:rPr>
              <a:t>2-3  Address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0537" y="6048517"/>
            <a:ext cx="439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Step 4 : Infographics / mind-map  Production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61856"/>
            <a:ext cx="8639536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How To Investigate the international Corporates And Offshores  </a:t>
            </a:r>
            <a:endParaRPr lang="zh-TW" altLang="en-US" sz="2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6305" y="2321302"/>
            <a:ext cx="5157110" cy="264062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414797" y="5033793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Problem: The Company information is in Chinese in Taiwan and China. </a:t>
            </a:r>
            <a:endParaRPr lang="en-US" altLang="zh-TW" sz="1600" i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600" i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                 To distinguish the English names ( Pinyin) of Chinese people in Asia.</a:t>
            </a:r>
            <a:endParaRPr lang="en-US" altLang="zh-TW" sz="1600" i="1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96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140</Words>
  <Application>Microsoft Office PowerPoint</Application>
  <PresentationFormat>如螢幕大小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Harpre Ke</dc:creator>
  <cp:lastModifiedBy>Harpre Ke</cp:lastModifiedBy>
  <cp:revision>3</cp:revision>
  <dcterms:created xsi:type="dcterms:W3CDTF">2019-04-25T03:48:06Z</dcterms:created>
  <dcterms:modified xsi:type="dcterms:W3CDTF">2019-04-25T04:05:06Z</dcterms:modified>
</cp:coreProperties>
</file>