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8" autoAdjust="0"/>
  </p:normalViewPr>
  <p:slideViewPr>
    <p:cSldViewPr showGuides="1">
      <p:cViewPr>
        <p:scale>
          <a:sx n="70" d="100"/>
          <a:sy n="70" d="100"/>
        </p:scale>
        <p:origin x="-1290" y="1872"/>
      </p:cViewPr>
      <p:guideLst>
        <p:guide orient="horz" pos="2341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10F6-F15C-4042-9AA2-075E30B914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E866-BEAD-4912-96A5-34B5EED7F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8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8E866-BEAD-4912-96A5-34B5EED7FB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9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6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81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0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FA-782E-4D61-9C4A-5DA995A5B15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F06E-71B0-4457-A4C3-4BF1C76EE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jpeg"/><Relationship Id="rId10" Type="http://schemas.openxmlformats.org/officeDocument/2006/relationships/image" Target="../media/image5.jpe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直線接點 278"/>
          <p:cNvCxnSpPr/>
          <p:nvPr/>
        </p:nvCxnSpPr>
        <p:spPr>
          <a:xfrm>
            <a:off x="1833259" y="6338773"/>
            <a:ext cx="187216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0" idx="7"/>
          </p:cNvCxnSpPr>
          <p:nvPr/>
        </p:nvCxnSpPr>
        <p:spPr>
          <a:xfrm flipH="1">
            <a:off x="6886984" y="1465081"/>
            <a:ext cx="1433201" cy="194308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5921300" y="5282323"/>
            <a:ext cx="3932" cy="70468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5102955" y="5148302"/>
            <a:ext cx="618064" cy="4208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701350" y="4863961"/>
            <a:ext cx="892725" cy="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874957" y="4107912"/>
            <a:ext cx="828250" cy="55686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6687877" y="5170416"/>
            <a:ext cx="721247" cy="47400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6722232" y="4793826"/>
            <a:ext cx="847246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6539122" y="3868827"/>
            <a:ext cx="543565" cy="5526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202530" y="3548402"/>
            <a:ext cx="0" cy="70292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ç¸éåç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3" t="6124" r="18730" b="25356"/>
          <a:stretch/>
        </p:blipFill>
        <p:spPr bwMode="auto">
          <a:xfrm>
            <a:off x="5747126" y="4326867"/>
            <a:ext cx="893160" cy="983594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79005" y="532390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200" dirty="0"/>
              <a:t>田兆源</a:t>
            </a:r>
          </a:p>
        </p:txBody>
      </p:sp>
      <p:sp>
        <p:nvSpPr>
          <p:cNvPr id="6" name="橢圓 5"/>
          <p:cNvSpPr/>
          <p:nvPr/>
        </p:nvSpPr>
        <p:spPr>
          <a:xfrm>
            <a:off x="7046400" y="3589086"/>
            <a:ext cx="1512168" cy="5731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262662" y="1013475"/>
            <a:ext cx="1660371" cy="5584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77861" y="11573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尖沙嘴置業管理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2423" y="37059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廈門信和物業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40893" y="3323802"/>
            <a:ext cx="1459886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750766" y="34579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福州信和物業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066201" y="2328849"/>
            <a:ext cx="2602332" cy="131910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251863" y="3689630"/>
            <a:ext cx="1366145" cy="537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94396" y="380652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廣州尖置物業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7582850" y="2452987"/>
            <a:ext cx="168111" cy="10049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509647" y="4530633"/>
            <a:ext cx="1369111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77775" y="46647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漳州信和置業</a:t>
            </a:r>
          </a:p>
        </p:txBody>
      </p:sp>
      <p:sp>
        <p:nvSpPr>
          <p:cNvPr id="23" name="橢圓 22"/>
          <p:cNvSpPr/>
          <p:nvPr/>
        </p:nvSpPr>
        <p:spPr>
          <a:xfrm>
            <a:off x="7130601" y="5426114"/>
            <a:ext cx="1551801" cy="9232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75559" y="5528248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香港信和置業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中國投資集團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北京代表處</a:t>
            </a:r>
          </a:p>
        </p:txBody>
      </p:sp>
      <p:sp>
        <p:nvSpPr>
          <p:cNvPr id="25" name="橢圓 24"/>
          <p:cNvSpPr/>
          <p:nvPr/>
        </p:nvSpPr>
        <p:spPr>
          <a:xfrm>
            <a:off x="3976229" y="5501399"/>
            <a:ext cx="1551801" cy="8929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50103" y="5610651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香港信和置業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中國投資集團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</a:t>
            </a:r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代表處</a:t>
            </a:r>
          </a:p>
        </p:txBody>
      </p:sp>
      <p:sp>
        <p:nvSpPr>
          <p:cNvPr id="27" name="橢圓 26"/>
          <p:cNvSpPr/>
          <p:nvPr/>
        </p:nvSpPr>
        <p:spPr>
          <a:xfrm>
            <a:off x="5718699" y="5778990"/>
            <a:ext cx="1184569" cy="630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850824" y="5820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上海尖置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管理諮詢</a:t>
            </a:r>
          </a:p>
        </p:txBody>
      </p:sp>
      <p:sp>
        <p:nvSpPr>
          <p:cNvPr id="29" name="橢圓 28"/>
          <p:cNvSpPr/>
          <p:nvPr/>
        </p:nvSpPr>
        <p:spPr>
          <a:xfrm>
            <a:off x="7453311" y="4456774"/>
            <a:ext cx="1229091" cy="6480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69478" y="451121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廈門信和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房地產發展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729989" y="388425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6802280" y="402925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200" dirty="0"/>
              <a:t>法人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5254683" y="4146828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4882119" y="46045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sp>
        <p:nvSpPr>
          <p:cNvPr id="91" name="文字方塊 90"/>
          <p:cNvSpPr txBox="1"/>
          <p:nvPr/>
        </p:nvSpPr>
        <p:spPr>
          <a:xfrm>
            <a:off x="4819980" y="526892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6986071" y="4537547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7077035" y="5244549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  <p:pic>
        <p:nvPicPr>
          <p:cNvPr id="109" name="Picture 2" descr="ãé»å¿ç¥¥ ä¿¡åãçåçæå°çµæ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47" r="26170" b="53955"/>
          <a:stretch/>
        </p:blipFill>
        <p:spPr bwMode="auto">
          <a:xfrm>
            <a:off x="3705422" y="835259"/>
            <a:ext cx="1094677" cy="1164535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文字方塊 109"/>
          <p:cNvSpPr txBox="1"/>
          <p:nvPr/>
        </p:nvSpPr>
        <p:spPr>
          <a:xfrm>
            <a:off x="3984100" y="199748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2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400" dirty="0"/>
              <a:t>黃志祥</a:t>
            </a:r>
          </a:p>
        </p:txBody>
      </p:sp>
      <p:cxnSp>
        <p:nvCxnSpPr>
          <p:cNvPr id="115" name="直線單箭頭接點 114"/>
          <p:cNvCxnSpPr/>
          <p:nvPr/>
        </p:nvCxnSpPr>
        <p:spPr>
          <a:xfrm flipH="1" flipV="1">
            <a:off x="4588675" y="2359697"/>
            <a:ext cx="163454" cy="135383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4016021" y="2359697"/>
            <a:ext cx="270058" cy="21940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flipH="1" flipV="1">
            <a:off x="4752873" y="2305261"/>
            <a:ext cx="1464252" cy="102821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4002373" y="427168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1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監事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6097585" y="305647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1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監事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4286079" y="345486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1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監事</a:t>
            </a:r>
          </a:p>
        </p:txBody>
      </p:sp>
      <p:sp>
        <p:nvSpPr>
          <p:cNvPr id="157" name="橢圓 156"/>
          <p:cNvSpPr/>
          <p:nvPr/>
        </p:nvSpPr>
        <p:spPr>
          <a:xfrm>
            <a:off x="240122" y="5832787"/>
            <a:ext cx="1736557" cy="8313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2807" y="5925253"/>
            <a:ext cx="15311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富</a:t>
            </a:r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運投資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RICH CHANCE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INVESTMENT LIMITED 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直線單箭頭接點 160"/>
          <p:cNvCxnSpPr/>
          <p:nvPr/>
        </p:nvCxnSpPr>
        <p:spPr>
          <a:xfrm flipV="1">
            <a:off x="3705422" y="5114311"/>
            <a:ext cx="242048" cy="123500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/>
          <p:cNvSpPr txBox="1"/>
          <p:nvPr/>
        </p:nvSpPr>
        <p:spPr>
          <a:xfrm>
            <a:off x="7750961" y="23596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持股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2" name="橢圓 171"/>
          <p:cNvSpPr/>
          <p:nvPr/>
        </p:nvSpPr>
        <p:spPr>
          <a:xfrm>
            <a:off x="309423" y="960462"/>
            <a:ext cx="1136177" cy="9141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24622" y="10946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信和</a:t>
            </a:r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置業</a:t>
            </a:r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1388688" y="1248496"/>
            <a:ext cx="2334670" cy="36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1911472" y="77463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持股 </a:t>
            </a:r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54.6%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69805" y="1297545"/>
            <a:ext cx="30652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Fanlight Investment Limited</a:t>
            </a:r>
          </a:p>
          <a:p>
            <a:pPr algn="r"/>
            <a:r>
              <a:rPr lang="en-US" altLang="zh-TW" sz="1200" i="1" dirty="0" err="1" smtClean="0">
                <a:latin typeface="Adobe 繁黑體 Std B" pitchFamily="34" charset="-120"/>
                <a:ea typeface="Adobe 繁黑體 Std B" pitchFamily="34" charset="-120"/>
              </a:rPr>
              <a:t>Garford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 Nominees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Karaganda Investments </a:t>
            </a:r>
            <a:r>
              <a:rPr lang="en-US" altLang="zh-TW" sz="1200" i="1" dirty="0" err="1" smtClean="0">
                <a:latin typeface="Adobe 繁黑體 Std B" pitchFamily="34" charset="-120"/>
                <a:ea typeface="Adobe 繁黑體 Std B" pitchFamily="34" charset="-120"/>
              </a:rPr>
              <a:t>Inc</a:t>
            </a:r>
            <a:endParaRPr lang="en-US" altLang="zh-TW" sz="1200" i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Orient Creation Limited</a:t>
            </a:r>
          </a:p>
          <a:p>
            <a:pPr algn="r"/>
            <a:r>
              <a:rPr lang="en-US" altLang="zh-TW" sz="1200" i="1" dirty="0" err="1" smtClean="0">
                <a:latin typeface="Adobe 繁黑體 Std B" pitchFamily="34" charset="-120"/>
                <a:ea typeface="Adobe 繁黑體 Std B" pitchFamily="34" charset="-120"/>
              </a:rPr>
              <a:t>Strathallan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 Investment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Strong Investments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Tamworth Investment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Transpire Investment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Orchard Centre Holdings (Private)Limited</a:t>
            </a:r>
          </a:p>
        </p:txBody>
      </p:sp>
      <p:cxnSp>
        <p:nvCxnSpPr>
          <p:cNvPr id="188" name="直線單箭頭接點 187"/>
          <p:cNvCxnSpPr/>
          <p:nvPr/>
        </p:nvCxnSpPr>
        <p:spPr>
          <a:xfrm flipH="1" flipV="1">
            <a:off x="4785067" y="1255930"/>
            <a:ext cx="2479685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5460667" y="774637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持股 </a:t>
            </a:r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54.6%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4934936" y="1311193"/>
            <a:ext cx="23407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Fanlight Investment Limited</a:t>
            </a:r>
          </a:p>
          <a:p>
            <a:pPr algn="r"/>
            <a:r>
              <a:rPr lang="en-US" altLang="zh-TW" sz="1200" i="1" dirty="0" err="1" smtClean="0">
                <a:latin typeface="Adobe 繁黑體 Std B" pitchFamily="34" charset="-120"/>
                <a:ea typeface="Adobe 繁黑體 Std B" pitchFamily="34" charset="-120"/>
              </a:rPr>
              <a:t>Nippomo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Orient Creation Limited</a:t>
            </a:r>
          </a:p>
          <a:p>
            <a:pPr algn="r"/>
            <a:r>
              <a:rPr lang="en-US" altLang="zh-TW" sz="1200" i="1" dirty="0" err="1" smtClean="0">
                <a:latin typeface="Adobe 繁黑體 Std B" pitchFamily="34" charset="-120"/>
                <a:ea typeface="Adobe 繁黑體 Std B" pitchFamily="34" charset="-120"/>
              </a:rPr>
              <a:t>Strathallan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 Investment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Tamworth Investment Limited</a:t>
            </a:r>
          </a:p>
          <a:p>
            <a:pPr algn="r"/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Transpire Investment Limited</a:t>
            </a:r>
            <a:endParaRPr lang="zh-TW" altLang="en-US" sz="1200" i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4" t="14739" r="25187" b="13436"/>
          <a:stretch/>
        </p:blipFill>
        <p:spPr bwMode="auto">
          <a:xfrm>
            <a:off x="272534" y="3186310"/>
            <a:ext cx="1350906" cy="23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3" name="直線單箭頭接點 262"/>
          <p:cNvCxnSpPr/>
          <p:nvPr/>
        </p:nvCxnSpPr>
        <p:spPr>
          <a:xfrm flipV="1">
            <a:off x="615328" y="1874593"/>
            <a:ext cx="0" cy="127741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文字方塊 3085"/>
          <p:cNvSpPr txBox="1"/>
          <p:nvPr/>
        </p:nvSpPr>
        <p:spPr>
          <a:xfrm>
            <a:off x="1517" y="194663"/>
            <a:ext cx="9144000" cy="461665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香港信和置業主席   黃志祥 （中港）事業版圖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87" name="矩形 3086"/>
          <p:cNvSpPr/>
          <p:nvPr/>
        </p:nvSpPr>
        <p:spPr>
          <a:xfrm>
            <a:off x="2201057" y="3109344"/>
            <a:ext cx="1415772" cy="10772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全國政協</a:t>
            </a:r>
            <a:endParaRPr lang="en-US" altLang="zh-TW" sz="1600" b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專委會副主任</a:t>
            </a:r>
            <a:endParaRPr lang="en-US" altLang="zh-TW" sz="1600" b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享常委待遇</a:t>
            </a:r>
            <a:endParaRPr lang="en-US" altLang="zh-TW" sz="1600" b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可列席會議</a:t>
            </a:r>
          </a:p>
        </p:txBody>
      </p:sp>
      <p:cxnSp>
        <p:nvCxnSpPr>
          <p:cNvPr id="296" name="直線單箭頭接點 295"/>
          <p:cNvCxnSpPr/>
          <p:nvPr/>
        </p:nvCxnSpPr>
        <p:spPr>
          <a:xfrm flipV="1">
            <a:off x="3623187" y="2328849"/>
            <a:ext cx="392834" cy="112601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Picture 2" descr="ãéåçãçåçæå°çµæ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utout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651"/>
          <a:stretch/>
        </p:blipFill>
        <p:spPr bwMode="auto">
          <a:xfrm>
            <a:off x="2535785" y="4759011"/>
            <a:ext cx="961730" cy="916738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4" descr="ãè¡å¿å¼·ãçåçæå°çµæ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6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54" r="22361" b="25686"/>
          <a:stretch/>
        </p:blipFill>
        <p:spPr bwMode="auto">
          <a:xfrm>
            <a:off x="1643697" y="4293493"/>
            <a:ext cx="822818" cy="871954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文字方塊 307"/>
          <p:cNvSpPr txBox="1"/>
          <p:nvPr/>
        </p:nvSpPr>
        <p:spPr>
          <a:xfrm>
            <a:off x="2668893" y="5694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高雄市長</a:t>
            </a:r>
            <a:endParaRPr lang="en-US" altLang="zh-TW" dirty="0"/>
          </a:p>
          <a:p>
            <a:r>
              <a:rPr lang="zh-TW" altLang="en-US" dirty="0"/>
              <a:t>韓國瑜</a:t>
            </a:r>
          </a:p>
        </p:txBody>
      </p:sp>
      <p:sp>
        <p:nvSpPr>
          <p:cNvPr id="309" name="文字方塊 308"/>
          <p:cNvSpPr txBox="1"/>
          <p:nvPr/>
        </p:nvSpPr>
        <p:spPr>
          <a:xfrm>
            <a:off x="1388688" y="52173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前台中市長</a:t>
            </a:r>
            <a:endParaRPr lang="en-US" altLang="zh-TW" dirty="0" smtClean="0"/>
          </a:p>
          <a:p>
            <a:r>
              <a:rPr lang="zh-TW" altLang="en-US" dirty="0" smtClean="0"/>
              <a:t>旺</a:t>
            </a:r>
            <a:r>
              <a:rPr lang="zh-TW" altLang="en-US" dirty="0"/>
              <a:t>旺中時副董</a:t>
            </a:r>
            <a:endParaRPr lang="en-US" altLang="zh-TW" dirty="0"/>
          </a:p>
          <a:p>
            <a:r>
              <a:rPr lang="zh-TW" altLang="en-US" dirty="0"/>
              <a:t>胡志強</a:t>
            </a:r>
          </a:p>
        </p:txBody>
      </p:sp>
      <p:sp>
        <p:nvSpPr>
          <p:cNvPr id="288" name="文字方塊 287"/>
          <p:cNvSpPr txBox="1"/>
          <p:nvPr/>
        </p:nvSpPr>
        <p:spPr>
          <a:xfrm>
            <a:off x="2463707" y="4382148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600" dirty="0"/>
              <a:t>投資高雄？</a:t>
            </a:r>
          </a:p>
        </p:txBody>
      </p:sp>
      <p:sp>
        <p:nvSpPr>
          <p:cNvPr id="290" name="文字方塊 289"/>
          <p:cNvSpPr txBox="1"/>
          <p:nvPr/>
        </p:nvSpPr>
        <p:spPr>
          <a:xfrm>
            <a:off x="8753756" y="2138344"/>
            <a:ext cx="3385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資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料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來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源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天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眼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查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企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查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查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企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業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年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報</a:t>
            </a:r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496592" y="561065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sz="1100" dirty="0"/>
              <a:t>法人</a:t>
            </a:r>
          </a:p>
        </p:txBody>
      </p:sp>
    </p:spTree>
    <p:extLst>
      <p:ext uri="{BB962C8B-B14F-4D97-AF65-F5344CB8AC3E}">
        <p14:creationId xmlns:p14="http://schemas.microsoft.com/office/powerpoint/2010/main" val="9260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192</Words>
  <Application>Microsoft Office PowerPoint</Application>
  <PresentationFormat>如螢幕大小 (4:3)</PresentationFormat>
  <Paragraphs>82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Harpre Ke</cp:lastModifiedBy>
  <cp:revision>20</cp:revision>
  <dcterms:created xsi:type="dcterms:W3CDTF">2018-12-03T06:48:59Z</dcterms:created>
  <dcterms:modified xsi:type="dcterms:W3CDTF">2019-04-22T21:08:47Z</dcterms:modified>
</cp:coreProperties>
</file>