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3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E403-7B1A-493E-8C92-51505DB3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6C717-36C5-443C-B5A5-E0B67C64D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5F2B2-C0F0-4045-BE4C-80D9B579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EA0-70CF-47BA-940C-A618343EA9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1897-D2B3-4E75-BF37-DCA406B4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E0625-B55B-4F55-9A9D-A714ECE4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E1CB-1207-487D-AA81-E00684E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687F-97AE-41FE-9FE3-FB68D062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64BEA-44B6-4910-A2F1-503721A64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1157-D7D7-4CCB-BE5D-421D1A54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EA0-70CF-47BA-940C-A618343EA9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9E05-058F-4D84-9BB3-4A996BA2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2FF89-8DFF-484D-9121-A3AF0EAD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E1CB-1207-487D-AA81-E00684E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ACAE0-DEC5-48E1-B30A-A97DC237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CE84B-0DBE-40FE-9289-C75B286F9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C2514-A43C-483F-BD77-AAC019F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EA0-70CF-47BA-940C-A618343EA9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1050-3052-40C9-9EAE-976CDAD9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353B-AC78-4F8D-9C84-8CA19464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E1CB-1207-487D-AA81-E00684E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2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F1FC-BC2A-4733-AA63-9BD10252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D469-432D-4A25-86C3-7091E1BC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FE63-EE8D-4C7D-B156-E4CCC189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EA0-70CF-47BA-940C-A618343EA9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623C7-2386-4464-82AB-4B81EC97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D918-05B0-4E13-AA24-98B4DA49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E1CB-1207-487D-AA81-E00684E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2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7AC5-2B8D-4E39-A3A0-DF55906C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9EEA6-6B13-4D82-B74F-5D516F55A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6D68D-1B39-4B23-B8E1-33674EB7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EA0-70CF-47BA-940C-A618343EA9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41FF-5809-4D49-AD12-F42AA217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82E30-15A9-427B-95A4-8F8DAEA5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E1CB-1207-487D-AA81-E00684E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2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8A35-E170-4149-9084-8E3DEDF2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D2C4-C356-4E38-94B2-617AB9904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A9739-F5CB-490D-8BE6-FF558D865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13A8E-88E0-4E73-ACBA-78DBBA98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EA0-70CF-47BA-940C-A618343EA9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0E86A-7B5E-4114-B711-6C614416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15A82-D586-4F6B-892A-2947642B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E1CB-1207-487D-AA81-E00684E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E3C5-AC5E-42E6-A670-6AD05606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7C53-5D0D-43D8-9F4F-F1466C46F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EE5E5-5551-4270-803D-45E625E30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F7AE0-3596-4639-B28E-D1F15EFA5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911B0-C274-4B56-AE44-22D9D6C54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0F35D-FF91-46DF-AB93-F989C918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EA0-70CF-47BA-940C-A618343EA9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6CEC6-82D2-4AF5-9D78-F4700E4C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28ADA-E062-4093-884A-D9BC5177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E1CB-1207-487D-AA81-E00684E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A52A-93EA-4AF0-996E-11BFAC43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D1E99-5A5B-4D14-AF6D-181C1EA3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EA0-70CF-47BA-940C-A618343EA9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502B0-2DC4-42F5-BF7F-9814A9B7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FDDEA-C0B1-49FF-81F2-2138B2EA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E1CB-1207-487D-AA81-E00684E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3F079-825A-4AED-BED5-81D2B90E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EA0-70CF-47BA-940C-A618343EA9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457AD-9F1A-45DD-B33F-D7087D82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4C6F-33AB-4A97-929F-51C28CC3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E1CB-1207-487D-AA81-E00684E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6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F24A-2204-407D-935A-6DF54A0B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1A14-29AB-4284-B683-2FB9E4ED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76CFA-106C-44E7-B019-A7ED2A10A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40CAC-C27C-49DA-B493-9189428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EA0-70CF-47BA-940C-A618343EA9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2F1F5-5136-4E15-A194-0DCD2E7D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1EFAF-3E52-43D9-98B1-8920AB54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E1CB-1207-487D-AA81-E00684E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1F80-D896-4195-9EFD-FBC2B38FF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25C18-C087-430D-809C-6E1F92EF4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CF4E7-2C76-44E7-9404-8FA363AD8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4EAEC-7B1A-43C1-937C-0B636B87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EA0-70CF-47BA-940C-A618343EA9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E99AE-6FD6-4DF7-947E-65A5463B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22FA0-FBA6-405B-A499-BCB4013B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E1CB-1207-487D-AA81-E00684E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6B51C-D609-42CE-8AE2-1027AE82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5D5A-D408-483A-B4DF-2DBBB843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0673D-4D72-4B02-8142-76F1FCDE3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5EA0-70CF-47BA-940C-A618343EA9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D5BF-9616-42D4-B137-7700CBD94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0D22-BCD5-44B5-86A1-2CCFC720C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E1CB-1207-487D-AA81-E00684E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C8E6-3D37-4917-9028-D906599B2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Coral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B95A-C869-42FF-8F81-ADE4FC723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4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F486-0858-4A26-B75F-6F9F40C8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EEF7-342E-42AD-A7A2-E4E29363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A49621F-8D3D-4861-8B07-1671B255F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28300"/>
            <a:ext cx="9314770" cy="640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8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DB3E-2696-4007-A3DD-9039E3C3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Coral Density in Hawaii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973B-04E7-42AE-A245-29AC3679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7D629-1861-4720-ACB0-96A21581A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3" t="26483" r="17084" b="17185"/>
          <a:stretch/>
        </p:blipFill>
        <p:spPr>
          <a:xfrm>
            <a:off x="1752600" y="1432877"/>
            <a:ext cx="8686800" cy="51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2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BC19-08BB-46A1-B47F-682A1752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Coral Density Min and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7F0E-BCFF-47E5-8A0E-C2873C9C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5B9E6-AEBC-4DBA-9AA7-C41345D36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37" t="20166" r="16657" b="16384"/>
          <a:stretch/>
        </p:blipFill>
        <p:spPr>
          <a:xfrm>
            <a:off x="2971800" y="1690688"/>
            <a:ext cx="65722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5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Coral Visualizations</vt:lpstr>
      <vt:lpstr>PowerPoint Presentation</vt:lpstr>
      <vt:lpstr>Average Coral Density in Hawaii</vt:lpstr>
      <vt:lpstr>Coral Density Min and Max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Harrington</dc:creator>
  <cp:lastModifiedBy>Kelly Harrington</cp:lastModifiedBy>
  <cp:revision>2</cp:revision>
  <dcterms:created xsi:type="dcterms:W3CDTF">2019-10-02T02:36:39Z</dcterms:created>
  <dcterms:modified xsi:type="dcterms:W3CDTF">2019-10-02T02:51:42Z</dcterms:modified>
</cp:coreProperties>
</file>