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004050" cy="92900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-57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08009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https://risemrktg.com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https://servicenowguru.com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https://learning.servicenow.com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https://arcticit.com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https://learning.servicenow.com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https://documentation.sailpoint.com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651753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Organisation Using Service Now</a:t>
            </a:r>
            <a:endParaRPr lang="en-US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1050587" y="1799617"/>
            <a:ext cx="3017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ID : NM2025TMID</a:t>
            </a:r>
            <a:r>
              <a:rPr lang="en-US" dirty="0" smtClean="0">
                <a:solidFill>
                  <a:schemeClr val="accent1"/>
                </a:solidFill>
              </a:rPr>
              <a:t>16160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0587" y="2168949"/>
            <a:ext cx="1385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Size : 4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0587" y="2538281"/>
            <a:ext cx="2417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Leader : HARISH 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50587" y="2907612"/>
            <a:ext cx="275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</a:t>
            </a:r>
            <a:r>
              <a:rPr lang="en-US" dirty="0" smtClean="0"/>
              <a:t>Member </a:t>
            </a:r>
            <a:r>
              <a:rPr lang="en-US" dirty="0" smtClean="0"/>
              <a:t>: </a:t>
            </a:r>
            <a:r>
              <a:rPr lang="en-US" dirty="0" smtClean="0"/>
              <a:t>DHANRAJ J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59659" y="3230777"/>
            <a:ext cx="341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 : </a:t>
            </a:r>
            <a:r>
              <a:rPr lang="en-US" dirty="0" smtClean="0"/>
              <a:t>GOPI KRISHNAN 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59659" y="3553942"/>
            <a:ext cx="2167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Team Member </a:t>
            </a:r>
            <a:r>
              <a:rPr lang="en-US" dirty="0" smtClean="0"/>
              <a:t>: JAI V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isemrktg.com/wp-content/uploads/2020/04/Case-Studies-and-Success-Stor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Success Stories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educational institutions have successfully integrated ServiceNow to streamline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include improved student service delivery and enhanced campus maintenance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case studies demonstrate the platform’s potential to transform educational administration.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ervicenowguru.com/wp-content/uploads/2010/12/icalendarImpex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a comprehensive solution for modernizing educational organization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updates and integrations will expand its capabilities in the education sector.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digital transformation with ServiceNow can lead to more efficient, responsive, and student-centered institutions.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 Using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that streamlines various administrative and operational processes within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improving efficiency, transparency, and communication across departments.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ServiceNow can be effectively implemented in educational organizations.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ing.servicenow.com/OpenGraphN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ServiceNow for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a customizable platform tailored to the unique needs of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modules for IT service management, student services, and facilities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workflows and self-service portals enhance user experience and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rcticit.com/wp-content/uploads/2022/12/ServiceNow-ITSM-Benef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Implementing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communication channels foster better engagement between staff, students, and faculty.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Centralized data management simplifies reporting and decision-making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reduces manual tasks, allowing staff to focus on core educational activities.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ing.servicenow.com/OpenGraphN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Services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enables streamlined handling of student inquiries, admissions, and course registrations.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Self-service portals empower students to access information and complete requests independently.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other systems ensures a seamless experience across multiple student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Service Management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facilitates efficient management of IT resources and support tickets.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incident tracking and resolution improve the reliability of IT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Knowledge bases provide self-help options for students and staff, reducing resolution time.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Facilities and Asset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tracks maintenance requests and schedules for campus facilities.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Asset lifecycle management helps in planning upgrades and replacements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dashboards provide visibility into facility status and resource allocation.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umentation.sailpoint.com/connectors/servicenow/sdim/help/integrating_servicenow_sdim/images/pic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and Customization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allows the creation of tailored workflows to meet institutional policies.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minimizes manual intervention, reducing errors and delays.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dashboards and reports provide insights for continuous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requires careful planning and stakeholder buy-in.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and privacy are critical when managing sensitive student and staff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training and support are essential for maximizing platform adoption and effectiveness.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524</Words>
  <Application>Microsoft Office PowerPoint</Application>
  <PresentationFormat>On-screen Show (16:9)</PresentationFormat>
  <Paragraphs>88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Organisation Using Service Now</dc:title>
  <dc:subject>Educational Organisation Using Service Now</dc:subject>
  <dc:creator>SlideMake.com</dc:creator>
  <cp:lastModifiedBy>VASU</cp:lastModifiedBy>
  <cp:revision>4</cp:revision>
  <dcterms:created xsi:type="dcterms:W3CDTF">2025-06-26T05:41:13Z</dcterms:created>
  <dcterms:modified xsi:type="dcterms:W3CDTF">2025-09-13T10:29:15Z</dcterms:modified>
</cp:coreProperties>
</file>