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7004050" cy="92900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19" d="100"/>
          <a:sy n="119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0092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04278" tIns="52139" rIns="104278" bIns="52139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04278" tIns="52139" rIns="104278" bIns="52139"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04278" tIns="52139" rIns="104278" bIns="52139"/>
          <a:lstStyle/>
          <a:p>
            <a:r>
              <a:rPr lang="en-US" dirty="0"/>
              <a:t>Image source: https://risemrktg.com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04278" tIns="52139" rIns="104278" bIns="52139"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04278" tIns="52139" rIns="104278" bIns="52139"/>
          <a:lstStyle/>
          <a:p>
            <a:r>
              <a:rPr lang="en-US" dirty="0"/>
              <a:t>Image source: https://servicenowguru.com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04278" tIns="52139" rIns="104278" bIns="52139"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04278" tIns="52139" rIns="104278" bIns="52139"/>
          <a:lstStyle/>
          <a:p>
            <a:r>
              <a:rPr lang="en-US" dirty="0"/>
              <a:t>Image source: https://www.servicenow.com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04278" tIns="52139" rIns="104278" bIns="52139"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04278" tIns="52139" rIns="104278" bIns="52139"/>
          <a:lstStyle/>
          <a:p>
            <a:r>
              <a:rPr lang="en-US" dirty="0"/>
              <a:t>Image source: https://learning.servicenow.com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04278" tIns="52139" rIns="104278" bIns="52139"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04278" tIns="52139" rIns="104278" bIns="52139"/>
          <a:lstStyle/>
          <a:p>
            <a:r>
              <a:rPr lang="en-US" dirty="0"/>
              <a:t>Image source: https://arcticit.com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04278" tIns="52139" rIns="104278" bIns="52139"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04278" tIns="52139" rIns="104278" bIns="52139"/>
          <a:lstStyle/>
          <a:p>
            <a:r>
              <a:rPr lang="en-US" dirty="0"/>
              <a:t>Image source: https://learning.servicenow.com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04278" tIns="52139" rIns="104278" bIns="52139"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04278" tIns="52139" rIns="104278" bIns="52139"/>
          <a:lstStyle/>
          <a:p>
            <a:r>
              <a:rPr lang="en-US" dirty="0"/>
              <a:t>Image source: https://www.servicenow.com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04278" tIns="52139" rIns="104278" bIns="52139"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04278" tIns="52139" rIns="104278" bIns="52139"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04278" tIns="52139" rIns="104278" bIns="52139"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04278" tIns="52139" rIns="104278" bIns="52139"/>
          <a:lstStyle/>
          <a:p>
            <a:r>
              <a:rPr lang="en-US" dirty="0"/>
              <a:t>Image source: https://documentation.sailpoint.com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04278" tIns="52139" rIns="104278" bIns="52139"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104278" tIns="52139" rIns="104278" bIns="52139"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104278" tIns="52139" rIns="104278" bIns="52139"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Educational Organisation Using Service Now</a:t>
            </a:r>
            <a:endParaRPr lang="en-US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risemrktg.com/wp-content/uploads/2020/04/Case-Studies-and-Success-Storie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Case Studies and Success Stories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Several educational institutions have successfully integrated ServiceNow to streamline operations.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Examples include improved student service delivery and enhanced campus maintenance management.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case studies demonstrate the platform’s potential to transform educational administration.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servicenowguru.com/wp-content/uploads/2010/12/icalendarImpexMap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Future Outlook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offers a comprehensive solution for modernizing educational organization operations.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 updates and integrations will expand its capabilities in the education sector.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Embracing digital transformation with ServiceNow can lead to more efficient, responsive, and student-centered institutions.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Educational Organization Using ServiceNow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is a cloud-based platform that streamlines various administrative and operational processes within educational institutions.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helps in improving efficiency, transparency, and communication across departments.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explores how ServiceNow can be effectively implemented in educational organizations.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learning.servicenow.com/OpenGraphN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Features of ServiceNow for Education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offers a customizable platform tailored to the unique needs of educational institutions.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includes modules for IT service management, student services, and facilities management.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workflows and self-service portals enhance user experience and operational efficiency.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arcticit.com/wp-content/uploads/2022/12/ServiceNow-ITSM-Benefi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Implementing ServiceNow in Education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Improved communication channels foster better engagement between staff, students, and faculty.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Centralized data management simplifies reporting and decision-making processes.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Automation reduces manual tasks, allowing staff to focus on core educational activities.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learning.servicenow.com/OpenGraphN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Student Services Management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enables streamlined handling of student inquiries, admissions, and course registrations.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Self-service portals empower students to access information and complete requests independently.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with other systems ensures a seamless experience across multiple student services.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Service Management in Education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facilitates efficient management of IT resources and support tickets.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incident tracking and resolution improve the reliability of IT services.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Knowledge bases provide self-help options for students and staff, reducing resolution time.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Facilities and Asset Management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platform tracks maintenance requests and schedules for campus facilities.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Asset lifecycle management helps in planning upgrades and replacements efficiently.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Real-time dashboards provide visibility into facility status and resource allocation.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ocumentation.sailpoint.com/connectors/servicenow/sdim/help/integrating_servicenow_sdim/images/picture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Workflow Automation and Customization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allows the creation of tailored workflows to meet institutional policies.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Automation minimizes manual intervention, reducing errors and delays.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Custom dashboards and reports provide insights for continuous improvement.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and Considerations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ServiceNow requires careful planning and stakeholder buy-in.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security and privacy are critical when managing sensitive student and staff information.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Ongoing training and support are essential for maximizing platform adoption and effectiveness.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529</Words>
  <Application>Microsoft Office PowerPoint</Application>
  <PresentationFormat>On-screen Show (16:9)</PresentationFormat>
  <Paragraphs>82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Organisation Using Service Now</dc:title>
  <dc:subject>Educational Organisation Using Service Now</dc:subject>
  <dc:creator>SlideMake.com</dc:creator>
  <cp:lastModifiedBy>SSGAN06</cp:lastModifiedBy>
  <cp:revision>3</cp:revision>
  <dcterms:created xsi:type="dcterms:W3CDTF">2025-06-26T05:41:13Z</dcterms:created>
  <dcterms:modified xsi:type="dcterms:W3CDTF">2025-06-26T06:21:05Z</dcterms:modified>
</cp:coreProperties>
</file>