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21.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701" r:id="rId5"/>
    <p:sldMasterId id="2147483702"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Lst>
  <p:sldSz cy="5143500" cx="9144000"/>
  <p:notesSz cx="6858000" cy="9144000"/>
  <p:embeddedFontLst>
    <p:embeddedFont>
      <p:font typeface="Inter Light"/>
      <p:regular r:id="rId28"/>
      <p:bold r:id="rId29"/>
      <p:italic r:id="rId30"/>
      <p:boldItalic r:id="rId31"/>
    </p:embeddedFont>
    <p:embeddedFont>
      <p:font typeface="Inter SemiBold"/>
      <p:regular r:id="rId32"/>
      <p:bold r:id="rId33"/>
      <p:italic r:id="rId34"/>
      <p:boldItalic r:id="rId35"/>
    </p:embeddedFont>
    <p:embeddedFont>
      <p:font typeface="Inter"/>
      <p:regular r:id="rId36"/>
      <p:bold r:id="rId37"/>
      <p:italic r:id="rId38"/>
      <p:boldItalic r:id="rId39"/>
    </p:embeddedFont>
    <p:embeddedFont>
      <p:font typeface="Inter Medium"/>
      <p:regular r:id="rId40"/>
      <p:bold r:id="rId41"/>
      <p:italic r:id="rId42"/>
      <p:boldItalic r:id="rId43"/>
    </p:embeddedFont>
    <p:embeddedFont>
      <p:font typeface="Inter Black"/>
      <p:bold r:id="rId44"/>
      <p:boldItalic r:id="rId4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CCC4484-9890-42AA-87D4-0908804FA573}">
  <a:tblStyle styleId="{9CCC4484-9890-42AA-87D4-0908804FA573}"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InterMedium-regular.fntdata"/><Relationship Id="rId20" Type="http://schemas.openxmlformats.org/officeDocument/2006/relationships/slide" Target="slides/slide13.xml"/><Relationship Id="rId42" Type="http://schemas.openxmlformats.org/officeDocument/2006/relationships/font" Target="fonts/InterMedium-italic.fntdata"/><Relationship Id="rId41" Type="http://schemas.openxmlformats.org/officeDocument/2006/relationships/font" Target="fonts/InterMedium-bold.fntdata"/><Relationship Id="rId22" Type="http://schemas.openxmlformats.org/officeDocument/2006/relationships/slide" Target="slides/slide15.xml"/><Relationship Id="rId44" Type="http://schemas.openxmlformats.org/officeDocument/2006/relationships/font" Target="fonts/InterBlack-bold.fntdata"/><Relationship Id="rId21" Type="http://schemas.openxmlformats.org/officeDocument/2006/relationships/slide" Target="slides/slide14.xml"/><Relationship Id="rId43" Type="http://schemas.openxmlformats.org/officeDocument/2006/relationships/font" Target="fonts/InterMedium-boldItalic.fntdata"/><Relationship Id="rId24" Type="http://schemas.openxmlformats.org/officeDocument/2006/relationships/slide" Target="slides/slide17.xml"/><Relationship Id="rId23" Type="http://schemas.openxmlformats.org/officeDocument/2006/relationships/slide" Target="slides/slide16.xml"/><Relationship Id="rId45" Type="http://schemas.openxmlformats.org/officeDocument/2006/relationships/font" Target="fonts/InterBlack-boldItalic.fntdata"/><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font" Target="fonts/InterLight-regular.fntdata"/><Relationship Id="rId27" Type="http://schemas.openxmlformats.org/officeDocument/2006/relationships/slide" Target="slides/slide20.xml"/><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font" Target="fonts/InterLight-bold.fntdata"/><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font" Target="fonts/InterLight-boldItalic.fntdata"/><Relationship Id="rId30" Type="http://schemas.openxmlformats.org/officeDocument/2006/relationships/font" Target="fonts/InterLight-italic.fntdata"/><Relationship Id="rId11" Type="http://schemas.openxmlformats.org/officeDocument/2006/relationships/slide" Target="slides/slide4.xml"/><Relationship Id="rId33" Type="http://schemas.openxmlformats.org/officeDocument/2006/relationships/font" Target="fonts/InterSemiBold-bold.fntdata"/><Relationship Id="rId10" Type="http://schemas.openxmlformats.org/officeDocument/2006/relationships/slide" Target="slides/slide3.xml"/><Relationship Id="rId32" Type="http://schemas.openxmlformats.org/officeDocument/2006/relationships/font" Target="fonts/InterSemiBold-regular.fntdata"/><Relationship Id="rId13" Type="http://schemas.openxmlformats.org/officeDocument/2006/relationships/slide" Target="slides/slide6.xml"/><Relationship Id="rId35" Type="http://schemas.openxmlformats.org/officeDocument/2006/relationships/font" Target="fonts/InterSemiBold-boldItalic.fntdata"/><Relationship Id="rId12" Type="http://schemas.openxmlformats.org/officeDocument/2006/relationships/slide" Target="slides/slide5.xml"/><Relationship Id="rId34" Type="http://schemas.openxmlformats.org/officeDocument/2006/relationships/font" Target="fonts/InterSemiBold-italic.fntdata"/><Relationship Id="rId15" Type="http://schemas.openxmlformats.org/officeDocument/2006/relationships/slide" Target="slides/slide8.xml"/><Relationship Id="rId37" Type="http://schemas.openxmlformats.org/officeDocument/2006/relationships/font" Target="fonts/Inter-bold.fntdata"/><Relationship Id="rId14" Type="http://schemas.openxmlformats.org/officeDocument/2006/relationships/slide" Target="slides/slide7.xml"/><Relationship Id="rId36" Type="http://schemas.openxmlformats.org/officeDocument/2006/relationships/font" Target="fonts/Inter-regular.fntdata"/><Relationship Id="rId17" Type="http://schemas.openxmlformats.org/officeDocument/2006/relationships/slide" Target="slides/slide10.xml"/><Relationship Id="rId39" Type="http://schemas.openxmlformats.org/officeDocument/2006/relationships/font" Target="fonts/Inter-boldItalic.fntdata"/><Relationship Id="rId16" Type="http://schemas.openxmlformats.org/officeDocument/2006/relationships/slide" Target="slides/slide9.xml"/><Relationship Id="rId38" Type="http://schemas.openxmlformats.org/officeDocument/2006/relationships/font" Target="fonts/Inter-italic.fntdata"/><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g356d2da347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1" name="Google Shape;431;g356d2da347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8" name="Shape 498"/>
        <p:cNvGrpSpPr/>
        <p:nvPr/>
      </p:nvGrpSpPr>
      <p:grpSpPr>
        <a:xfrm>
          <a:off x="0" y="0"/>
          <a:ext cx="0" cy="0"/>
          <a:chOff x="0" y="0"/>
          <a:chExt cx="0" cy="0"/>
        </a:xfrm>
      </p:grpSpPr>
      <p:sp>
        <p:nvSpPr>
          <p:cNvPr id="499" name="Google Shape;499;g356d2da3477_0_9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0" name="Google Shape;500;g356d2da3477_0_9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5" name="Shape 505"/>
        <p:cNvGrpSpPr/>
        <p:nvPr/>
      </p:nvGrpSpPr>
      <p:grpSpPr>
        <a:xfrm>
          <a:off x="0" y="0"/>
          <a:ext cx="0" cy="0"/>
          <a:chOff x="0" y="0"/>
          <a:chExt cx="0" cy="0"/>
        </a:xfrm>
      </p:grpSpPr>
      <p:sp>
        <p:nvSpPr>
          <p:cNvPr id="506" name="Google Shape;506;g356d2da3477_0_10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7" name="Google Shape;507;g356d2da3477_0_10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1" name="Shape 511"/>
        <p:cNvGrpSpPr/>
        <p:nvPr/>
      </p:nvGrpSpPr>
      <p:grpSpPr>
        <a:xfrm>
          <a:off x="0" y="0"/>
          <a:ext cx="0" cy="0"/>
          <a:chOff x="0" y="0"/>
          <a:chExt cx="0" cy="0"/>
        </a:xfrm>
      </p:grpSpPr>
      <p:sp>
        <p:nvSpPr>
          <p:cNvPr id="512" name="Google Shape;512;g356d2da3477_0_10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3" name="Google Shape;513;g356d2da3477_0_10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7" name="Shape 517"/>
        <p:cNvGrpSpPr/>
        <p:nvPr/>
      </p:nvGrpSpPr>
      <p:grpSpPr>
        <a:xfrm>
          <a:off x="0" y="0"/>
          <a:ext cx="0" cy="0"/>
          <a:chOff x="0" y="0"/>
          <a:chExt cx="0" cy="0"/>
        </a:xfrm>
      </p:grpSpPr>
      <p:sp>
        <p:nvSpPr>
          <p:cNvPr id="518" name="Google Shape;518;g356d2da3477_0_10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9" name="Google Shape;519;g356d2da3477_0_10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8" name="Shape 528"/>
        <p:cNvGrpSpPr/>
        <p:nvPr/>
      </p:nvGrpSpPr>
      <p:grpSpPr>
        <a:xfrm>
          <a:off x="0" y="0"/>
          <a:ext cx="0" cy="0"/>
          <a:chOff x="0" y="0"/>
          <a:chExt cx="0" cy="0"/>
        </a:xfrm>
      </p:grpSpPr>
      <p:sp>
        <p:nvSpPr>
          <p:cNvPr id="529" name="Google Shape;529;g356d2da3477_0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0" name="Google Shape;530;g356d2da3477_0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6" name="Shape 536"/>
        <p:cNvGrpSpPr/>
        <p:nvPr/>
      </p:nvGrpSpPr>
      <p:grpSpPr>
        <a:xfrm>
          <a:off x="0" y="0"/>
          <a:ext cx="0" cy="0"/>
          <a:chOff x="0" y="0"/>
          <a:chExt cx="0" cy="0"/>
        </a:xfrm>
      </p:grpSpPr>
      <p:sp>
        <p:nvSpPr>
          <p:cNvPr id="537" name="Google Shape;537;g356d2da3477_0_9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8" name="Google Shape;538;g356d2da3477_0_9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3" name="Shape 543"/>
        <p:cNvGrpSpPr/>
        <p:nvPr/>
      </p:nvGrpSpPr>
      <p:grpSpPr>
        <a:xfrm>
          <a:off x="0" y="0"/>
          <a:ext cx="0" cy="0"/>
          <a:chOff x="0" y="0"/>
          <a:chExt cx="0" cy="0"/>
        </a:xfrm>
      </p:grpSpPr>
      <p:sp>
        <p:nvSpPr>
          <p:cNvPr id="544" name="Google Shape;544;g356d2da3477_0_3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5" name="Google Shape;545;g356d2da3477_0_3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1" name="Shape 561"/>
        <p:cNvGrpSpPr/>
        <p:nvPr/>
      </p:nvGrpSpPr>
      <p:grpSpPr>
        <a:xfrm>
          <a:off x="0" y="0"/>
          <a:ext cx="0" cy="0"/>
          <a:chOff x="0" y="0"/>
          <a:chExt cx="0" cy="0"/>
        </a:xfrm>
      </p:grpSpPr>
      <p:sp>
        <p:nvSpPr>
          <p:cNvPr id="562" name="Google Shape;562;g356d2da3477_0_9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3" name="Google Shape;563;g356d2da3477_0_9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5" name="Shape 585"/>
        <p:cNvGrpSpPr/>
        <p:nvPr/>
      </p:nvGrpSpPr>
      <p:grpSpPr>
        <a:xfrm>
          <a:off x="0" y="0"/>
          <a:ext cx="0" cy="0"/>
          <a:chOff x="0" y="0"/>
          <a:chExt cx="0" cy="0"/>
        </a:xfrm>
      </p:grpSpPr>
      <p:sp>
        <p:nvSpPr>
          <p:cNvPr id="586" name="Google Shape;586;g356d2da3477_0_9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7" name="Google Shape;587;g356d2da3477_0_9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2" name="Shape 592"/>
        <p:cNvGrpSpPr/>
        <p:nvPr/>
      </p:nvGrpSpPr>
      <p:grpSpPr>
        <a:xfrm>
          <a:off x="0" y="0"/>
          <a:ext cx="0" cy="0"/>
          <a:chOff x="0" y="0"/>
          <a:chExt cx="0" cy="0"/>
        </a:xfrm>
      </p:grpSpPr>
      <p:sp>
        <p:nvSpPr>
          <p:cNvPr id="593" name="Google Shape;593;g356d2da3477_0_4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4" name="Google Shape;594;g356d2da3477_0_4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g356d2da3477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9" name="Google Shape;439;g356d2da3477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6" name="Shape 616"/>
        <p:cNvGrpSpPr/>
        <p:nvPr/>
      </p:nvGrpSpPr>
      <p:grpSpPr>
        <a:xfrm>
          <a:off x="0" y="0"/>
          <a:ext cx="0" cy="0"/>
          <a:chOff x="0" y="0"/>
          <a:chExt cx="0" cy="0"/>
        </a:xfrm>
      </p:grpSpPr>
      <p:sp>
        <p:nvSpPr>
          <p:cNvPr id="617" name="Google Shape;617;g356d2da3477_0_9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8" name="Google Shape;618;g356d2da3477_0_9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4" name="Shape 444"/>
        <p:cNvGrpSpPr/>
        <p:nvPr/>
      </p:nvGrpSpPr>
      <p:grpSpPr>
        <a:xfrm>
          <a:off x="0" y="0"/>
          <a:ext cx="0" cy="0"/>
          <a:chOff x="0" y="0"/>
          <a:chExt cx="0" cy="0"/>
        </a:xfrm>
      </p:grpSpPr>
      <p:sp>
        <p:nvSpPr>
          <p:cNvPr id="445" name="Google Shape;445;g356d2da3477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6" name="Google Shape;446;g356d2da3477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g356d2da3477_0_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4" name="Google Shape;454;g356d2da3477_0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g356d2da3477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4" name="Google Shape;464;g356d2da3477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0" name="Shape 470"/>
        <p:cNvGrpSpPr/>
        <p:nvPr/>
      </p:nvGrpSpPr>
      <p:grpSpPr>
        <a:xfrm>
          <a:off x="0" y="0"/>
          <a:ext cx="0" cy="0"/>
          <a:chOff x="0" y="0"/>
          <a:chExt cx="0" cy="0"/>
        </a:xfrm>
      </p:grpSpPr>
      <p:sp>
        <p:nvSpPr>
          <p:cNvPr id="471" name="Google Shape;471;g356d2da3477_0_9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2" name="Google Shape;472;g356d2da3477_0_9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7" name="Shape 477"/>
        <p:cNvGrpSpPr/>
        <p:nvPr/>
      </p:nvGrpSpPr>
      <p:grpSpPr>
        <a:xfrm>
          <a:off x="0" y="0"/>
          <a:ext cx="0" cy="0"/>
          <a:chOff x="0" y="0"/>
          <a:chExt cx="0" cy="0"/>
        </a:xfrm>
      </p:grpSpPr>
      <p:sp>
        <p:nvSpPr>
          <p:cNvPr id="478" name="Google Shape;478;g356d2da3477_0_5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9" name="Google Shape;479;g356d2da3477_0_5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4" name="Shape 484"/>
        <p:cNvGrpSpPr/>
        <p:nvPr/>
      </p:nvGrpSpPr>
      <p:grpSpPr>
        <a:xfrm>
          <a:off x="0" y="0"/>
          <a:ext cx="0" cy="0"/>
          <a:chOff x="0" y="0"/>
          <a:chExt cx="0" cy="0"/>
        </a:xfrm>
      </p:grpSpPr>
      <p:sp>
        <p:nvSpPr>
          <p:cNvPr id="485" name="Google Shape;485;g356d2da3477_0_9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6" name="Google Shape;486;g356d2da3477_0_9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1" name="Shape 491"/>
        <p:cNvGrpSpPr/>
        <p:nvPr/>
      </p:nvGrpSpPr>
      <p:grpSpPr>
        <a:xfrm>
          <a:off x="0" y="0"/>
          <a:ext cx="0" cy="0"/>
          <a:chOff x="0" y="0"/>
          <a:chExt cx="0" cy="0"/>
        </a:xfrm>
      </p:grpSpPr>
      <p:sp>
        <p:nvSpPr>
          <p:cNvPr id="492" name="Google Shape;492;g356d2da3477_0_9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3" name="Google Shape;493;g356d2da3477_0_9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 Alt 1">
  <p:cSld name="BLANK_1">
    <p:bg>
      <p:bgPr>
        <a:solidFill>
          <a:schemeClr val="dk2"/>
        </a:solidFill>
      </p:bgPr>
    </p:bg>
    <p:spTree>
      <p:nvGrpSpPr>
        <p:cNvPr id="54" name="Shape 54"/>
        <p:cNvGrpSpPr/>
        <p:nvPr/>
      </p:nvGrpSpPr>
      <p:grpSpPr>
        <a:xfrm>
          <a:off x="0" y="0"/>
          <a:ext cx="0" cy="0"/>
          <a:chOff x="0" y="0"/>
          <a:chExt cx="0" cy="0"/>
        </a:xfrm>
      </p:grpSpPr>
      <p:sp>
        <p:nvSpPr>
          <p:cNvPr id="55" name="Google Shape;55;p14"/>
          <p:cNvSpPr/>
          <p:nvPr/>
        </p:nvSpPr>
        <p:spPr>
          <a:xfrm>
            <a:off x="175" y="-2125"/>
            <a:ext cx="6913800" cy="4203000"/>
          </a:xfrm>
          <a:prstGeom prst="rect">
            <a:avLst/>
          </a:prstGeom>
          <a:gradFill>
            <a:gsLst>
              <a:gs pos="0">
                <a:schemeClr val="accent1"/>
              </a:gs>
              <a:gs pos="72000">
                <a:schemeClr val="lt1"/>
              </a:gs>
              <a:gs pos="100000">
                <a:schemeClr val="dk2"/>
              </a:gs>
            </a:gsLst>
            <a:path path="circle">
              <a:fillToRect l="100%" t="100%"/>
            </a:path>
            <a:tileRect b="-100%" r="-10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Inter"/>
              <a:ea typeface="Inter"/>
              <a:cs typeface="Inter"/>
              <a:sym typeface="Inter"/>
            </a:endParaRPr>
          </a:p>
        </p:txBody>
      </p:sp>
      <p:sp>
        <p:nvSpPr>
          <p:cNvPr id="56" name="Google Shape;56;p14"/>
          <p:cNvSpPr/>
          <p:nvPr/>
        </p:nvSpPr>
        <p:spPr>
          <a:xfrm rot="10800000">
            <a:off x="175" y="4198775"/>
            <a:ext cx="6913800" cy="940500"/>
          </a:xfrm>
          <a:prstGeom prst="rect">
            <a:avLst/>
          </a:prstGeom>
          <a:gradFill>
            <a:gsLst>
              <a:gs pos="0">
                <a:schemeClr val="accent1"/>
              </a:gs>
              <a:gs pos="72000">
                <a:schemeClr val="lt1"/>
              </a:gs>
              <a:gs pos="100000">
                <a:schemeClr val="dk2"/>
              </a:gs>
            </a:gsLst>
            <a:path path="circle">
              <a:fillToRect l="100%" t="100%"/>
            </a:path>
            <a:tileRect b="-100%" r="-10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Inter"/>
              <a:ea typeface="Inter"/>
              <a:cs typeface="Inter"/>
              <a:sym typeface="Inter"/>
            </a:endParaRPr>
          </a:p>
        </p:txBody>
      </p:sp>
      <p:sp>
        <p:nvSpPr>
          <p:cNvPr id="57" name="Google Shape;57;p14"/>
          <p:cNvSpPr/>
          <p:nvPr/>
        </p:nvSpPr>
        <p:spPr>
          <a:xfrm rot="10800000">
            <a:off x="6914000" y="4198775"/>
            <a:ext cx="2232300" cy="940500"/>
          </a:xfrm>
          <a:prstGeom prst="rect">
            <a:avLst/>
          </a:prstGeom>
          <a:gradFill>
            <a:gsLst>
              <a:gs pos="0">
                <a:schemeClr val="accent1"/>
              </a:gs>
              <a:gs pos="72000">
                <a:schemeClr val="lt1"/>
              </a:gs>
              <a:gs pos="100000">
                <a:schemeClr val="dk2"/>
              </a:gs>
            </a:gsLst>
            <a:path path="circle">
              <a:fillToRect l="100%" t="100%"/>
            </a:path>
            <a:tileRect b="-100%" r="-10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Inter"/>
              <a:ea typeface="Inter"/>
              <a:cs typeface="Inter"/>
              <a:sym typeface="Inter"/>
            </a:endParaRPr>
          </a:p>
        </p:txBody>
      </p:sp>
      <p:sp>
        <p:nvSpPr>
          <p:cNvPr id="58" name="Google Shape;58;p14"/>
          <p:cNvSpPr/>
          <p:nvPr/>
        </p:nvSpPr>
        <p:spPr>
          <a:xfrm rot="10800000">
            <a:off x="6914000" y="-2225"/>
            <a:ext cx="2232300" cy="4202400"/>
          </a:xfrm>
          <a:prstGeom prst="rect">
            <a:avLst/>
          </a:prstGeom>
          <a:gradFill>
            <a:gsLst>
              <a:gs pos="0">
                <a:schemeClr val="accent1"/>
              </a:gs>
              <a:gs pos="72000">
                <a:schemeClr val="lt1"/>
              </a:gs>
              <a:gs pos="100000">
                <a:schemeClr val="dk2"/>
              </a:gs>
            </a:gsLst>
            <a:path path="circle">
              <a:fillToRect l="100%" t="100%"/>
            </a:path>
            <a:tileRect b="-100%" r="-10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Inter"/>
              <a:ea typeface="Inter"/>
              <a:cs typeface="Inter"/>
              <a:sym typeface="Inter"/>
            </a:endParaRPr>
          </a:p>
        </p:txBody>
      </p:sp>
      <p:sp>
        <p:nvSpPr>
          <p:cNvPr id="59" name="Google Shape;59;p14"/>
          <p:cNvSpPr txBox="1"/>
          <p:nvPr>
            <p:ph type="title"/>
          </p:nvPr>
        </p:nvSpPr>
        <p:spPr>
          <a:xfrm>
            <a:off x="272350" y="746550"/>
            <a:ext cx="6493800" cy="3382800"/>
          </a:xfrm>
          <a:prstGeom prst="rect">
            <a:avLst/>
          </a:prstGeom>
        </p:spPr>
        <p:txBody>
          <a:bodyPr anchorCtr="0" anchor="b" bIns="91425" lIns="0" spcFirstLastPara="1" rIns="0" wrap="square" tIns="91425">
            <a:noAutofit/>
          </a:bodyPr>
          <a:lstStyle>
            <a:lvl1pPr lvl="0">
              <a:spcBef>
                <a:spcPts val="0"/>
              </a:spcBef>
              <a:spcAft>
                <a:spcPts val="0"/>
              </a:spcAft>
              <a:buNone/>
              <a:defRPr sz="6000"/>
            </a:lvl1pPr>
            <a:lvl2pPr lvl="1">
              <a:lnSpc>
                <a:spcPct val="115000"/>
              </a:lnSpc>
              <a:spcBef>
                <a:spcPts val="0"/>
              </a:spcBef>
              <a:spcAft>
                <a:spcPts val="0"/>
              </a:spcAft>
              <a:buNone/>
              <a:defRPr sz="6000"/>
            </a:lvl2pPr>
            <a:lvl3pPr lvl="2">
              <a:lnSpc>
                <a:spcPct val="115000"/>
              </a:lnSpc>
              <a:spcBef>
                <a:spcPts val="0"/>
              </a:spcBef>
              <a:spcAft>
                <a:spcPts val="0"/>
              </a:spcAft>
              <a:buNone/>
              <a:defRPr sz="6000"/>
            </a:lvl3pPr>
            <a:lvl4pPr lvl="3">
              <a:lnSpc>
                <a:spcPct val="115000"/>
              </a:lnSpc>
              <a:spcBef>
                <a:spcPts val="0"/>
              </a:spcBef>
              <a:spcAft>
                <a:spcPts val="0"/>
              </a:spcAft>
              <a:buNone/>
              <a:defRPr sz="6000"/>
            </a:lvl4pPr>
            <a:lvl5pPr lvl="4">
              <a:lnSpc>
                <a:spcPct val="115000"/>
              </a:lnSpc>
              <a:spcBef>
                <a:spcPts val="0"/>
              </a:spcBef>
              <a:spcAft>
                <a:spcPts val="0"/>
              </a:spcAft>
              <a:buNone/>
              <a:defRPr sz="6000"/>
            </a:lvl5pPr>
            <a:lvl6pPr lvl="5">
              <a:lnSpc>
                <a:spcPct val="115000"/>
              </a:lnSpc>
              <a:spcBef>
                <a:spcPts val="0"/>
              </a:spcBef>
              <a:spcAft>
                <a:spcPts val="0"/>
              </a:spcAft>
              <a:buNone/>
              <a:defRPr sz="6000"/>
            </a:lvl6pPr>
            <a:lvl7pPr lvl="6">
              <a:lnSpc>
                <a:spcPct val="115000"/>
              </a:lnSpc>
              <a:spcBef>
                <a:spcPts val="0"/>
              </a:spcBef>
              <a:spcAft>
                <a:spcPts val="0"/>
              </a:spcAft>
              <a:buNone/>
              <a:defRPr sz="6000"/>
            </a:lvl7pPr>
            <a:lvl8pPr lvl="7">
              <a:lnSpc>
                <a:spcPct val="115000"/>
              </a:lnSpc>
              <a:spcBef>
                <a:spcPts val="0"/>
              </a:spcBef>
              <a:spcAft>
                <a:spcPts val="0"/>
              </a:spcAft>
              <a:buNone/>
              <a:defRPr sz="6000"/>
            </a:lvl8pPr>
            <a:lvl9pPr lvl="8">
              <a:lnSpc>
                <a:spcPct val="115000"/>
              </a:lnSpc>
              <a:spcBef>
                <a:spcPts val="0"/>
              </a:spcBef>
              <a:spcAft>
                <a:spcPts val="0"/>
              </a:spcAft>
              <a:buNone/>
              <a:defRPr sz="6000"/>
            </a:lvl9pPr>
          </a:lstStyle>
          <a:p/>
        </p:txBody>
      </p:sp>
      <p:sp>
        <p:nvSpPr>
          <p:cNvPr id="60" name="Google Shape;60;p14"/>
          <p:cNvSpPr txBox="1"/>
          <p:nvPr>
            <p:ph idx="1" type="subTitle"/>
          </p:nvPr>
        </p:nvSpPr>
        <p:spPr>
          <a:xfrm>
            <a:off x="272350" y="4377150"/>
            <a:ext cx="1812900" cy="107700"/>
          </a:xfrm>
          <a:prstGeom prst="rect">
            <a:avLst/>
          </a:prstGeom>
        </p:spPr>
        <p:txBody>
          <a:bodyPr anchorCtr="0" anchor="t" bIns="0" lIns="0" spcFirstLastPara="1" rIns="0" wrap="square" tIns="0">
            <a:spAutoFit/>
          </a:bodyPr>
          <a:lstStyle>
            <a:lvl1pPr lvl="0">
              <a:spcBef>
                <a:spcPts val="0"/>
              </a:spcBef>
              <a:spcAft>
                <a:spcPts val="0"/>
              </a:spcAft>
              <a:buSzPts val="700"/>
              <a:buNone/>
              <a:defRPr sz="700"/>
            </a:lvl1pPr>
            <a:lvl2pPr lvl="1">
              <a:spcBef>
                <a:spcPts val="0"/>
              </a:spcBef>
              <a:spcAft>
                <a:spcPts val="0"/>
              </a:spcAft>
              <a:buClr>
                <a:schemeClr val="dk1"/>
              </a:buClr>
              <a:buSzPts val="700"/>
              <a:buNone/>
              <a:defRPr sz="700">
                <a:solidFill>
                  <a:schemeClr val="dk1"/>
                </a:solidFill>
              </a:defRPr>
            </a:lvl2pPr>
            <a:lvl3pPr lvl="2">
              <a:spcBef>
                <a:spcPts val="0"/>
              </a:spcBef>
              <a:spcAft>
                <a:spcPts val="0"/>
              </a:spcAft>
              <a:buClr>
                <a:schemeClr val="dk1"/>
              </a:buClr>
              <a:buSzPts val="700"/>
              <a:buNone/>
              <a:defRPr sz="700">
                <a:solidFill>
                  <a:schemeClr val="dk1"/>
                </a:solidFill>
              </a:defRPr>
            </a:lvl3pPr>
            <a:lvl4pPr lvl="3">
              <a:spcBef>
                <a:spcPts val="0"/>
              </a:spcBef>
              <a:spcAft>
                <a:spcPts val="0"/>
              </a:spcAft>
              <a:buClr>
                <a:schemeClr val="dk1"/>
              </a:buClr>
              <a:buSzPts val="700"/>
              <a:buNone/>
              <a:defRPr sz="700">
                <a:solidFill>
                  <a:schemeClr val="dk1"/>
                </a:solidFill>
              </a:defRPr>
            </a:lvl4pPr>
            <a:lvl5pPr lvl="4">
              <a:spcBef>
                <a:spcPts val="0"/>
              </a:spcBef>
              <a:spcAft>
                <a:spcPts val="0"/>
              </a:spcAft>
              <a:buClr>
                <a:schemeClr val="dk1"/>
              </a:buClr>
              <a:buSzPts val="700"/>
              <a:buNone/>
              <a:defRPr sz="700">
                <a:solidFill>
                  <a:schemeClr val="dk1"/>
                </a:solidFill>
              </a:defRPr>
            </a:lvl5pPr>
            <a:lvl6pPr lvl="5">
              <a:spcBef>
                <a:spcPts val="0"/>
              </a:spcBef>
              <a:spcAft>
                <a:spcPts val="0"/>
              </a:spcAft>
              <a:buClr>
                <a:schemeClr val="dk1"/>
              </a:buClr>
              <a:buSzPts val="700"/>
              <a:buNone/>
              <a:defRPr sz="700">
                <a:solidFill>
                  <a:schemeClr val="dk1"/>
                </a:solidFill>
              </a:defRPr>
            </a:lvl6pPr>
            <a:lvl7pPr lvl="6">
              <a:spcBef>
                <a:spcPts val="0"/>
              </a:spcBef>
              <a:spcAft>
                <a:spcPts val="0"/>
              </a:spcAft>
              <a:buClr>
                <a:schemeClr val="dk1"/>
              </a:buClr>
              <a:buSzPts val="700"/>
              <a:buNone/>
              <a:defRPr sz="700">
                <a:solidFill>
                  <a:schemeClr val="dk1"/>
                </a:solidFill>
              </a:defRPr>
            </a:lvl7pPr>
            <a:lvl8pPr lvl="7">
              <a:spcBef>
                <a:spcPts val="0"/>
              </a:spcBef>
              <a:spcAft>
                <a:spcPts val="0"/>
              </a:spcAft>
              <a:buClr>
                <a:schemeClr val="dk1"/>
              </a:buClr>
              <a:buSzPts val="700"/>
              <a:buNone/>
              <a:defRPr sz="700">
                <a:solidFill>
                  <a:schemeClr val="dk1"/>
                </a:solidFill>
              </a:defRPr>
            </a:lvl8pPr>
            <a:lvl9pPr lvl="8">
              <a:spcBef>
                <a:spcPts val="0"/>
              </a:spcBef>
              <a:spcAft>
                <a:spcPts val="0"/>
              </a:spcAft>
              <a:buClr>
                <a:schemeClr val="dk1"/>
              </a:buClr>
              <a:buSzPts val="700"/>
              <a:buNone/>
              <a:defRPr sz="700">
                <a:solidFill>
                  <a:schemeClr val="dk1"/>
                </a:solidFill>
              </a:defRPr>
            </a:lvl9pPr>
          </a:lstStyle>
          <a:p/>
        </p:txBody>
      </p:sp>
      <p:sp>
        <p:nvSpPr>
          <p:cNvPr id="61" name="Google Shape;61;p14"/>
          <p:cNvSpPr txBox="1"/>
          <p:nvPr>
            <p:ph idx="2" type="subTitle"/>
          </p:nvPr>
        </p:nvSpPr>
        <p:spPr>
          <a:xfrm>
            <a:off x="7046325" y="4377150"/>
            <a:ext cx="1812900" cy="107700"/>
          </a:xfrm>
          <a:prstGeom prst="rect">
            <a:avLst/>
          </a:prstGeom>
        </p:spPr>
        <p:txBody>
          <a:bodyPr anchorCtr="0" anchor="t" bIns="0" lIns="0" spcFirstLastPara="1" rIns="0" wrap="square" tIns="0">
            <a:spAutoFit/>
          </a:bodyPr>
          <a:lstStyle>
            <a:lvl1pPr lvl="0">
              <a:spcBef>
                <a:spcPts val="0"/>
              </a:spcBef>
              <a:spcAft>
                <a:spcPts val="0"/>
              </a:spcAft>
              <a:buSzPts val="700"/>
              <a:buNone/>
              <a:defRPr sz="700"/>
            </a:lvl1pPr>
            <a:lvl2pPr lvl="1">
              <a:spcBef>
                <a:spcPts val="0"/>
              </a:spcBef>
              <a:spcAft>
                <a:spcPts val="0"/>
              </a:spcAft>
              <a:buClr>
                <a:schemeClr val="dk1"/>
              </a:buClr>
              <a:buSzPts val="700"/>
              <a:buNone/>
              <a:defRPr sz="700">
                <a:solidFill>
                  <a:schemeClr val="dk1"/>
                </a:solidFill>
              </a:defRPr>
            </a:lvl2pPr>
            <a:lvl3pPr lvl="2">
              <a:spcBef>
                <a:spcPts val="0"/>
              </a:spcBef>
              <a:spcAft>
                <a:spcPts val="0"/>
              </a:spcAft>
              <a:buClr>
                <a:schemeClr val="dk1"/>
              </a:buClr>
              <a:buSzPts val="700"/>
              <a:buNone/>
              <a:defRPr sz="700">
                <a:solidFill>
                  <a:schemeClr val="dk1"/>
                </a:solidFill>
              </a:defRPr>
            </a:lvl3pPr>
            <a:lvl4pPr lvl="3">
              <a:spcBef>
                <a:spcPts val="0"/>
              </a:spcBef>
              <a:spcAft>
                <a:spcPts val="0"/>
              </a:spcAft>
              <a:buClr>
                <a:schemeClr val="dk1"/>
              </a:buClr>
              <a:buSzPts val="700"/>
              <a:buNone/>
              <a:defRPr sz="700">
                <a:solidFill>
                  <a:schemeClr val="dk1"/>
                </a:solidFill>
              </a:defRPr>
            </a:lvl4pPr>
            <a:lvl5pPr lvl="4">
              <a:spcBef>
                <a:spcPts val="0"/>
              </a:spcBef>
              <a:spcAft>
                <a:spcPts val="0"/>
              </a:spcAft>
              <a:buClr>
                <a:schemeClr val="dk1"/>
              </a:buClr>
              <a:buSzPts val="700"/>
              <a:buNone/>
              <a:defRPr sz="700">
                <a:solidFill>
                  <a:schemeClr val="dk1"/>
                </a:solidFill>
              </a:defRPr>
            </a:lvl5pPr>
            <a:lvl6pPr lvl="5">
              <a:spcBef>
                <a:spcPts val="0"/>
              </a:spcBef>
              <a:spcAft>
                <a:spcPts val="0"/>
              </a:spcAft>
              <a:buClr>
                <a:schemeClr val="dk1"/>
              </a:buClr>
              <a:buSzPts val="700"/>
              <a:buNone/>
              <a:defRPr sz="700">
                <a:solidFill>
                  <a:schemeClr val="dk1"/>
                </a:solidFill>
              </a:defRPr>
            </a:lvl6pPr>
            <a:lvl7pPr lvl="6">
              <a:spcBef>
                <a:spcPts val="0"/>
              </a:spcBef>
              <a:spcAft>
                <a:spcPts val="0"/>
              </a:spcAft>
              <a:buClr>
                <a:schemeClr val="dk1"/>
              </a:buClr>
              <a:buSzPts val="700"/>
              <a:buNone/>
              <a:defRPr sz="700">
                <a:solidFill>
                  <a:schemeClr val="dk1"/>
                </a:solidFill>
              </a:defRPr>
            </a:lvl7pPr>
            <a:lvl8pPr lvl="7">
              <a:spcBef>
                <a:spcPts val="0"/>
              </a:spcBef>
              <a:spcAft>
                <a:spcPts val="0"/>
              </a:spcAft>
              <a:buClr>
                <a:schemeClr val="dk1"/>
              </a:buClr>
              <a:buSzPts val="700"/>
              <a:buNone/>
              <a:defRPr sz="700">
                <a:solidFill>
                  <a:schemeClr val="dk1"/>
                </a:solidFill>
              </a:defRPr>
            </a:lvl8pPr>
            <a:lvl9pPr lvl="8">
              <a:spcBef>
                <a:spcPts val="0"/>
              </a:spcBef>
              <a:spcAft>
                <a:spcPts val="0"/>
              </a:spcAft>
              <a:buClr>
                <a:schemeClr val="dk1"/>
              </a:buClr>
              <a:buSzPts val="700"/>
              <a:buNone/>
              <a:defRPr sz="700">
                <a:solidFill>
                  <a:schemeClr val="dk1"/>
                </a:solidFill>
              </a:defRPr>
            </a:lvl9pPr>
          </a:lstStyle>
          <a:p/>
        </p:txBody>
      </p:sp>
      <p:sp>
        <p:nvSpPr>
          <p:cNvPr id="62" name="Google Shape;62;p14"/>
          <p:cNvSpPr txBox="1"/>
          <p:nvPr>
            <p:ph idx="3" type="subTitle"/>
          </p:nvPr>
        </p:nvSpPr>
        <p:spPr>
          <a:xfrm>
            <a:off x="3078275" y="4377150"/>
            <a:ext cx="2874000" cy="107700"/>
          </a:xfrm>
          <a:prstGeom prst="rect">
            <a:avLst/>
          </a:prstGeom>
        </p:spPr>
        <p:txBody>
          <a:bodyPr anchorCtr="0" anchor="t" bIns="0" lIns="0" spcFirstLastPara="1" rIns="0" wrap="square" tIns="0">
            <a:spAutoFit/>
          </a:bodyPr>
          <a:lstStyle>
            <a:lvl1pPr lvl="0">
              <a:spcBef>
                <a:spcPts val="0"/>
              </a:spcBef>
              <a:spcAft>
                <a:spcPts val="0"/>
              </a:spcAft>
              <a:buSzPts val="700"/>
              <a:buNone/>
              <a:defRPr sz="700"/>
            </a:lvl1pPr>
            <a:lvl2pPr lvl="1">
              <a:spcBef>
                <a:spcPts val="0"/>
              </a:spcBef>
              <a:spcAft>
                <a:spcPts val="0"/>
              </a:spcAft>
              <a:buClr>
                <a:schemeClr val="dk1"/>
              </a:buClr>
              <a:buSzPts val="700"/>
              <a:buNone/>
              <a:defRPr sz="700">
                <a:solidFill>
                  <a:schemeClr val="dk1"/>
                </a:solidFill>
              </a:defRPr>
            </a:lvl2pPr>
            <a:lvl3pPr lvl="2">
              <a:spcBef>
                <a:spcPts val="0"/>
              </a:spcBef>
              <a:spcAft>
                <a:spcPts val="0"/>
              </a:spcAft>
              <a:buClr>
                <a:schemeClr val="dk1"/>
              </a:buClr>
              <a:buSzPts val="700"/>
              <a:buNone/>
              <a:defRPr sz="700">
                <a:solidFill>
                  <a:schemeClr val="dk1"/>
                </a:solidFill>
              </a:defRPr>
            </a:lvl3pPr>
            <a:lvl4pPr lvl="3">
              <a:spcBef>
                <a:spcPts val="0"/>
              </a:spcBef>
              <a:spcAft>
                <a:spcPts val="0"/>
              </a:spcAft>
              <a:buClr>
                <a:schemeClr val="dk1"/>
              </a:buClr>
              <a:buSzPts val="700"/>
              <a:buNone/>
              <a:defRPr sz="700">
                <a:solidFill>
                  <a:schemeClr val="dk1"/>
                </a:solidFill>
              </a:defRPr>
            </a:lvl4pPr>
            <a:lvl5pPr lvl="4">
              <a:spcBef>
                <a:spcPts val="0"/>
              </a:spcBef>
              <a:spcAft>
                <a:spcPts val="0"/>
              </a:spcAft>
              <a:buClr>
                <a:schemeClr val="dk1"/>
              </a:buClr>
              <a:buSzPts val="700"/>
              <a:buNone/>
              <a:defRPr sz="700">
                <a:solidFill>
                  <a:schemeClr val="dk1"/>
                </a:solidFill>
              </a:defRPr>
            </a:lvl5pPr>
            <a:lvl6pPr lvl="5">
              <a:spcBef>
                <a:spcPts val="0"/>
              </a:spcBef>
              <a:spcAft>
                <a:spcPts val="0"/>
              </a:spcAft>
              <a:buClr>
                <a:schemeClr val="dk1"/>
              </a:buClr>
              <a:buSzPts val="700"/>
              <a:buNone/>
              <a:defRPr sz="700">
                <a:solidFill>
                  <a:schemeClr val="dk1"/>
                </a:solidFill>
              </a:defRPr>
            </a:lvl6pPr>
            <a:lvl7pPr lvl="6">
              <a:spcBef>
                <a:spcPts val="0"/>
              </a:spcBef>
              <a:spcAft>
                <a:spcPts val="0"/>
              </a:spcAft>
              <a:buClr>
                <a:schemeClr val="dk1"/>
              </a:buClr>
              <a:buSzPts val="700"/>
              <a:buNone/>
              <a:defRPr sz="700">
                <a:solidFill>
                  <a:schemeClr val="dk1"/>
                </a:solidFill>
              </a:defRPr>
            </a:lvl7pPr>
            <a:lvl8pPr lvl="7">
              <a:spcBef>
                <a:spcPts val="0"/>
              </a:spcBef>
              <a:spcAft>
                <a:spcPts val="0"/>
              </a:spcAft>
              <a:buClr>
                <a:schemeClr val="dk1"/>
              </a:buClr>
              <a:buSzPts val="700"/>
              <a:buNone/>
              <a:defRPr sz="700">
                <a:solidFill>
                  <a:schemeClr val="dk1"/>
                </a:solidFill>
              </a:defRPr>
            </a:lvl8pPr>
            <a:lvl9pPr lvl="8">
              <a:spcBef>
                <a:spcPts val="0"/>
              </a:spcBef>
              <a:spcAft>
                <a:spcPts val="0"/>
              </a:spcAft>
              <a:buClr>
                <a:schemeClr val="dk1"/>
              </a:buClr>
              <a:buSzPts val="700"/>
              <a:buNone/>
              <a:defRPr sz="700">
                <a:solidFill>
                  <a:schemeClr val="dk1"/>
                </a:solidFill>
              </a:defRPr>
            </a:lvl9pPr>
          </a:lstStyle>
          <a:p/>
        </p:txBody>
      </p:sp>
      <p:sp>
        <p:nvSpPr>
          <p:cNvPr id="63" name="Google Shape;63;p14"/>
          <p:cNvSpPr txBox="1"/>
          <p:nvPr>
            <p:ph idx="4" type="subTitle"/>
          </p:nvPr>
        </p:nvSpPr>
        <p:spPr>
          <a:xfrm>
            <a:off x="7046325" y="244300"/>
            <a:ext cx="1812900" cy="1157400"/>
          </a:xfrm>
          <a:prstGeom prst="rect">
            <a:avLst/>
          </a:prstGeom>
        </p:spPr>
        <p:txBody>
          <a:bodyPr anchorCtr="0" anchor="t" bIns="0" lIns="0" spcFirstLastPara="1" rIns="0" wrap="square" tIns="0">
            <a:spAutoFit/>
          </a:bodyPr>
          <a:lstStyle>
            <a:lvl1pPr lvl="0">
              <a:spcBef>
                <a:spcPts val="0"/>
              </a:spcBef>
              <a:spcAft>
                <a:spcPts val="0"/>
              </a:spcAft>
              <a:buSzPts val="2600"/>
              <a:buFont typeface="Inter Light"/>
              <a:buNone/>
              <a:defRPr sz="2600">
                <a:latin typeface="Inter Light"/>
                <a:ea typeface="Inter Light"/>
                <a:cs typeface="Inter Light"/>
                <a:sym typeface="Inter Light"/>
              </a:defRPr>
            </a:lvl1pPr>
            <a:lvl2pPr lvl="1">
              <a:spcBef>
                <a:spcPts val="0"/>
              </a:spcBef>
              <a:spcAft>
                <a:spcPts val="0"/>
              </a:spcAft>
              <a:buClr>
                <a:schemeClr val="dk1"/>
              </a:buClr>
              <a:buSzPts val="2600"/>
              <a:buFont typeface="Inter Light"/>
              <a:buNone/>
              <a:defRPr sz="2600">
                <a:solidFill>
                  <a:schemeClr val="dk1"/>
                </a:solidFill>
                <a:latin typeface="Inter Light"/>
                <a:ea typeface="Inter Light"/>
                <a:cs typeface="Inter Light"/>
                <a:sym typeface="Inter Light"/>
              </a:defRPr>
            </a:lvl2pPr>
            <a:lvl3pPr lvl="2">
              <a:spcBef>
                <a:spcPts val="0"/>
              </a:spcBef>
              <a:spcAft>
                <a:spcPts val="0"/>
              </a:spcAft>
              <a:buClr>
                <a:schemeClr val="dk1"/>
              </a:buClr>
              <a:buSzPts val="2600"/>
              <a:buFont typeface="Inter Light"/>
              <a:buNone/>
              <a:defRPr sz="2600">
                <a:solidFill>
                  <a:schemeClr val="dk1"/>
                </a:solidFill>
                <a:latin typeface="Inter Light"/>
                <a:ea typeface="Inter Light"/>
                <a:cs typeface="Inter Light"/>
                <a:sym typeface="Inter Light"/>
              </a:defRPr>
            </a:lvl3pPr>
            <a:lvl4pPr lvl="3">
              <a:spcBef>
                <a:spcPts val="0"/>
              </a:spcBef>
              <a:spcAft>
                <a:spcPts val="0"/>
              </a:spcAft>
              <a:buClr>
                <a:schemeClr val="dk1"/>
              </a:buClr>
              <a:buSzPts val="2600"/>
              <a:buFont typeface="Inter Light"/>
              <a:buNone/>
              <a:defRPr sz="2600">
                <a:solidFill>
                  <a:schemeClr val="dk1"/>
                </a:solidFill>
                <a:latin typeface="Inter Light"/>
                <a:ea typeface="Inter Light"/>
                <a:cs typeface="Inter Light"/>
                <a:sym typeface="Inter Light"/>
              </a:defRPr>
            </a:lvl4pPr>
            <a:lvl5pPr lvl="4">
              <a:spcBef>
                <a:spcPts val="0"/>
              </a:spcBef>
              <a:spcAft>
                <a:spcPts val="0"/>
              </a:spcAft>
              <a:buClr>
                <a:schemeClr val="dk1"/>
              </a:buClr>
              <a:buSzPts val="2600"/>
              <a:buFont typeface="Inter Light"/>
              <a:buNone/>
              <a:defRPr sz="2600">
                <a:solidFill>
                  <a:schemeClr val="dk1"/>
                </a:solidFill>
                <a:latin typeface="Inter Light"/>
                <a:ea typeface="Inter Light"/>
                <a:cs typeface="Inter Light"/>
                <a:sym typeface="Inter Light"/>
              </a:defRPr>
            </a:lvl5pPr>
            <a:lvl6pPr lvl="5">
              <a:spcBef>
                <a:spcPts val="0"/>
              </a:spcBef>
              <a:spcAft>
                <a:spcPts val="0"/>
              </a:spcAft>
              <a:buClr>
                <a:schemeClr val="dk1"/>
              </a:buClr>
              <a:buSzPts val="2600"/>
              <a:buFont typeface="Inter Light"/>
              <a:buNone/>
              <a:defRPr sz="2600">
                <a:solidFill>
                  <a:schemeClr val="dk1"/>
                </a:solidFill>
                <a:latin typeface="Inter Light"/>
                <a:ea typeface="Inter Light"/>
                <a:cs typeface="Inter Light"/>
                <a:sym typeface="Inter Light"/>
              </a:defRPr>
            </a:lvl6pPr>
            <a:lvl7pPr lvl="6">
              <a:spcBef>
                <a:spcPts val="0"/>
              </a:spcBef>
              <a:spcAft>
                <a:spcPts val="0"/>
              </a:spcAft>
              <a:buClr>
                <a:schemeClr val="dk1"/>
              </a:buClr>
              <a:buSzPts val="2600"/>
              <a:buFont typeface="Inter Light"/>
              <a:buNone/>
              <a:defRPr sz="2600">
                <a:solidFill>
                  <a:schemeClr val="dk1"/>
                </a:solidFill>
                <a:latin typeface="Inter Light"/>
                <a:ea typeface="Inter Light"/>
                <a:cs typeface="Inter Light"/>
                <a:sym typeface="Inter Light"/>
              </a:defRPr>
            </a:lvl7pPr>
            <a:lvl8pPr lvl="7">
              <a:spcBef>
                <a:spcPts val="0"/>
              </a:spcBef>
              <a:spcAft>
                <a:spcPts val="0"/>
              </a:spcAft>
              <a:buClr>
                <a:schemeClr val="dk1"/>
              </a:buClr>
              <a:buSzPts val="2600"/>
              <a:buFont typeface="Inter Light"/>
              <a:buNone/>
              <a:defRPr sz="2600">
                <a:solidFill>
                  <a:schemeClr val="dk1"/>
                </a:solidFill>
                <a:latin typeface="Inter Light"/>
                <a:ea typeface="Inter Light"/>
                <a:cs typeface="Inter Light"/>
                <a:sym typeface="Inter Light"/>
              </a:defRPr>
            </a:lvl8pPr>
            <a:lvl9pPr lvl="8">
              <a:spcBef>
                <a:spcPts val="0"/>
              </a:spcBef>
              <a:spcAft>
                <a:spcPts val="0"/>
              </a:spcAft>
              <a:buClr>
                <a:schemeClr val="dk1"/>
              </a:buClr>
              <a:buSzPts val="2600"/>
              <a:buFont typeface="Inter Light"/>
              <a:buNone/>
              <a:defRPr sz="2600">
                <a:solidFill>
                  <a:schemeClr val="dk1"/>
                </a:solidFill>
                <a:latin typeface="Inter Light"/>
                <a:ea typeface="Inter Light"/>
                <a:cs typeface="Inter Light"/>
                <a:sym typeface="Inter Light"/>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 Alt 2">
  <p:cSld name="BLANK_1_1">
    <p:bg>
      <p:bgPr>
        <a:solidFill>
          <a:schemeClr val="dk2"/>
        </a:solidFill>
      </p:bgPr>
    </p:bg>
    <p:spTree>
      <p:nvGrpSpPr>
        <p:cNvPr id="64" name="Shape 64"/>
        <p:cNvGrpSpPr/>
        <p:nvPr/>
      </p:nvGrpSpPr>
      <p:grpSpPr>
        <a:xfrm>
          <a:off x="0" y="0"/>
          <a:ext cx="0" cy="0"/>
          <a:chOff x="0" y="0"/>
          <a:chExt cx="0" cy="0"/>
        </a:xfrm>
      </p:grpSpPr>
      <p:sp>
        <p:nvSpPr>
          <p:cNvPr id="65" name="Google Shape;65;p15"/>
          <p:cNvSpPr/>
          <p:nvPr/>
        </p:nvSpPr>
        <p:spPr>
          <a:xfrm>
            <a:off x="175" y="-2125"/>
            <a:ext cx="6913800" cy="4203000"/>
          </a:xfrm>
          <a:prstGeom prst="rect">
            <a:avLst/>
          </a:prstGeom>
          <a:gradFill>
            <a:gsLst>
              <a:gs pos="0">
                <a:schemeClr val="accent1"/>
              </a:gs>
              <a:gs pos="72000">
                <a:schemeClr val="lt1"/>
              </a:gs>
              <a:gs pos="100000">
                <a:schemeClr val="dk2"/>
              </a:gs>
            </a:gsLst>
            <a:path path="circle">
              <a:fillToRect l="100%" t="100%"/>
            </a:path>
            <a:tileRect b="-100%" r="-10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Inter"/>
              <a:ea typeface="Inter"/>
              <a:cs typeface="Inter"/>
              <a:sym typeface="Inter"/>
            </a:endParaRPr>
          </a:p>
        </p:txBody>
      </p:sp>
      <p:sp>
        <p:nvSpPr>
          <p:cNvPr id="66" name="Google Shape;66;p15"/>
          <p:cNvSpPr/>
          <p:nvPr/>
        </p:nvSpPr>
        <p:spPr>
          <a:xfrm rot="10800000">
            <a:off x="175" y="4198775"/>
            <a:ext cx="6913800" cy="940500"/>
          </a:xfrm>
          <a:prstGeom prst="rect">
            <a:avLst/>
          </a:prstGeom>
          <a:gradFill>
            <a:gsLst>
              <a:gs pos="0">
                <a:schemeClr val="accent1"/>
              </a:gs>
              <a:gs pos="72000">
                <a:schemeClr val="lt1"/>
              </a:gs>
              <a:gs pos="100000">
                <a:schemeClr val="dk2"/>
              </a:gs>
            </a:gsLst>
            <a:path path="circle">
              <a:fillToRect l="100%" t="100%"/>
            </a:path>
            <a:tileRect b="-100%" r="-10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Inter"/>
              <a:ea typeface="Inter"/>
              <a:cs typeface="Inter"/>
              <a:sym typeface="Inter"/>
            </a:endParaRPr>
          </a:p>
        </p:txBody>
      </p:sp>
      <p:sp>
        <p:nvSpPr>
          <p:cNvPr id="67" name="Google Shape;67;p15"/>
          <p:cNvSpPr/>
          <p:nvPr/>
        </p:nvSpPr>
        <p:spPr>
          <a:xfrm rot="10800000">
            <a:off x="6914000" y="4198775"/>
            <a:ext cx="2232300" cy="940500"/>
          </a:xfrm>
          <a:prstGeom prst="rect">
            <a:avLst/>
          </a:prstGeom>
          <a:gradFill>
            <a:gsLst>
              <a:gs pos="0">
                <a:schemeClr val="accent1"/>
              </a:gs>
              <a:gs pos="72000">
                <a:schemeClr val="lt1"/>
              </a:gs>
              <a:gs pos="100000">
                <a:schemeClr val="dk2"/>
              </a:gs>
            </a:gsLst>
            <a:path path="circle">
              <a:fillToRect l="100%" t="100%"/>
            </a:path>
            <a:tileRect b="-100%" r="-10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Inter"/>
              <a:ea typeface="Inter"/>
              <a:cs typeface="Inter"/>
              <a:sym typeface="Inter"/>
            </a:endParaRPr>
          </a:p>
        </p:txBody>
      </p:sp>
      <p:sp>
        <p:nvSpPr>
          <p:cNvPr id="68" name="Google Shape;68;p15"/>
          <p:cNvSpPr/>
          <p:nvPr/>
        </p:nvSpPr>
        <p:spPr>
          <a:xfrm rot="10800000">
            <a:off x="6914000" y="-2225"/>
            <a:ext cx="2232300" cy="4202400"/>
          </a:xfrm>
          <a:prstGeom prst="rect">
            <a:avLst/>
          </a:prstGeom>
          <a:gradFill>
            <a:gsLst>
              <a:gs pos="0">
                <a:schemeClr val="accent1"/>
              </a:gs>
              <a:gs pos="72000">
                <a:schemeClr val="lt1"/>
              </a:gs>
              <a:gs pos="100000">
                <a:schemeClr val="dk2"/>
              </a:gs>
            </a:gsLst>
            <a:path path="circle">
              <a:fillToRect l="100%" t="100%"/>
            </a:path>
            <a:tileRect b="-100%" r="-10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Inter"/>
              <a:ea typeface="Inter"/>
              <a:cs typeface="Inter"/>
              <a:sym typeface="Inter"/>
            </a:endParaRPr>
          </a:p>
        </p:txBody>
      </p:sp>
      <p:sp>
        <p:nvSpPr>
          <p:cNvPr id="69" name="Google Shape;69;p15"/>
          <p:cNvSpPr txBox="1"/>
          <p:nvPr>
            <p:ph type="title"/>
          </p:nvPr>
        </p:nvSpPr>
        <p:spPr>
          <a:xfrm>
            <a:off x="272350" y="213150"/>
            <a:ext cx="6493800" cy="3382800"/>
          </a:xfrm>
          <a:prstGeom prst="rect">
            <a:avLst/>
          </a:prstGeom>
        </p:spPr>
        <p:txBody>
          <a:bodyPr anchorCtr="0" anchor="b" bIns="91425" lIns="0" spcFirstLastPara="1" rIns="0" wrap="square" tIns="91425">
            <a:noAutofit/>
          </a:bodyPr>
          <a:lstStyle>
            <a:lvl1pPr lvl="0">
              <a:spcBef>
                <a:spcPts val="0"/>
              </a:spcBef>
              <a:spcAft>
                <a:spcPts val="0"/>
              </a:spcAft>
              <a:buNone/>
              <a:defRPr sz="6000"/>
            </a:lvl1pPr>
            <a:lvl2pPr lvl="1">
              <a:lnSpc>
                <a:spcPct val="115000"/>
              </a:lnSpc>
              <a:spcBef>
                <a:spcPts val="0"/>
              </a:spcBef>
              <a:spcAft>
                <a:spcPts val="0"/>
              </a:spcAft>
              <a:buNone/>
              <a:defRPr sz="6000"/>
            </a:lvl2pPr>
            <a:lvl3pPr lvl="2">
              <a:lnSpc>
                <a:spcPct val="115000"/>
              </a:lnSpc>
              <a:spcBef>
                <a:spcPts val="0"/>
              </a:spcBef>
              <a:spcAft>
                <a:spcPts val="0"/>
              </a:spcAft>
              <a:buNone/>
              <a:defRPr sz="6000"/>
            </a:lvl3pPr>
            <a:lvl4pPr lvl="3">
              <a:lnSpc>
                <a:spcPct val="115000"/>
              </a:lnSpc>
              <a:spcBef>
                <a:spcPts val="0"/>
              </a:spcBef>
              <a:spcAft>
                <a:spcPts val="0"/>
              </a:spcAft>
              <a:buNone/>
              <a:defRPr sz="6000"/>
            </a:lvl4pPr>
            <a:lvl5pPr lvl="4">
              <a:lnSpc>
                <a:spcPct val="115000"/>
              </a:lnSpc>
              <a:spcBef>
                <a:spcPts val="0"/>
              </a:spcBef>
              <a:spcAft>
                <a:spcPts val="0"/>
              </a:spcAft>
              <a:buNone/>
              <a:defRPr sz="6000"/>
            </a:lvl5pPr>
            <a:lvl6pPr lvl="5">
              <a:lnSpc>
                <a:spcPct val="115000"/>
              </a:lnSpc>
              <a:spcBef>
                <a:spcPts val="0"/>
              </a:spcBef>
              <a:spcAft>
                <a:spcPts val="0"/>
              </a:spcAft>
              <a:buNone/>
              <a:defRPr sz="6000"/>
            </a:lvl6pPr>
            <a:lvl7pPr lvl="6">
              <a:lnSpc>
                <a:spcPct val="115000"/>
              </a:lnSpc>
              <a:spcBef>
                <a:spcPts val="0"/>
              </a:spcBef>
              <a:spcAft>
                <a:spcPts val="0"/>
              </a:spcAft>
              <a:buNone/>
              <a:defRPr sz="6000"/>
            </a:lvl7pPr>
            <a:lvl8pPr lvl="7">
              <a:lnSpc>
                <a:spcPct val="115000"/>
              </a:lnSpc>
              <a:spcBef>
                <a:spcPts val="0"/>
              </a:spcBef>
              <a:spcAft>
                <a:spcPts val="0"/>
              </a:spcAft>
              <a:buNone/>
              <a:defRPr sz="6000"/>
            </a:lvl8pPr>
            <a:lvl9pPr lvl="8">
              <a:lnSpc>
                <a:spcPct val="115000"/>
              </a:lnSpc>
              <a:spcBef>
                <a:spcPts val="0"/>
              </a:spcBef>
              <a:spcAft>
                <a:spcPts val="0"/>
              </a:spcAft>
              <a:buNone/>
              <a:defRPr sz="6000"/>
            </a:lvl9pPr>
          </a:lstStyle>
          <a:p/>
        </p:txBody>
      </p:sp>
      <p:sp>
        <p:nvSpPr>
          <p:cNvPr id="70" name="Google Shape;70;p15"/>
          <p:cNvSpPr txBox="1"/>
          <p:nvPr>
            <p:ph idx="1" type="subTitle"/>
          </p:nvPr>
        </p:nvSpPr>
        <p:spPr>
          <a:xfrm>
            <a:off x="272350" y="3551131"/>
            <a:ext cx="4404300" cy="452700"/>
          </a:xfrm>
          <a:prstGeom prst="rect">
            <a:avLst/>
          </a:prstGeom>
        </p:spPr>
        <p:txBody>
          <a:bodyPr anchorCtr="0" anchor="b" bIns="91425" lIns="0" spcFirstLastPara="1" rIns="0" wrap="square" tIns="91425">
            <a:noAutofit/>
          </a:bodyPr>
          <a:lstStyle>
            <a:lvl1pPr lvl="0">
              <a:spcBef>
                <a:spcPts val="0"/>
              </a:spcBef>
              <a:spcAft>
                <a:spcPts val="0"/>
              </a:spcAft>
              <a:buSzPts val="1000"/>
              <a:buFont typeface="Inter Light"/>
              <a:buNone/>
              <a:defRPr sz="1000">
                <a:latin typeface="Inter Light"/>
                <a:ea typeface="Inter Light"/>
                <a:cs typeface="Inter Light"/>
                <a:sym typeface="Inter Light"/>
              </a:defRPr>
            </a:lvl1pPr>
            <a:lvl2pPr lvl="1">
              <a:spcBef>
                <a:spcPts val="0"/>
              </a:spcBef>
              <a:spcAft>
                <a:spcPts val="0"/>
              </a:spcAft>
              <a:buClr>
                <a:schemeClr val="dk1"/>
              </a:buClr>
              <a:buSzPts val="1000"/>
              <a:buFont typeface="Inter Light"/>
              <a:buNone/>
              <a:defRPr sz="1000">
                <a:solidFill>
                  <a:schemeClr val="dk1"/>
                </a:solidFill>
                <a:latin typeface="Inter Light"/>
                <a:ea typeface="Inter Light"/>
                <a:cs typeface="Inter Light"/>
                <a:sym typeface="Inter Light"/>
              </a:defRPr>
            </a:lvl2pPr>
            <a:lvl3pPr lvl="2">
              <a:spcBef>
                <a:spcPts val="0"/>
              </a:spcBef>
              <a:spcAft>
                <a:spcPts val="0"/>
              </a:spcAft>
              <a:buClr>
                <a:schemeClr val="dk1"/>
              </a:buClr>
              <a:buSzPts val="1000"/>
              <a:buFont typeface="Inter Light"/>
              <a:buNone/>
              <a:defRPr sz="1000">
                <a:solidFill>
                  <a:schemeClr val="dk1"/>
                </a:solidFill>
                <a:latin typeface="Inter Light"/>
                <a:ea typeface="Inter Light"/>
                <a:cs typeface="Inter Light"/>
                <a:sym typeface="Inter Light"/>
              </a:defRPr>
            </a:lvl3pPr>
            <a:lvl4pPr lvl="3">
              <a:spcBef>
                <a:spcPts val="0"/>
              </a:spcBef>
              <a:spcAft>
                <a:spcPts val="0"/>
              </a:spcAft>
              <a:buClr>
                <a:schemeClr val="dk1"/>
              </a:buClr>
              <a:buSzPts val="1000"/>
              <a:buFont typeface="Inter Light"/>
              <a:buNone/>
              <a:defRPr sz="1000">
                <a:solidFill>
                  <a:schemeClr val="dk1"/>
                </a:solidFill>
                <a:latin typeface="Inter Light"/>
                <a:ea typeface="Inter Light"/>
                <a:cs typeface="Inter Light"/>
                <a:sym typeface="Inter Light"/>
              </a:defRPr>
            </a:lvl4pPr>
            <a:lvl5pPr lvl="4">
              <a:spcBef>
                <a:spcPts val="0"/>
              </a:spcBef>
              <a:spcAft>
                <a:spcPts val="0"/>
              </a:spcAft>
              <a:buClr>
                <a:schemeClr val="dk1"/>
              </a:buClr>
              <a:buSzPts val="1000"/>
              <a:buFont typeface="Inter Light"/>
              <a:buNone/>
              <a:defRPr sz="1000">
                <a:solidFill>
                  <a:schemeClr val="dk1"/>
                </a:solidFill>
                <a:latin typeface="Inter Light"/>
                <a:ea typeface="Inter Light"/>
                <a:cs typeface="Inter Light"/>
                <a:sym typeface="Inter Light"/>
              </a:defRPr>
            </a:lvl5pPr>
            <a:lvl6pPr lvl="5">
              <a:spcBef>
                <a:spcPts val="0"/>
              </a:spcBef>
              <a:spcAft>
                <a:spcPts val="0"/>
              </a:spcAft>
              <a:buClr>
                <a:schemeClr val="dk1"/>
              </a:buClr>
              <a:buSzPts val="1000"/>
              <a:buFont typeface="Inter Light"/>
              <a:buNone/>
              <a:defRPr sz="1000">
                <a:solidFill>
                  <a:schemeClr val="dk1"/>
                </a:solidFill>
                <a:latin typeface="Inter Light"/>
                <a:ea typeface="Inter Light"/>
                <a:cs typeface="Inter Light"/>
                <a:sym typeface="Inter Light"/>
              </a:defRPr>
            </a:lvl6pPr>
            <a:lvl7pPr lvl="6">
              <a:spcBef>
                <a:spcPts val="0"/>
              </a:spcBef>
              <a:spcAft>
                <a:spcPts val="0"/>
              </a:spcAft>
              <a:buClr>
                <a:schemeClr val="dk1"/>
              </a:buClr>
              <a:buSzPts val="1000"/>
              <a:buFont typeface="Inter Light"/>
              <a:buNone/>
              <a:defRPr sz="1000">
                <a:solidFill>
                  <a:schemeClr val="dk1"/>
                </a:solidFill>
                <a:latin typeface="Inter Light"/>
                <a:ea typeface="Inter Light"/>
                <a:cs typeface="Inter Light"/>
                <a:sym typeface="Inter Light"/>
              </a:defRPr>
            </a:lvl7pPr>
            <a:lvl8pPr lvl="7">
              <a:spcBef>
                <a:spcPts val="0"/>
              </a:spcBef>
              <a:spcAft>
                <a:spcPts val="0"/>
              </a:spcAft>
              <a:buClr>
                <a:schemeClr val="dk1"/>
              </a:buClr>
              <a:buSzPts val="1000"/>
              <a:buFont typeface="Inter Light"/>
              <a:buNone/>
              <a:defRPr sz="1000">
                <a:solidFill>
                  <a:schemeClr val="dk1"/>
                </a:solidFill>
                <a:latin typeface="Inter Light"/>
                <a:ea typeface="Inter Light"/>
                <a:cs typeface="Inter Light"/>
                <a:sym typeface="Inter Light"/>
              </a:defRPr>
            </a:lvl8pPr>
            <a:lvl9pPr lvl="8">
              <a:spcBef>
                <a:spcPts val="0"/>
              </a:spcBef>
              <a:spcAft>
                <a:spcPts val="0"/>
              </a:spcAft>
              <a:buClr>
                <a:schemeClr val="dk1"/>
              </a:buClr>
              <a:buSzPts val="1000"/>
              <a:buFont typeface="Inter Light"/>
              <a:buNone/>
              <a:defRPr sz="1000">
                <a:solidFill>
                  <a:schemeClr val="dk1"/>
                </a:solidFill>
                <a:latin typeface="Inter Light"/>
                <a:ea typeface="Inter Light"/>
                <a:cs typeface="Inter Light"/>
                <a:sym typeface="Inter Light"/>
              </a:defRPr>
            </a:lvl9pPr>
          </a:lstStyle>
          <a:p/>
        </p:txBody>
      </p:sp>
      <p:sp>
        <p:nvSpPr>
          <p:cNvPr id="71" name="Google Shape;71;p15"/>
          <p:cNvSpPr txBox="1"/>
          <p:nvPr/>
        </p:nvSpPr>
        <p:spPr>
          <a:xfrm>
            <a:off x="284700" y="64031"/>
            <a:ext cx="903300" cy="2925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 sz="700">
                <a:solidFill>
                  <a:schemeClr val="dk1"/>
                </a:solidFill>
                <a:latin typeface="Inter"/>
                <a:ea typeface="Inter"/>
                <a:cs typeface="Inter"/>
                <a:sym typeface="Inter"/>
              </a:rPr>
              <a:t>Confidential </a:t>
            </a:r>
            <a:endParaRPr sz="700">
              <a:solidFill>
                <a:schemeClr val="dk1"/>
              </a:solidFill>
              <a:latin typeface="Inter"/>
              <a:ea typeface="Inter"/>
              <a:cs typeface="Inter"/>
              <a:sym typeface="Inter"/>
            </a:endParaRPr>
          </a:p>
        </p:txBody>
      </p:sp>
      <p:sp>
        <p:nvSpPr>
          <p:cNvPr id="72" name="Google Shape;72;p15"/>
          <p:cNvSpPr txBox="1"/>
          <p:nvPr>
            <p:ph idx="12" type="sldNum"/>
          </p:nvPr>
        </p:nvSpPr>
        <p:spPr>
          <a:xfrm>
            <a:off x="8314451" y="64031"/>
            <a:ext cx="548700" cy="292500"/>
          </a:xfrm>
          <a:prstGeom prst="rect">
            <a:avLst/>
          </a:prstGeom>
        </p:spPr>
        <p:txBody>
          <a:bodyPr anchorCtr="0" anchor="t" bIns="91425" lIns="0" spcFirstLastPara="1" rIns="0" wrap="square" tIns="91425">
            <a:spAutoFit/>
          </a:bodyPr>
          <a:lstStyle>
            <a:lvl1pPr lvl="0">
              <a:buNone/>
              <a:defRPr sz="700">
                <a:solidFill>
                  <a:schemeClr val="dk1"/>
                </a:solidFill>
                <a:latin typeface="Inter"/>
                <a:ea typeface="Inter"/>
                <a:cs typeface="Inter"/>
                <a:sym typeface="Inter"/>
              </a:defRPr>
            </a:lvl1pPr>
            <a:lvl2pPr lvl="1">
              <a:buNone/>
              <a:defRPr sz="700">
                <a:solidFill>
                  <a:schemeClr val="dk1"/>
                </a:solidFill>
                <a:latin typeface="Inter"/>
                <a:ea typeface="Inter"/>
                <a:cs typeface="Inter"/>
                <a:sym typeface="Inter"/>
              </a:defRPr>
            </a:lvl2pPr>
            <a:lvl3pPr lvl="2">
              <a:buNone/>
              <a:defRPr sz="700">
                <a:solidFill>
                  <a:schemeClr val="dk1"/>
                </a:solidFill>
                <a:latin typeface="Inter"/>
                <a:ea typeface="Inter"/>
                <a:cs typeface="Inter"/>
                <a:sym typeface="Inter"/>
              </a:defRPr>
            </a:lvl3pPr>
            <a:lvl4pPr lvl="3">
              <a:buNone/>
              <a:defRPr sz="700">
                <a:solidFill>
                  <a:schemeClr val="dk1"/>
                </a:solidFill>
                <a:latin typeface="Inter"/>
                <a:ea typeface="Inter"/>
                <a:cs typeface="Inter"/>
                <a:sym typeface="Inter"/>
              </a:defRPr>
            </a:lvl4pPr>
            <a:lvl5pPr lvl="4">
              <a:buNone/>
              <a:defRPr sz="700">
                <a:solidFill>
                  <a:schemeClr val="dk1"/>
                </a:solidFill>
                <a:latin typeface="Inter"/>
                <a:ea typeface="Inter"/>
                <a:cs typeface="Inter"/>
                <a:sym typeface="Inter"/>
              </a:defRPr>
            </a:lvl5pPr>
            <a:lvl6pPr lvl="5">
              <a:buNone/>
              <a:defRPr sz="700">
                <a:solidFill>
                  <a:schemeClr val="dk1"/>
                </a:solidFill>
                <a:latin typeface="Inter"/>
                <a:ea typeface="Inter"/>
                <a:cs typeface="Inter"/>
                <a:sym typeface="Inter"/>
              </a:defRPr>
            </a:lvl6pPr>
            <a:lvl7pPr lvl="6">
              <a:buNone/>
              <a:defRPr sz="700">
                <a:solidFill>
                  <a:schemeClr val="dk1"/>
                </a:solidFill>
                <a:latin typeface="Inter"/>
                <a:ea typeface="Inter"/>
                <a:cs typeface="Inter"/>
                <a:sym typeface="Inter"/>
              </a:defRPr>
            </a:lvl7pPr>
            <a:lvl8pPr lvl="7">
              <a:buNone/>
              <a:defRPr sz="700">
                <a:solidFill>
                  <a:schemeClr val="dk1"/>
                </a:solidFill>
                <a:latin typeface="Inter"/>
                <a:ea typeface="Inter"/>
                <a:cs typeface="Inter"/>
                <a:sym typeface="Inter"/>
              </a:defRPr>
            </a:lvl8pPr>
            <a:lvl9pPr lvl="8">
              <a:buNone/>
              <a:defRPr sz="700">
                <a:solidFill>
                  <a:schemeClr val="dk1"/>
                </a:solidFill>
                <a:latin typeface="Inter"/>
                <a:ea typeface="Inter"/>
                <a:cs typeface="Inter"/>
                <a:sym typeface="Inter"/>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eam 1">
  <p:cSld name="CUSTOM_1_1_1">
    <p:bg>
      <p:bgPr>
        <a:gradFill>
          <a:gsLst>
            <a:gs pos="0">
              <a:schemeClr val="accent1"/>
            </a:gs>
            <a:gs pos="72000">
              <a:schemeClr val="lt1"/>
            </a:gs>
            <a:gs pos="100000">
              <a:schemeClr val="dk2"/>
            </a:gs>
          </a:gsLst>
          <a:path path="circle">
            <a:fillToRect l="100%" t="100%"/>
          </a:path>
          <a:tileRect b="-100%" r="-100%"/>
        </a:gradFill>
      </p:bgPr>
    </p:bg>
    <p:spTree>
      <p:nvGrpSpPr>
        <p:cNvPr id="73" name="Shape 73"/>
        <p:cNvGrpSpPr/>
        <p:nvPr/>
      </p:nvGrpSpPr>
      <p:grpSpPr>
        <a:xfrm>
          <a:off x="0" y="0"/>
          <a:ext cx="0" cy="0"/>
          <a:chOff x="0" y="0"/>
          <a:chExt cx="0" cy="0"/>
        </a:xfrm>
      </p:grpSpPr>
      <p:sp>
        <p:nvSpPr>
          <p:cNvPr id="74" name="Google Shape;74;p16"/>
          <p:cNvSpPr/>
          <p:nvPr>
            <p:ph idx="2" type="pic"/>
          </p:nvPr>
        </p:nvSpPr>
        <p:spPr>
          <a:xfrm>
            <a:off x="294150" y="1381775"/>
            <a:ext cx="1258200" cy="1797900"/>
          </a:xfrm>
          <a:prstGeom prst="rect">
            <a:avLst/>
          </a:prstGeom>
          <a:noFill/>
          <a:ln>
            <a:noFill/>
          </a:ln>
        </p:spPr>
      </p:sp>
      <p:sp>
        <p:nvSpPr>
          <p:cNvPr id="75" name="Google Shape;75;p16"/>
          <p:cNvSpPr/>
          <p:nvPr>
            <p:ph idx="3" type="pic"/>
          </p:nvPr>
        </p:nvSpPr>
        <p:spPr>
          <a:xfrm>
            <a:off x="3650100" y="1381775"/>
            <a:ext cx="1258200" cy="1381800"/>
          </a:xfrm>
          <a:prstGeom prst="rect">
            <a:avLst/>
          </a:prstGeom>
          <a:noFill/>
          <a:ln>
            <a:noFill/>
          </a:ln>
        </p:spPr>
      </p:sp>
      <p:sp>
        <p:nvSpPr>
          <p:cNvPr id="76" name="Google Shape;76;p16"/>
          <p:cNvSpPr/>
          <p:nvPr>
            <p:ph idx="4" type="pic"/>
          </p:nvPr>
        </p:nvSpPr>
        <p:spPr>
          <a:xfrm>
            <a:off x="1750675" y="2340900"/>
            <a:ext cx="1457400" cy="1252800"/>
          </a:xfrm>
          <a:prstGeom prst="rect">
            <a:avLst/>
          </a:prstGeom>
          <a:noFill/>
          <a:ln>
            <a:noFill/>
          </a:ln>
        </p:spPr>
      </p:sp>
      <p:sp>
        <p:nvSpPr>
          <p:cNvPr id="77" name="Google Shape;77;p16"/>
          <p:cNvSpPr/>
          <p:nvPr>
            <p:ph idx="5" type="pic"/>
          </p:nvPr>
        </p:nvSpPr>
        <p:spPr>
          <a:xfrm>
            <a:off x="5242450" y="2340900"/>
            <a:ext cx="1779900" cy="1252800"/>
          </a:xfrm>
          <a:prstGeom prst="rect">
            <a:avLst/>
          </a:prstGeom>
          <a:noFill/>
          <a:ln>
            <a:noFill/>
          </a:ln>
        </p:spPr>
      </p:sp>
      <p:sp>
        <p:nvSpPr>
          <p:cNvPr id="78" name="Google Shape;78;p16"/>
          <p:cNvSpPr/>
          <p:nvPr>
            <p:ph idx="6" type="pic"/>
          </p:nvPr>
        </p:nvSpPr>
        <p:spPr>
          <a:xfrm>
            <a:off x="7371800" y="1740600"/>
            <a:ext cx="1258200" cy="1868100"/>
          </a:xfrm>
          <a:prstGeom prst="rect">
            <a:avLst/>
          </a:prstGeom>
          <a:noFill/>
          <a:ln>
            <a:noFill/>
          </a:ln>
        </p:spPr>
      </p:sp>
      <p:sp>
        <p:nvSpPr>
          <p:cNvPr id="79" name="Google Shape;79;p16"/>
          <p:cNvSpPr txBox="1"/>
          <p:nvPr/>
        </p:nvSpPr>
        <p:spPr>
          <a:xfrm>
            <a:off x="284700" y="64031"/>
            <a:ext cx="903300" cy="2925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 sz="700">
                <a:solidFill>
                  <a:schemeClr val="dk1"/>
                </a:solidFill>
                <a:latin typeface="Inter"/>
                <a:ea typeface="Inter"/>
                <a:cs typeface="Inter"/>
                <a:sym typeface="Inter"/>
              </a:rPr>
              <a:t>Confidential </a:t>
            </a:r>
            <a:endParaRPr sz="700">
              <a:solidFill>
                <a:schemeClr val="dk1"/>
              </a:solidFill>
              <a:latin typeface="Inter"/>
              <a:ea typeface="Inter"/>
              <a:cs typeface="Inter"/>
              <a:sym typeface="Inter"/>
            </a:endParaRPr>
          </a:p>
        </p:txBody>
      </p:sp>
      <p:sp>
        <p:nvSpPr>
          <p:cNvPr id="80" name="Google Shape;80;p16"/>
          <p:cNvSpPr txBox="1"/>
          <p:nvPr>
            <p:ph idx="12" type="sldNum"/>
          </p:nvPr>
        </p:nvSpPr>
        <p:spPr>
          <a:xfrm>
            <a:off x="8314451" y="64031"/>
            <a:ext cx="548700" cy="292500"/>
          </a:xfrm>
          <a:prstGeom prst="rect">
            <a:avLst/>
          </a:prstGeom>
        </p:spPr>
        <p:txBody>
          <a:bodyPr anchorCtr="0" anchor="t" bIns="91425" lIns="0" spcFirstLastPara="1" rIns="0" wrap="square" tIns="91425">
            <a:spAutoFit/>
          </a:bodyPr>
          <a:lstStyle>
            <a:lvl1pPr lvl="0">
              <a:buNone/>
              <a:defRPr sz="700">
                <a:solidFill>
                  <a:schemeClr val="dk1"/>
                </a:solidFill>
                <a:latin typeface="Inter"/>
                <a:ea typeface="Inter"/>
                <a:cs typeface="Inter"/>
                <a:sym typeface="Inter"/>
              </a:defRPr>
            </a:lvl1pPr>
            <a:lvl2pPr lvl="1">
              <a:buNone/>
              <a:defRPr sz="700">
                <a:solidFill>
                  <a:schemeClr val="dk1"/>
                </a:solidFill>
                <a:latin typeface="Inter"/>
                <a:ea typeface="Inter"/>
                <a:cs typeface="Inter"/>
                <a:sym typeface="Inter"/>
              </a:defRPr>
            </a:lvl2pPr>
            <a:lvl3pPr lvl="2">
              <a:buNone/>
              <a:defRPr sz="700">
                <a:solidFill>
                  <a:schemeClr val="dk1"/>
                </a:solidFill>
                <a:latin typeface="Inter"/>
                <a:ea typeface="Inter"/>
                <a:cs typeface="Inter"/>
                <a:sym typeface="Inter"/>
              </a:defRPr>
            </a:lvl3pPr>
            <a:lvl4pPr lvl="3">
              <a:buNone/>
              <a:defRPr sz="700">
                <a:solidFill>
                  <a:schemeClr val="dk1"/>
                </a:solidFill>
                <a:latin typeface="Inter"/>
                <a:ea typeface="Inter"/>
                <a:cs typeface="Inter"/>
                <a:sym typeface="Inter"/>
              </a:defRPr>
            </a:lvl4pPr>
            <a:lvl5pPr lvl="4">
              <a:buNone/>
              <a:defRPr sz="700">
                <a:solidFill>
                  <a:schemeClr val="dk1"/>
                </a:solidFill>
                <a:latin typeface="Inter"/>
                <a:ea typeface="Inter"/>
                <a:cs typeface="Inter"/>
                <a:sym typeface="Inter"/>
              </a:defRPr>
            </a:lvl5pPr>
            <a:lvl6pPr lvl="5">
              <a:buNone/>
              <a:defRPr sz="700">
                <a:solidFill>
                  <a:schemeClr val="dk1"/>
                </a:solidFill>
                <a:latin typeface="Inter"/>
                <a:ea typeface="Inter"/>
                <a:cs typeface="Inter"/>
                <a:sym typeface="Inter"/>
              </a:defRPr>
            </a:lvl6pPr>
            <a:lvl7pPr lvl="6">
              <a:buNone/>
              <a:defRPr sz="700">
                <a:solidFill>
                  <a:schemeClr val="dk1"/>
                </a:solidFill>
                <a:latin typeface="Inter"/>
                <a:ea typeface="Inter"/>
                <a:cs typeface="Inter"/>
                <a:sym typeface="Inter"/>
              </a:defRPr>
            </a:lvl7pPr>
            <a:lvl8pPr lvl="7">
              <a:buNone/>
              <a:defRPr sz="700">
                <a:solidFill>
                  <a:schemeClr val="dk1"/>
                </a:solidFill>
                <a:latin typeface="Inter"/>
                <a:ea typeface="Inter"/>
                <a:cs typeface="Inter"/>
                <a:sym typeface="Inter"/>
              </a:defRPr>
            </a:lvl8pPr>
            <a:lvl9pPr lvl="8">
              <a:buNone/>
              <a:defRPr sz="700">
                <a:solidFill>
                  <a:schemeClr val="dk1"/>
                </a:solidFill>
                <a:latin typeface="Inter"/>
                <a:ea typeface="Inter"/>
                <a:cs typeface="Inter"/>
                <a:sym typeface="Inter"/>
              </a:defRPr>
            </a:lvl9pPr>
          </a:lstStyle>
          <a:p>
            <a:pPr indent="0" lvl="0" marL="0" rtl="0" algn="r">
              <a:spcBef>
                <a:spcPts val="0"/>
              </a:spcBef>
              <a:spcAft>
                <a:spcPts val="0"/>
              </a:spcAft>
              <a:buNone/>
            </a:pPr>
            <a:fld id="{00000000-1234-1234-1234-123412341234}" type="slidenum">
              <a:rPr lang="en"/>
              <a:t>‹#›</a:t>
            </a:fld>
            <a:endParaRPr/>
          </a:p>
        </p:txBody>
      </p:sp>
      <p:sp>
        <p:nvSpPr>
          <p:cNvPr id="81" name="Google Shape;81;p16"/>
          <p:cNvSpPr txBox="1"/>
          <p:nvPr>
            <p:ph type="title"/>
          </p:nvPr>
        </p:nvSpPr>
        <p:spPr>
          <a:xfrm>
            <a:off x="284400" y="257451"/>
            <a:ext cx="8578800" cy="910200"/>
          </a:xfrm>
          <a:prstGeom prst="rect">
            <a:avLst/>
          </a:prstGeom>
        </p:spPr>
        <p:txBody>
          <a:bodyPr anchorCtr="0" anchor="b" bIns="91425" lIns="0" spcFirstLastPara="1" rIns="0" wrap="square" tIns="91425">
            <a:noAutofit/>
          </a:bodyPr>
          <a:lstStyle>
            <a:lvl1pPr lvl="0">
              <a:spcBef>
                <a:spcPts val="0"/>
              </a:spcBef>
              <a:spcAft>
                <a:spcPts val="0"/>
              </a:spcAft>
              <a:buNone/>
              <a:defRPr sz="4000"/>
            </a:lvl1pPr>
            <a:lvl2pPr lvl="1">
              <a:spcBef>
                <a:spcPts val="0"/>
              </a:spcBef>
              <a:spcAft>
                <a:spcPts val="0"/>
              </a:spcAft>
              <a:buNone/>
              <a:defRPr sz="4000"/>
            </a:lvl2pPr>
            <a:lvl3pPr lvl="2">
              <a:spcBef>
                <a:spcPts val="0"/>
              </a:spcBef>
              <a:spcAft>
                <a:spcPts val="0"/>
              </a:spcAft>
              <a:buNone/>
              <a:defRPr sz="4000"/>
            </a:lvl3pPr>
            <a:lvl4pPr lvl="3">
              <a:spcBef>
                <a:spcPts val="0"/>
              </a:spcBef>
              <a:spcAft>
                <a:spcPts val="0"/>
              </a:spcAft>
              <a:buNone/>
              <a:defRPr sz="4000"/>
            </a:lvl4pPr>
            <a:lvl5pPr lvl="4">
              <a:spcBef>
                <a:spcPts val="0"/>
              </a:spcBef>
              <a:spcAft>
                <a:spcPts val="0"/>
              </a:spcAft>
              <a:buNone/>
              <a:defRPr sz="4000"/>
            </a:lvl5pPr>
            <a:lvl6pPr lvl="5">
              <a:spcBef>
                <a:spcPts val="0"/>
              </a:spcBef>
              <a:spcAft>
                <a:spcPts val="0"/>
              </a:spcAft>
              <a:buNone/>
              <a:defRPr sz="4000"/>
            </a:lvl6pPr>
            <a:lvl7pPr lvl="6">
              <a:spcBef>
                <a:spcPts val="0"/>
              </a:spcBef>
              <a:spcAft>
                <a:spcPts val="0"/>
              </a:spcAft>
              <a:buNone/>
              <a:defRPr sz="4000"/>
            </a:lvl7pPr>
            <a:lvl8pPr lvl="7">
              <a:spcBef>
                <a:spcPts val="0"/>
              </a:spcBef>
              <a:spcAft>
                <a:spcPts val="0"/>
              </a:spcAft>
              <a:buNone/>
              <a:defRPr sz="4000"/>
            </a:lvl8pPr>
            <a:lvl9pPr lvl="8">
              <a:spcBef>
                <a:spcPts val="0"/>
              </a:spcBef>
              <a:spcAft>
                <a:spcPts val="0"/>
              </a:spcAft>
              <a:buNone/>
              <a:defRPr sz="4000"/>
            </a:lvl9pPr>
          </a:lstStyle>
          <a:p/>
        </p:txBody>
      </p:sp>
      <p:sp>
        <p:nvSpPr>
          <p:cNvPr id="82" name="Google Shape;82;p16"/>
          <p:cNvSpPr txBox="1"/>
          <p:nvPr>
            <p:ph idx="1" type="subTitle"/>
          </p:nvPr>
        </p:nvSpPr>
        <p:spPr>
          <a:xfrm>
            <a:off x="294150" y="3363724"/>
            <a:ext cx="1727100" cy="176400"/>
          </a:xfrm>
          <a:prstGeom prst="rect">
            <a:avLst/>
          </a:prstGeom>
        </p:spPr>
        <p:txBody>
          <a:bodyPr anchorCtr="0" anchor="t" bIns="0" lIns="0" spcFirstLastPara="1" rIns="0" wrap="square" tIns="0">
            <a:noAutofit/>
          </a:bodyPr>
          <a:lstStyle>
            <a:lvl1pPr lvl="0">
              <a:spcBef>
                <a:spcPts val="0"/>
              </a:spcBef>
              <a:spcAft>
                <a:spcPts val="0"/>
              </a:spcAft>
              <a:buSzPts val="1200"/>
              <a:buFont typeface="Inter Black"/>
              <a:buNone/>
              <a:defRPr sz="1200">
                <a:latin typeface="Inter Black"/>
                <a:ea typeface="Inter Black"/>
                <a:cs typeface="Inter Black"/>
                <a:sym typeface="Inter Black"/>
              </a:defRPr>
            </a:lvl1pPr>
            <a:lvl2pPr lvl="1">
              <a:spcBef>
                <a:spcPts val="0"/>
              </a:spcBef>
              <a:spcAft>
                <a:spcPts val="0"/>
              </a:spcAft>
              <a:buSzPts val="1200"/>
              <a:buFont typeface="Inter Black"/>
              <a:buNone/>
              <a:defRPr sz="1200">
                <a:latin typeface="Inter Black"/>
                <a:ea typeface="Inter Black"/>
                <a:cs typeface="Inter Black"/>
                <a:sym typeface="Inter Black"/>
              </a:defRPr>
            </a:lvl2pPr>
            <a:lvl3pPr lvl="2">
              <a:spcBef>
                <a:spcPts val="0"/>
              </a:spcBef>
              <a:spcAft>
                <a:spcPts val="0"/>
              </a:spcAft>
              <a:buSzPts val="1200"/>
              <a:buFont typeface="Inter Black"/>
              <a:buNone/>
              <a:defRPr sz="1200">
                <a:latin typeface="Inter Black"/>
                <a:ea typeface="Inter Black"/>
                <a:cs typeface="Inter Black"/>
                <a:sym typeface="Inter Black"/>
              </a:defRPr>
            </a:lvl3pPr>
            <a:lvl4pPr lvl="3">
              <a:spcBef>
                <a:spcPts val="0"/>
              </a:spcBef>
              <a:spcAft>
                <a:spcPts val="0"/>
              </a:spcAft>
              <a:buSzPts val="1200"/>
              <a:buFont typeface="Inter Black"/>
              <a:buNone/>
              <a:defRPr sz="1200">
                <a:latin typeface="Inter Black"/>
                <a:ea typeface="Inter Black"/>
                <a:cs typeface="Inter Black"/>
                <a:sym typeface="Inter Black"/>
              </a:defRPr>
            </a:lvl4pPr>
            <a:lvl5pPr lvl="4">
              <a:spcBef>
                <a:spcPts val="0"/>
              </a:spcBef>
              <a:spcAft>
                <a:spcPts val="0"/>
              </a:spcAft>
              <a:buSzPts val="1200"/>
              <a:buFont typeface="Inter Black"/>
              <a:buNone/>
              <a:defRPr sz="1200">
                <a:latin typeface="Inter Black"/>
                <a:ea typeface="Inter Black"/>
                <a:cs typeface="Inter Black"/>
                <a:sym typeface="Inter Black"/>
              </a:defRPr>
            </a:lvl5pPr>
            <a:lvl6pPr lvl="5">
              <a:spcBef>
                <a:spcPts val="0"/>
              </a:spcBef>
              <a:spcAft>
                <a:spcPts val="0"/>
              </a:spcAft>
              <a:buSzPts val="1200"/>
              <a:buFont typeface="Inter Black"/>
              <a:buNone/>
              <a:defRPr sz="1200">
                <a:latin typeface="Inter Black"/>
                <a:ea typeface="Inter Black"/>
                <a:cs typeface="Inter Black"/>
                <a:sym typeface="Inter Black"/>
              </a:defRPr>
            </a:lvl6pPr>
            <a:lvl7pPr lvl="6">
              <a:spcBef>
                <a:spcPts val="0"/>
              </a:spcBef>
              <a:spcAft>
                <a:spcPts val="0"/>
              </a:spcAft>
              <a:buSzPts val="1200"/>
              <a:buFont typeface="Inter Black"/>
              <a:buNone/>
              <a:defRPr sz="1200">
                <a:latin typeface="Inter Black"/>
                <a:ea typeface="Inter Black"/>
                <a:cs typeface="Inter Black"/>
                <a:sym typeface="Inter Black"/>
              </a:defRPr>
            </a:lvl7pPr>
            <a:lvl8pPr lvl="7">
              <a:spcBef>
                <a:spcPts val="0"/>
              </a:spcBef>
              <a:spcAft>
                <a:spcPts val="0"/>
              </a:spcAft>
              <a:buSzPts val="1200"/>
              <a:buFont typeface="Inter Black"/>
              <a:buNone/>
              <a:defRPr sz="1200">
                <a:latin typeface="Inter Black"/>
                <a:ea typeface="Inter Black"/>
                <a:cs typeface="Inter Black"/>
                <a:sym typeface="Inter Black"/>
              </a:defRPr>
            </a:lvl8pPr>
            <a:lvl9pPr lvl="8">
              <a:spcBef>
                <a:spcPts val="0"/>
              </a:spcBef>
              <a:spcAft>
                <a:spcPts val="0"/>
              </a:spcAft>
              <a:buSzPts val="1200"/>
              <a:buFont typeface="Inter Black"/>
              <a:buNone/>
              <a:defRPr sz="1200">
                <a:latin typeface="Inter Black"/>
                <a:ea typeface="Inter Black"/>
                <a:cs typeface="Inter Black"/>
                <a:sym typeface="Inter Black"/>
              </a:defRPr>
            </a:lvl9pPr>
          </a:lstStyle>
          <a:p/>
        </p:txBody>
      </p:sp>
      <p:sp>
        <p:nvSpPr>
          <p:cNvPr id="83" name="Google Shape;83;p16"/>
          <p:cNvSpPr txBox="1"/>
          <p:nvPr>
            <p:ph idx="7" type="subTitle"/>
          </p:nvPr>
        </p:nvSpPr>
        <p:spPr>
          <a:xfrm>
            <a:off x="277450" y="3579300"/>
            <a:ext cx="1258200" cy="781500"/>
          </a:xfrm>
          <a:prstGeom prst="rect">
            <a:avLst/>
          </a:prstGeom>
        </p:spPr>
        <p:txBody>
          <a:bodyPr anchorCtr="0" anchor="t" bIns="0" lIns="0" spcFirstLastPara="1" rIns="0" wrap="square" tIns="0">
            <a:noAutofit/>
          </a:bodyPr>
          <a:lstStyle>
            <a:lvl1pPr lvl="0">
              <a:spcBef>
                <a:spcPts val="0"/>
              </a:spcBef>
              <a:spcAft>
                <a:spcPts val="0"/>
              </a:spcAft>
              <a:buSzPts val="900"/>
              <a:buNone/>
              <a:defRPr sz="900"/>
            </a:lvl1pPr>
            <a:lvl2pPr lvl="1">
              <a:spcBef>
                <a:spcPts val="0"/>
              </a:spcBef>
              <a:spcAft>
                <a:spcPts val="0"/>
              </a:spcAft>
              <a:buSzPts val="900"/>
              <a:buNone/>
              <a:defRPr sz="900"/>
            </a:lvl2pPr>
            <a:lvl3pPr lvl="2">
              <a:spcBef>
                <a:spcPts val="0"/>
              </a:spcBef>
              <a:spcAft>
                <a:spcPts val="0"/>
              </a:spcAft>
              <a:buSzPts val="900"/>
              <a:buNone/>
              <a:defRPr sz="900"/>
            </a:lvl3pPr>
            <a:lvl4pPr lvl="3">
              <a:spcBef>
                <a:spcPts val="0"/>
              </a:spcBef>
              <a:spcAft>
                <a:spcPts val="0"/>
              </a:spcAft>
              <a:buSzPts val="900"/>
              <a:buNone/>
              <a:defRPr sz="900"/>
            </a:lvl4pPr>
            <a:lvl5pPr lvl="4">
              <a:spcBef>
                <a:spcPts val="0"/>
              </a:spcBef>
              <a:spcAft>
                <a:spcPts val="0"/>
              </a:spcAft>
              <a:buSzPts val="900"/>
              <a:buNone/>
              <a:defRPr sz="900"/>
            </a:lvl5pPr>
            <a:lvl6pPr lvl="5">
              <a:spcBef>
                <a:spcPts val="0"/>
              </a:spcBef>
              <a:spcAft>
                <a:spcPts val="0"/>
              </a:spcAft>
              <a:buSzPts val="900"/>
              <a:buNone/>
              <a:defRPr sz="900"/>
            </a:lvl6pPr>
            <a:lvl7pPr lvl="6">
              <a:spcBef>
                <a:spcPts val="0"/>
              </a:spcBef>
              <a:spcAft>
                <a:spcPts val="0"/>
              </a:spcAft>
              <a:buSzPts val="900"/>
              <a:buNone/>
              <a:defRPr sz="900"/>
            </a:lvl7pPr>
            <a:lvl8pPr lvl="7">
              <a:spcBef>
                <a:spcPts val="0"/>
              </a:spcBef>
              <a:spcAft>
                <a:spcPts val="0"/>
              </a:spcAft>
              <a:buSzPts val="900"/>
              <a:buNone/>
              <a:defRPr sz="900"/>
            </a:lvl8pPr>
            <a:lvl9pPr lvl="8">
              <a:spcBef>
                <a:spcPts val="0"/>
              </a:spcBef>
              <a:spcAft>
                <a:spcPts val="0"/>
              </a:spcAft>
              <a:buSzPts val="900"/>
              <a:buNone/>
              <a:defRPr sz="900"/>
            </a:lvl9pPr>
          </a:lstStyle>
          <a:p/>
        </p:txBody>
      </p:sp>
      <p:sp>
        <p:nvSpPr>
          <p:cNvPr id="84" name="Google Shape;84;p16"/>
          <p:cNvSpPr txBox="1"/>
          <p:nvPr>
            <p:ph idx="8" type="subTitle"/>
          </p:nvPr>
        </p:nvSpPr>
        <p:spPr>
          <a:xfrm>
            <a:off x="1764575" y="3798149"/>
            <a:ext cx="1727100" cy="176400"/>
          </a:xfrm>
          <a:prstGeom prst="rect">
            <a:avLst/>
          </a:prstGeom>
        </p:spPr>
        <p:txBody>
          <a:bodyPr anchorCtr="0" anchor="t" bIns="0" lIns="0" spcFirstLastPara="1" rIns="0" wrap="square" tIns="0">
            <a:noAutofit/>
          </a:bodyPr>
          <a:lstStyle>
            <a:lvl1pPr lvl="0">
              <a:spcBef>
                <a:spcPts val="0"/>
              </a:spcBef>
              <a:spcAft>
                <a:spcPts val="0"/>
              </a:spcAft>
              <a:buSzPts val="1200"/>
              <a:buFont typeface="Inter Black"/>
              <a:buNone/>
              <a:defRPr sz="1200">
                <a:latin typeface="Inter Black"/>
                <a:ea typeface="Inter Black"/>
                <a:cs typeface="Inter Black"/>
                <a:sym typeface="Inter Black"/>
              </a:defRPr>
            </a:lvl1pPr>
            <a:lvl2pPr lvl="1">
              <a:spcBef>
                <a:spcPts val="0"/>
              </a:spcBef>
              <a:spcAft>
                <a:spcPts val="0"/>
              </a:spcAft>
              <a:buSzPts val="1200"/>
              <a:buFont typeface="Inter Black"/>
              <a:buNone/>
              <a:defRPr sz="1200">
                <a:latin typeface="Inter Black"/>
                <a:ea typeface="Inter Black"/>
                <a:cs typeface="Inter Black"/>
                <a:sym typeface="Inter Black"/>
              </a:defRPr>
            </a:lvl2pPr>
            <a:lvl3pPr lvl="2">
              <a:spcBef>
                <a:spcPts val="0"/>
              </a:spcBef>
              <a:spcAft>
                <a:spcPts val="0"/>
              </a:spcAft>
              <a:buSzPts val="1200"/>
              <a:buFont typeface="Inter Black"/>
              <a:buNone/>
              <a:defRPr sz="1200">
                <a:latin typeface="Inter Black"/>
                <a:ea typeface="Inter Black"/>
                <a:cs typeface="Inter Black"/>
                <a:sym typeface="Inter Black"/>
              </a:defRPr>
            </a:lvl3pPr>
            <a:lvl4pPr lvl="3">
              <a:spcBef>
                <a:spcPts val="0"/>
              </a:spcBef>
              <a:spcAft>
                <a:spcPts val="0"/>
              </a:spcAft>
              <a:buSzPts val="1200"/>
              <a:buFont typeface="Inter Black"/>
              <a:buNone/>
              <a:defRPr sz="1200">
                <a:latin typeface="Inter Black"/>
                <a:ea typeface="Inter Black"/>
                <a:cs typeface="Inter Black"/>
                <a:sym typeface="Inter Black"/>
              </a:defRPr>
            </a:lvl4pPr>
            <a:lvl5pPr lvl="4">
              <a:spcBef>
                <a:spcPts val="0"/>
              </a:spcBef>
              <a:spcAft>
                <a:spcPts val="0"/>
              </a:spcAft>
              <a:buSzPts val="1200"/>
              <a:buFont typeface="Inter Black"/>
              <a:buNone/>
              <a:defRPr sz="1200">
                <a:latin typeface="Inter Black"/>
                <a:ea typeface="Inter Black"/>
                <a:cs typeface="Inter Black"/>
                <a:sym typeface="Inter Black"/>
              </a:defRPr>
            </a:lvl5pPr>
            <a:lvl6pPr lvl="5">
              <a:spcBef>
                <a:spcPts val="0"/>
              </a:spcBef>
              <a:spcAft>
                <a:spcPts val="0"/>
              </a:spcAft>
              <a:buSzPts val="1200"/>
              <a:buFont typeface="Inter Black"/>
              <a:buNone/>
              <a:defRPr sz="1200">
                <a:latin typeface="Inter Black"/>
                <a:ea typeface="Inter Black"/>
                <a:cs typeface="Inter Black"/>
                <a:sym typeface="Inter Black"/>
              </a:defRPr>
            </a:lvl6pPr>
            <a:lvl7pPr lvl="6">
              <a:spcBef>
                <a:spcPts val="0"/>
              </a:spcBef>
              <a:spcAft>
                <a:spcPts val="0"/>
              </a:spcAft>
              <a:buSzPts val="1200"/>
              <a:buFont typeface="Inter Black"/>
              <a:buNone/>
              <a:defRPr sz="1200">
                <a:latin typeface="Inter Black"/>
                <a:ea typeface="Inter Black"/>
                <a:cs typeface="Inter Black"/>
                <a:sym typeface="Inter Black"/>
              </a:defRPr>
            </a:lvl7pPr>
            <a:lvl8pPr lvl="7">
              <a:spcBef>
                <a:spcPts val="0"/>
              </a:spcBef>
              <a:spcAft>
                <a:spcPts val="0"/>
              </a:spcAft>
              <a:buSzPts val="1200"/>
              <a:buFont typeface="Inter Black"/>
              <a:buNone/>
              <a:defRPr sz="1200">
                <a:latin typeface="Inter Black"/>
                <a:ea typeface="Inter Black"/>
                <a:cs typeface="Inter Black"/>
                <a:sym typeface="Inter Black"/>
              </a:defRPr>
            </a:lvl8pPr>
            <a:lvl9pPr lvl="8">
              <a:spcBef>
                <a:spcPts val="0"/>
              </a:spcBef>
              <a:spcAft>
                <a:spcPts val="0"/>
              </a:spcAft>
              <a:buSzPts val="1200"/>
              <a:buFont typeface="Inter Black"/>
              <a:buNone/>
              <a:defRPr sz="1200">
                <a:latin typeface="Inter Black"/>
                <a:ea typeface="Inter Black"/>
                <a:cs typeface="Inter Black"/>
                <a:sym typeface="Inter Black"/>
              </a:defRPr>
            </a:lvl9pPr>
          </a:lstStyle>
          <a:p/>
        </p:txBody>
      </p:sp>
      <p:sp>
        <p:nvSpPr>
          <p:cNvPr id="85" name="Google Shape;85;p16"/>
          <p:cNvSpPr txBox="1"/>
          <p:nvPr>
            <p:ph idx="9" type="subTitle"/>
          </p:nvPr>
        </p:nvSpPr>
        <p:spPr>
          <a:xfrm>
            <a:off x="1747875" y="4013725"/>
            <a:ext cx="1258200" cy="781500"/>
          </a:xfrm>
          <a:prstGeom prst="rect">
            <a:avLst/>
          </a:prstGeom>
        </p:spPr>
        <p:txBody>
          <a:bodyPr anchorCtr="0" anchor="t" bIns="0" lIns="0" spcFirstLastPara="1" rIns="0" wrap="square" tIns="0">
            <a:noAutofit/>
          </a:bodyPr>
          <a:lstStyle>
            <a:lvl1pPr lvl="0">
              <a:spcBef>
                <a:spcPts val="0"/>
              </a:spcBef>
              <a:spcAft>
                <a:spcPts val="0"/>
              </a:spcAft>
              <a:buSzPts val="900"/>
              <a:buNone/>
              <a:defRPr sz="900"/>
            </a:lvl1pPr>
            <a:lvl2pPr lvl="1">
              <a:spcBef>
                <a:spcPts val="0"/>
              </a:spcBef>
              <a:spcAft>
                <a:spcPts val="0"/>
              </a:spcAft>
              <a:buSzPts val="900"/>
              <a:buNone/>
              <a:defRPr sz="900"/>
            </a:lvl2pPr>
            <a:lvl3pPr lvl="2">
              <a:spcBef>
                <a:spcPts val="0"/>
              </a:spcBef>
              <a:spcAft>
                <a:spcPts val="0"/>
              </a:spcAft>
              <a:buSzPts val="900"/>
              <a:buNone/>
              <a:defRPr sz="900"/>
            </a:lvl3pPr>
            <a:lvl4pPr lvl="3">
              <a:spcBef>
                <a:spcPts val="0"/>
              </a:spcBef>
              <a:spcAft>
                <a:spcPts val="0"/>
              </a:spcAft>
              <a:buSzPts val="900"/>
              <a:buNone/>
              <a:defRPr sz="900"/>
            </a:lvl4pPr>
            <a:lvl5pPr lvl="4">
              <a:spcBef>
                <a:spcPts val="0"/>
              </a:spcBef>
              <a:spcAft>
                <a:spcPts val="0"/>
              </a:spcAft>
              <a:buSzPts val="900"/>
              <a:buNone/>
              <a:defRPr sz="900"/>
            </a:lvl5pPr>
            <a:lvl6pPr lvl="5">
              <a:spcBef>
                <a:spcPts val="0"/>
              </a:spcBef>
              <a:spcAft>
                <a:spcPts val="0"/>
              </a:spcAft>
              <a:buSzPts val="900"/>
              <a:buNone/>
              <a:defRPr sz="900"/>
            </a:lvl6pPr>
            <a:lvl7pPr lvl="6">
              <a:spcBef>
                <a:spcPts val="0"/>
              </a:spcBef>
              <a:spcAft>
                <a:spcPts val="0"/>
              </a:spcAft>
              <a:buSzPts val="900"/>
              <a:buNone/>
              <a:defRPr sz="900"/>
            </a:lvl7pPr>
            <a:lvl8pPr lvl="7">
              <a:spcBef>
                <a:spcPts val="0"/>
              </a:spcBef>
              <a:spcAft>
                <a:spcPts val="0"/>
              </a:spcAft>
              <a:buSzPts val="900"/>
              <a:buNone/>
              <a:defRPr sz="900"/>
            </a:lvl8pPr>
            <a:lvl9pPr lvl="8">
              <a:spcBef>
                <a:spcPts val="0"/>
              </a:spcBef>
              <a:spcAft>
                <a:spcPts val="0"/>
              </a:spcAft>
              <a:buSzPts val="900"/>
              <a:buNone/>
              <a:defRPr sz="900"/>
            </a:lvl9pPr>
          </a:lstStyle>
          <a:p/>
        </p:txBody>
      </p:sp>
      <p:sp>
        <p:nvSpPr>
          <p:cNvPr id="86" name="Google Shape;86;p16"/>
          <p:cNvSpPr txBox="1"/>
          <p:nvPr>
            <p:ph idx="13" type="subTitle"/>
          </p:nvPr>
        </p:nvSpPr>
        <p:spPr>
          <a:xfrm>
            <a:off x="3657350" y="2946171"/>
            <a:ext cx="1727100" cy="176400"/>
          </a:xfrm>
          <a:prstGeom prst="rect">
            <a:avLst/>
          </a:prstGeom>
        </p:spPr>
        <p:txBody>
          <a:bodyPr anchorCtr="0" anchor="t" bIns="0" lIns="0" spcFirstLastPara="1" rIns="0" wrap="square" tIns="0">
            <a:noAutofit/>
          </a:bodyPr>
          <a:lstStyle>
            <a:lvl1pPr lvl="0">
              <a:spcBef>
                <a:spcPts val="0"/>
              </a:spcBef>
              <a:spcAft>
                <a:spcPts val="0"/>
              </a:spcAft>
              <a:buSzPts val="1200"/>
              <a:buFont typeface="Inter Black"/>
              <a:buNone/>
              <a:defRPr sz="1200">
                <a:latin typeface="Inter Black"/>
                <a:ea typeface="Inter Black"/>
                <a:cs typeface="Inter Black"/>
                <a:sym typeface="Inter Black"/>
              </a:defRPr>
            </a:lvl1pPr>
            <a:lvl2pPr lvl="1">
              <a:spcBef>
                <a:spcPts val="0"/>
              </a:spcBef>
              <a:spcAft>
                <a:spcPts val="0"/>
              </a:spcAft>
              <a:buSzPts val="1200"/>
              <a:buFont typeface="Inter Black"/>
              <a:buNone/>
              <a:defRPr sz="1200">
                <a:latin typeface="Inter Black"/>
                <a:ea typeface="Inter Black"/>
                <a:cs typeface="Inter Black"/>
                <a:sym typeface="Inter Black"/>
              </a:defRPr>
            </a:lvl2pPr>
            <a:lvl3pPr lvl="2">
              <a:spcBef>
                <a:spcPts val="0"/>
              </a:spcBef>
              <a:spcAft>
                <a:spcPts val="0"/>
              </a:spcAft>
              <a:buSzPts val="1200"/>
              <a:buFont typeface="Inter Black"/>
              <a:buNone/>
              <a:defRPr sz="1200">
                <a:latin typeface="Inter Black"/>
                <a:ea typeface="Inter Black"/>
                <a:cs typeface="Inter Black"/>
                <a:sym typeface="Inter Black"/>
              </a:defRPr>
            </a:lvl3pPr>
            <a:lvl4pPr lvl="3">
              <a:spcBef>
                <a:spcPts val="0"/>
              </a:spcBef>
              <a:spcAft>
                <a:spcPts val="0"/>
              </a:spcAft>
              <a:buSzPts val="1200"/>
              <a:buFont typeface="Inter Black"/>
              <a:buNone/>
              <a:defRPr sz="1200">
                <a:latin typeface="Inter Black"/>
                <a:ea typeface="Inter Black"/>
                <a:cs typeface="Inter Black"/>
                <a:sym typeface="Inter Black"/>
              </a:defRPr>
            </a:lvl4pPr>
            <a:lvl5pPr lvl="4">
              <a:spcBef>
                <a:spcPts val="0"/>
              </a:spcBef>
              <a:spcAft>
                <a:spcPts val="0"/>
              </a:spcAft>
              <a:buSzPts val="1200"/>
              <a:buFont typeface="Inter Black"/>
              <a:buNone/>
              <a:defRPr sz="1200">
                <a:latin typeface="Inter Black"/>
                <a:ea typeface="Inter Black"/>
                <a:cs typeface="Inter Black"/>
                <a:sym typeface="Inter Black"/>
              </a:defRPr>
            </a:lvl5pPr>
            <a:lvl6pPr lvl="5">
              <a:spcBef>
                <a:spcPts val="0"/>
              </a:spcBef>
              <a:spcAft>
                <a:spcPts val="0"/>
              </a:spcAft>
              <a:buSzPts val="1200"/>
              <a:buFont typeface="Inter Black"/>
              <a:buNone/>
              <a:defRPr sz="1200">
                <a:latin typeface="Inter Black"/>
                <a:ea typeface="Inter Black"/>
                <a:cs typeface="Inter Black"/>
                <a:sym typeface="Inter Black"/>
              </a:defRPr>
            </a:lvl6pPr>
            <a:lvl7pPr lvl="6">
              <a:spcBef>
                <a:spcPts val="0"/>
              </a:spcBef>
              <a:spcAft>
                <a:spcPts val="0"/>
              </a:spcAft>
              <a:buSzPts val="1200"/>
              <a:buFont typeface="Inter Black"/>
              <a:buNone/>
              <a:defRPr sz="1200">
                <a:latin typeface="Inter Black"/>
                <a:ea typeface="Inter Black"/>
                <a:cs typeface="Inter Black"/>
                <a:sym typeface="Inter Black"/>
              </a:defRPr>
            </a:lvl7pPr>
            <a:lvl8pPr lvl="7">
              <a:spcBef>
                <a:spcPts val="0"/>
              </a:spcBef>
              <a:spcAft>
                <a:spcPts val="0"/>
              </a:spcAft>
              <a:buSzPts val="1200"/>
              <a:buFont typeface="Inter Black"/>
              <a:buNone/>
              <a:defRPr sz="1200">
                <a:latin typeface="Inter Black"/>
                <a:ea typeface="Inter Black"/>
                <a:cs typeface="Inter Black"/>
                <a:sym typeface="Inter Black"/>
              </a:defRPr>
            </a:lvl8pPr>
            <a:lvl9pPr lvl="8">
              <a:spcBef>
                <a:spcPts val="0"/>
              </a:spcBef>
              <a:spcAft>
                <a:spcPts val="0"/>
              </a:spcAft>
              <a:buSzPts val="1200"/>
              <a:buFont typeface="Inter Black"/>
              <a:buNone/>
              <a:defRPr sz="1200">
                <a:latin typeface="Inter Black"/>
                <a:ea typeface="Inter Black"/>
                <a:cs typeface="Inter Black"/>
                <a:sym typeface="Inter Black"/>
              </a:defRPr>
            </a:lvl9pPr>
          </a:lstStyle>
          <a:p/>
        </p:txBody>
      </p:sp>
      <p:sp>
        <p:nvSpPr>
          <p:cNvPr id="87" name="Google Shape;87;p16"/>
          <p:cNvSpPr txBox="1"/>
          <p:nvPr>
            <p:ph idx="14" type="subTitle"/>
          </p:nvPr>
        </p:nvSpPr>
        <p:spPr>
          <a:xfrm>
            <a:off x="3640650" y="3161747"/>
            <a:ext cx="1258200" cy="781500"/>
          </a:xfrm>
          <a:prstGeom prst="rect">
            <a:avLst/>
          </a:prstGeom>
        </p:spPr>
        <p:txBody>
          <a:bodyPr anchorCtr="0" anchor="t" bIns="0" lIns="0" spcFirstLastPara="1" rIns="0" wrap="square" tIns="0">
            <a:noAutofit/>
          </a:bodyPr>
          <a:lstStyle>
            <a:lvl1pPr lvl="0">
              <a:spcBef>
                <a:spcPts val="0"/>
              </a:spcBef>
              <a:spcAft>
                <a:spcPts val="0"/>
              </a:spcAft>
              <a:buSzPts val="900"/>
              <a:buNone/>
              <a:defRPr sz="900"/>
            </a:lvl1pPr>
            <a:lvl2pPr lvl="1">
              <a:spcBef>
                <a:spcPts val="0"/>
              </a:spcBef>
              <a:spcAft>
                <a:spcPts val="0"/>
              </a:spcAft>
              <a:buSzPts val="900"/>
              <a:buNone/>
              <a:defRPr sz="900"/>
            </a:lvl2pPr>
            <a:lvl3pPr lvl="2">
              <a:spcBef>
                <a:spcPts val="0"/>
              </a:spcBef>
              <a:spcAft>
                <a:spcPts val="0"/>
              </a:spcAft>
              <a:buSzPts val="900"/>
              <a:buNone/>
              <a:defRPr sz="900"/>
            </a:lvl3pPr>
            <a:lvl4pPr lvl="3">
              <a:spcBef>
                <a:spcPts val="0"/>
              </a:spcBef>
              <a:spcAft>
                <a:spcPts val="0"/>
              </a:spcAft>
              <a:buSzPts val="900"/>
              <a:buNone/>
              <a:defRPr sz="900"/>
            </a:lvl4pPr>
            <a:lvl5pPr lvl="4">
              <a:spcBef>
                <a:spcPts val="0"/>
              </a:spcBef>
              <a:spcAft>
                <a:spcPts val="0"/>
              </a:spcAft>
              <a:buSzPts val="900"/>
              <a:buNone/>
              <a:defRPr sz="900"/>
            </a:lvl5pPr>
            <a:lvl6pPr lvl="5">
              <a:spcBef>
                <a:spcPts val="0"/>
              </a:spcBef>
              <a:spcAft>
                <a:spcPts val="0"/>
              </a:spcAft>
              <a:buSzPts val="900"/>
              <a:buNone/>
              <a:defRPr sz="900"/>
            </a:lvl6pPr>
            <a:lvl7pPr lvl="6">
              <a:spcBef>
                <a:spcPts val="0"/>
              </a:spcBef>
              <a:spcAft>
                <a:spcPts val="0"/>
              </a:spcAft>
              <a:buSzPts val="900"/>
              <a:buNone/>
              <a:defRPr sz="900"/>
            </a:lvl7pPr>
            <a:lvl8pPr lvl="7">
              <a:spcBef>
                <a:spcPts val="0"/>
              </a:spcBef>
              <a:spcAft>
                <a:spcPts val="0"/>
              </a:spcAft>
              <a:buSzPts val="900"/>
              <a:buNone/>
              <a:defRPr sz="900"/>
            </a:lvl8pPr>
            <a:lvl9pPr lvl="8">
              <a:spcBef>
                <a:spcPts val="0"/>
              </a:spcBef>
              <a:spcAft>
                <a:spcPts val="0"/>
              </a:spcAft>
              <a:buSzPts val="900"/>
              <a:buNone/>
              <a:defRPr sz="900"/>
            </a:lvl9pPr>
          </a:lstStyle>
          <a:p/>
        </p:txBody>
      </p:sp>
      <p:sp>
        <p:nvSpPr>
          <p:cNvPr id="88" name="Google Shape;88;p16"/>
          <p:cNvSpPr txBox="1"/>
          <p:nvPr>
            <p:ph idx="15" type="subTitle"/>
          </p:nvPr>
        </p:nvSpPr>
        <p:spPr>
          <a:xfrm>
            <a:off x="5259150" y="3798146"/>
            <a:ext cx="1727100" cy="176400"/>
          </a:xfrm>
          <a:prstGeom prst="rect">
            <a:avLst/>
          </a:prstGeom>
        </p:spPr>
        <p:txBody>
          <a:bodyPr anchorCtr="0" anchor="t" bIns="0" lIns="0" spcFirstLastPara="1" rIns="0" wrap="square" tIns="0">
            <a:noAutofit/>
          </a:bodyPr>
          <a:lstStyle>
            <a:lvl1pPr lvl="0">
              <a:spcBef>
                <a:spcPts val="0"/>
              </a:spcBef>
              <a:spcAft>
                <a:spcPts val="0"/>
              </a:spcAft>
              <a:buSzPts val="1200"/>
              <a:buFont typeface="Inter Black"/>
              <a:buNone/>
              <a:defRPr sz="1200">
                <a:latin typeface="Inter Black"/>
                <a:ea typeface="Inter Black"/>
                <a:cs typeface="Inter Black"/>
                <a:sym typeface="Inter Black"/>
              </a:defRPr>
            </a:lvl1pPr>
            <a:lvl2pPr lvl="1">
              <a:spcBef>
                <a:spcPts val="0"/>
              </a:spcBef>
              <a:spcAft>
                <a:spcPts val="0"/>
              </a:spcAft>
              <a:buSzPts val="1200"/>
              <a:buFont typeface="Inter Black"/>
              <a:buNone/>
              <a:defRPr sz="1200">
                <a:latin typeface="Inter Black"/>
                <a:ea typeface="Inter Black"/>
                <a:cs typeface="Inter Black"/>
                <a:sym typeface="Inter Black"/>
              </a:defRPr>
            </a:lvl2pPr>
            <a:lvl3pPr lvl="2">
              <a:spcBef>
                <a:spcPts val="0"/>
              </a:spcBef>
              <a:spcAft>
                <a:spcPts val="0"/>
              </a:spcAft>
              <a:buSzPts val="1200"/>
              <a:buFont typeface="Inter Black"/>
              <a:buNone/>
              <a:defRPr sz="1200">
                <a:latin typeface="Inter Black"/>
                <a:ea typeface="Inter Black"/>
                <a:cs typeface="Inter Black"/>
                <a:sym typeface="Inter Black"/>
              </a:defRPr>
            </a:lvl3pPr>
            <a:lvl4pPr lvl="3">
              <a:spcBef>
                <a:spcPts val="0"/>
              </a:spcBef>
              <a:spcAft>
                <a:spcPts val="0"/>
              </a:spcAft>
              <a:buSzPts val="1200"/>
              <a:buFont typeface="Inter Black"/>
              <a:buNone/>
              <a:defRPr sz="1200">
                <a:latin typeface="Inter Black"/>
                <a:ea typeface="Inter Black"/>
                <a:cs typeface="Inter Black"/>
                <a:sym typeface="Inter Black"/>
              </a:defRPr>
            </a:lvl4pPr>
            <a:lvl5pPr lvl="4">
              <a:spcBef>
                <a:spcPts val="0"/>
              </a:spcBef>
              <a:spcAft>
                <a:spcPts val="0"/>
              </a:spcAft>
              <a:buSzPts val="1200"/>
              <a:buFont typeface="Inter Black"/>
              <a:buNone/>
              <a:defRPr sz="1200">
                <a:latin typeface="Inter Black"/>
                <a:ea typeface="Inter Black"/>
                <a:cs typeface="Inter Black"/>
                <a:sym typeface="Inter Black"/>
              </a:defRPr>
            </a:lvl5pPr>
            <a:lvl6pPr lvl="5">
              <a:spcBef>
                <a:spcPts val="0"/>
              </a:spcBef>
              <a:spcAft>
                <a:spcPts val="0"/>
              </a:spcAft>
              <a:buSzPts val="1200"/>
              <a:buFont typeface="Inter Black"/>
              <a:buNone/>
              <a:defRPr sz="1200">
                <a:latin typeface="Inter Black"/>
                <a:ea typeface="Inter Black"/>
                <a:cs typeface="Inter Black"/>
                <a:sym typeface="Inter Black"/>
              </a:defRPr>
            </a:lvl6pPr>
            <a:lvl7pPr lvl="6">
              <a:spcBef>
                <a:spcPts val="0"/>
              </a:spcBef>
              <a:spcAft>
                <a:spcPts val="0"/>
              </a:spcAft>
              <a:buSzPts val="1200"/>
              <a:buFont typeface="Inter Black"/>
              <a:buNone/>
              <a:defRPr sz="1200">
                <a:latin typeface="Inter Black"/>
                <a:ea typeface="Inter Black"/>
                <a:cs typeface="Inter Black"/>
                <a:sym typeface="Inter Black"/>
              </a:defRPr>
            </a:lvl7pPr>
            <a:lvl8pPr lvl="7">
              <a:spcBef>
                <a:spcPts val="0"/>
              </a:spcBef>
              <a:spcAft>
                <a:spcPts val="0"/>
              </a:spcAft>
              <a:buSzPts val="1200"/>
              <a:buFont typeface="Inter Black"/>
              <a:buNone/>
              <a:defRPr sz="1200">
                <a:latin typeface="Inter Black"/>
                <a:ea typeface="Inter Black"/>
                <a:cs typeface="Inter Black"/>
                <a:sym typeface="Inter Black"/>
              </a:defRPr>
            </a:lvl8pPr>
            <a:lvl9pPr lvl="8">
              <a:spcBef>
                <a:spcPts val="0"/>
              </a:spcBef>
              <a:spcAft>
                <a:spcPts val="0"/>
              </a:spcAft>
              <a:buSzPts val="1200"/>
              <a:buFont typeface="Inter Black"/>
              <a:buNone/>
              <a:defRPr sz="1200">
                <a:latin typeface="Inter Black"/>
                <a:ea typeface="Inter Black"/>
                <a:cs typeface="Inter Black"/>
                <a:sym typeface="Inter Black"/>
              </a:defRPr>
            </a:lvl9pPr>
          </a:lstStyle>
          <a:p/>
        </p:txBody>
      </p:sp>
      <p:sp>
        <p:nvSpPr>
          <p:cNvPr id="89" name="Google Shape;89;p16"/>
          <p:cNvSpPr txBox="1"/>
          <p:nvPr>
            <p:ph idx="16" type="subTitle"/>
          </p:nvPr>
        </p:nvSpPr>
        <p:spPr>
          <a:xfrm>
            <a:off x="5242450" y="4013722"/>
            <a:ext cx="1258200" cy="781500"/>
          </a:xfrm>
          <a:prstGeom prst="rect">
            <a:avLst/>
          </a:prstGeom>
        </p:spPr>
        <p:txBody>
          <a:bodyPr anchorCtr="0" anchor="t" bIns="0" lIns="0" spcFirstLastPara="1" rIns="0" wrap="square" tIns="0">
            <a:noAutofit/>
          </a:bodyPr>
          <a:lstStyle>
            <a:lvl1pPr lvl="0">
              <a:spcBef>
                <a:spcPts val="0"/>
              </a:spcBef>
              <a:spcAft>
                <a:spcPts val="0"/>
              </a:spcAft>
              <a:buSzPts val="900"/>
              <a:buNone/>
              <a:defRPr sz="900"/>
            </a:lvl1pPr>
            <a:lvl2pPr lvl="1">
              <a:spcBef>
                <a:spcPts val="0"/>
              </a:spcBef>
              <a:spcAft>
                <a:spcPts val="0"/>
              </a:spcAft>
              <a:buSzPts val="900"/>
              <a:buNone/>
              <a:defRPr sz="900"/>
            </a:lvl2pPr>
            <a:lvl3pPr lvl="2">
              <a:spcBef>
                <a:spcPts val="0"/>
              </a:spcBef>
              <a:spcAft>
                <a:spcPts val="0"/>
              </a:spcAft>
              <a:buSzPts val="900"/>
              <a:buNone/>
              <a:defRPr sz="900"/>
            </a:lvl3pPr>
            <a:lvl4pPr lvl="3">
              <a:spcBef>
                <a:spcPts val="0"/>
              </a:spcBef>
              <a:spcAft>
                <a:spcPts val="0"/>
              </a:spcAft>
              <a:buSzPts val="900"/>
              <a:buNone/>
              <a:defRPr sz="900"/>
            </a:lvl4pPr>
            <a:lvl5pPr lvl="4">
              <a:spcBef>
                <a:spcPts val="0"/>
              </a:spcBef>
              <a:spcAft>
                <a:spcPts val="0"/>
              </a:spcAft>
              <a:buSzPts val="900"/>
              <a:buNone/>
              <a:defRPr sz="900"/>
            </a:lvl5pPr>
            <a:lvl6pPr lvl="5">
              <a:spcBef>
                <a:spcPts val="0"/>
              </a:spcBef>
              <a:spcAft>
                <a:spcPts val="0"/>
              </a:spcAft>
              <a:buSzPts val="900"/>
              <a:buNone/>
              <a:defRPr sz="900"/>
            </a:lvl6pPr>
            <a:lvl7pPr lvl="6">
              <a:spcBef>
                <a:spcPts val="0"/>
              </a:spcBef>
              <a:spcAft>
                <a:spcPts val="0"/>
              </a:spcAft>
              <a:buSzPts val="900"/>
              <a:buNone/>
              <a:defRPr sz="900"/>
            </a:lvl7pPr>
            <a:lvl8pPr lvl="7">
              <a:spcBef>
                <a:spcPts val="0"/>
              </a:spcBef>
              <a:spcAft>
                <a:spcPts val="0"/>
              </a:spcAft>
              <a:buSzPts val="900"/>
              <a:buNone/>
              <a:defRPr sz="900"/>
            </a:lvl8pPr>
            <a:lvl9pPr lvl="8">
              <a:spcBef>
                <a:spcPts val="0"/>
              </a:spcBef>
              <a:spcAft>
                <a:spcPts val="0"/>
              </a:spcAft>
              <a:buSzPts val="900"/>
              <a:buNone/>
              <a:defRPr sz="900"/>
            </a:lvl9pPr>
          </a:lstStyle>
          <a:p/>
        </p:txBody>
      </p:sp>
      <p:sp>
        <p:nvSpPr>
          <p:cNvPr id="90" name="Google Shape;90;p16"/>
          <p:cNvSpPr txBox="1"/>
          <p:nvPr>
            <p:ph idx="17" type="subTitle"/>
          </p:nvPr>
        </p:nvSpPr>
        <p:spPr>
          <a:xfrm>
            <a:off x="7388500" y="3798146"/>
            <a:ext cx="1727100" cy="176400"/>
          </a:xfrm>
          <a:prstGeom prst="rect">
            <a:avLst/>
          </a:prstGeom>
        </p:spPr>
        <p:txBody>
          <a:bodyPr anchorCtr="0" anchor="t" bIns="0" lIns="0" spcFirstLastPara="1" rIns="0" wrap="square" tIns="0">
            <a:noAutofit/>
          </a:bodyPr>
          <a:lstStyle>
            <a:lvl1pPr lvl="0">
              <a:spcBef>
                <a:spcPts val="0"/>
              </a:spcBef>
              <a:spcAft>
                <a:spcPts val="0"/>
              </a:spcAft>
              <a:buSzPts val="1200"/>
              <a:buFont typeface="Inter Black"/>
              <a:buNone/>
              <a:defRPr sz="1200">
                <a:latin typeface="Inter Black"/>
                <a:ea typeface="Inter Black"/>
                <a:cs typeface="Inter Black"/>
                <a:sym typeface="Inter Black"/>
              </a:defRPr>
            </a:lvl1pPr>
            <a:lvl2pPr lvl="1">
              <a:spcBef>
                <a:spcPts val="0"/>
              </a:spcBef>
              <a:spcAft>
                <a:spcPts val="0"/>
              </a:spcAft>
              <a:buSzPts val="1200"/>
              <a:buFont typeface="Inter Black"/>
              <a:buNone/>
              <a:defRPr sz="1200">
                <a:latin typeface="Inter Black"/>
                <a:ea typeface="Inter Black"/>
                <a:cs typeface="Inter Black"/>
                <a:sym typeface="Inter Black"/>
              </a:defRPr>
            </a:lvl2pPr>
            <a:lvl3pPr lvl="2">
              <a:spcBef>
                <a:spcPts val="0"/>
              </a:spcBef>
              <a:spcAft>
                <a:spcPts val="0"/>
              </a:spcAft>
              <a:buSzPts val="1200"/>
              <a:buFont typeface="Inter Black"/>
              <a:buNone/>
              <a:defRPr sz="1200">
                <a:latin typeface="Inter Black"/>
                <a:ea typeface="Inter Black"/>
                <a:cs typeface="Inter Black"/>
                <a:sym typeface="Inter Black"/>
              </a:defRPr>
            </a:lvl3pPr>
            <a:lvl4pPr lvl="3">
              <a:spcBef>
                <a:spcPts val="0"/>
              </a:spcBef>
              <a:spcAft>
                <a:spcPts val="0"/>
              </a:spcAft>
              <a:buSzPts val="1200"/>
              <a:buFont typeface="Inter Black"/>
              <a:buNone/>
              <a:defRPr sz="1200">
                <a:latin typeface="Inter Black"/>
                <a:ea typeface="Inter Black"/>
                <a:cs typeface="Inter Black"/>
                <a:sym typeface="Inter Black"/>
              </a:defRPr>
            </a:lvl4pPr>
            <a:lvl5pPr lvl="4">
              <a:spcBef>
                <a:spcPts val="0"/>
              </a:spcBef>
              <a:spcAft>
                <a:spcPts val="0"/>
              </a:spcAft>
              <a:buSzPts val="1200"/>
              <a:buFont typeface="Inter Black"/>
              <a:buNone/>
              <a:defRPr sz="1200">
                <a:latin typeface="Inter Black"/>
                <a:ea typeface="Inter Black"/>
                <a:cs typeface="Inter Black"/>
                <a:sym typeface="Inter Black"/>
              </a:defRPr>
            </a:lvl5pPr>
            <a:lvl6pPr lvl="5">
              <a:spcBef>
                <a:spcPts val="0"/>
              </a:spcBef>
              <a:spcAft>
                <a:spcPts val="0"/>
              </a:spcAft>
              <a:buSzPts val="1200"/>
              <a:buFont typeface="Inter Black"/>
              <a:buNone/>
              <a:defRPr sz="1200">
                <a:latin typeface="Inter Black"/>
                <a:ea typeface="Inter Black"/>
                <a:cs typeface="Inter Black"/>
                <a:sym typeface="Inter Black"/>
              </a:defRPr>
            </a:lvl6pPr>
            <a:lvl7pPr lvl="6">
              <a:spcBef>
                <a:spcPts val="0"/>
              </a:spcBef>
              <a:spcAft>
                <a:spcPts val="0"/>
              </a:spcAft>
              <a:buSzPts val="1200"/>
              <a:buFont typeface="Inter Black"/>
              <a:buNone/>
              <a:defRPr sz="1200">
                <a:latin typeface="Inter Black"/>
                <a:ea typeface="Inter Black"/>
                <a:cs typeface="Inter Black"/>
                <a:sym typeface="Inter Black"/>
              </a:defRPr>
            </a:lvl7pPr>
            <a:lvl8pPr lvl="7">
              <a:spcBef>
                <a:spcPts val="0"/>
              </a:spcBef>
              <a:spcAft>
                <a:spcPts val="0"/>
              </a:spcAft>
              <a:buSzPts val="1200"/>
              <a:buFont typeface="Inter Black"/>
              <a:buNone/>
              <a:defRPr sz="1200">
                <a:latin typeface="Inter Black"/>
                <a:ea typeface="Inter Black"/>
                <a:cs typeface="Inter Black"/>
                <a:sym typeface="Inter Black"/>
              </a:defRPr>
            </a:lvl8pPr>
            <a:lvl9pPr lvl="8">
              <a:spcBef>
                <a:spcPts val="0"/>
              </a:spcBef>
              <a:spcAft>
                <a:spcPts val="0"/>
              </a:spcAft>
              <a:buSzPts val="1200"/>
              <a:buFont typeface="Inter Black"/>
              <a:buNone/>
              <a:defRPr sz="1200">
                <a:latin typeface="Inter Black"/>
                <a:ea typeface="Inter Black"/>
                <a:cs typeface="Inter Black"/>
                <a:sym typeface="Inter Black"/>
              </a:defRPr>
            </a:lvl9pPr>
          </a:lstStyle>
          <a:p/>
        </p:txBody>
      </p:sp>
      <p:sp>
        <p:nvSpPr>
          <p:cNvPr id="91" name="Google Shape;91;p16"/>
          <p:cNvSpPr txBox="1"/>
          <p:nvPr>
            <p:ph idx="18" type="subTitle"/>
          </p:nvPr>
        </p:nvSpPr>
        <p:spPr>
          <a:xfrm>
            <a:off x="7371800" y="4013722"/>
            <a:ext cx="1258200" cy="781500"/>
          </a:xfrm>
          <a:prstGeom prst="rect">
            <a:avLst/>
          </a:prstGeom>
        </p:spPr>
        <p:txBody>
          <a:bodyPr anchorCtr="0" anchor="t" bIns="0" lIns="0" spcFirstLastPara="1" rIns="0" wrap="square" tIns="0">
            <a:noAutofit/>
          </a:bodyPr>
          <a:lstStyle>
            <a:lvl1pPr lvl="0">
              <a:spcBef>
                <a:spcPts val="0"/>
              </a:spcBef>
              <a:spcAft>
                <a:spcPts val="0"/>
              </a:spcAft>
              <a:buSzPts val="900"/>
              <a:buNone/>
              <a:defRPr sz="900"/>
            </a:lvl1pPr>
            <a:lvl2pPr lvl="1">
              <a:spcBef>
                <a:spcPts val="0"/>
              </a:spcBef>
              <a:spcAft>
                <a:spcPts val="0"/>
              </a:spcAft>
              <a:buSzPts val="900"/>
              <a:buNone/>
              <a:defRPr sz="900"/>
            </a:lvl2pPr>
            <a:lvl3pPr lvl="2">
              <a:spcBef>
                <a:spcPts val="0"/>
              </a:spcBef>
              <a:spcAft>
                <a:spcPts val="0"/>
              </a:spcAft>
              <a:buSzPts val="900"/>
              <a:buNone/>
              <a:defRPr sz="900"/>
            </a:lvl3pPr>
            <a:lvl4pPr lvl="3">
              <a:spcBef>
                <a:spcPts val="0"/>
              </a:spcBef>
              <a:spcAft>
                <a:spcPts val="0"/>
              </a:spcAft>
              <a:buSzPts val="900"/>
              <a:buNone/>
              <a:defRPr sz="900"/>
            </a:lvl4pPr>
            <a:lvl5pPr lvl="4">
              <a:spcBef>
                <a:spcPts val="0"/>
              </a:spcBef>
              <a:spcAft>
                <a:spcPts val="0"/>
              </a:spcAft>
              <a:buSzPts val="900"/>
              <a:buNone/>
              <a:defRPr sz="900"/>
            </a:lvl5pPr>
            <a:lvl6pPr lvl="5">
              <a:spcBef>
                <a:spcPts val="0"/>
              </a:spcBef>
              <a:spcAft>
                <a:spcPts val="0"/>
              </a:spcAft>
              <a:buSzPts val="900"/>
              <a:buNone/>
              <a:defRPr sz="900"/>
            </a:lvl6pPr>
            <a:lvl7pPr lvl="6">
              <a:spcBef>
                <a:spcPts val="0"/>
              </a:spcBef>
              <a:spcAft>
                <a:spcPts val="0"/>
              </a:spcAft>
              <a:buSzPts val="900"/>
              <a:buNone/>
              <a:defRPr sz="900"/>
            </a:lvl7pPr>
            <a:lvl8pPr lvl="7">
              <a:spcBef>
                <a:spcPts val="0"/>
              </a:spcBef>
              <a:spcAft>
                <a:spcPts val="0"/>
              </a:spcAft>
              <a:buSzPts val="900"/>
              <a:buNone/>
              <a:defRPr sz="900"/>
            </a:lvl8pPr>
            <a:lvl9pPr lvl="8">
              <a:spcBef>
                <a:spcPts val="0"/>
              </a:spcBef>
              <a:spcAft>
                <a:spcPts val="0"/>
              </a:spcAft>
              <a:buSzPts val="900"/>
              <a:buNone/>
              <a:defRPr sz="900"/>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 Alt 1 - One line title">
  <p:cSld name="CUSTOM_4">
    <p:bg>
      <p:bgPr>
        <a:gradFill>
          <a:gsLst>
            <a:gs pos="0">
              <a:schemeClr val="accent1"/>
            </a:gs>
            <a:gs pos="56000">
              <a:schemeClr val="lt1"/>
            </a:gs>
            <a:gs pos="100000">
              <a:schemeClr val="dk2"/>
            </a:gs>
          </a:gsLst>
          <a:path path="circle">
            <a:fillToRect b="50%" l="50%" r="50%" t="50%"/>
          </a:path>
          <a:tileRect/>
        </a:gradFill>
      </p:bgPr>
    </p:bg>
    <p:spTree>
      <p:nvGrpSpPr>
        <p:cNvPr id="92" name="Shape 92"/>
        <p:cNvGrpSpPr/>
        <p:nvPr/>
      </p:nvGrpSpPr>
      <p:grpSpPr>
        <a:xfrm>
          <a:off x="0" y="0"/>
          <a:ext cx="0" cy="0"/>
          <a:chOff x="0" y="0"/>
          <a:chExt cx="0" cy="0"/>
        </a:xfrm>
      </p:grpSpPr>
      <p:sp>
        <p:nvSpPr>
          <p:cNvPr id="93" name="Google Shape;93;p17"/>
          <p:cNvSpPr/>
          <p:nvPr/>
        </p:nvSpPr>
        <p:spPr>
          <a:xfrm>
            <a:off x="8025" y="0"/>
            <a:ext cx="9144000" cy="13776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Inter"/>
              <a:ea typeface="Inter"/>
              <a:cs typeface="Inter"/>
              <a:sym typeface="Inter"/>
            </a:endParaRPr>
          </a:p>
        </p:txBody>
      </p:sp>
      <p:sp>
        <p:nvSpPr>
          <p:cNvPr id="94" name="Google Shape;94;p17"/>
          <p:cNvSpPr txBox="1"/>
          <p:nvPr>
            <p:ph type="title"/>
          </p:nvPr>
        </p:nvSpPr>
        <p:spPr>
          <a:xfrm>
            <a:off x="284400" y="373625"/>
            <a:ext cx="6418200" cy="910200"/>
          </a:xfrm>
          <a:prstGeom prst="rect">
            <a:avLst/>
          </a:prstGeom>
        </p:spPr>
        <p:txBody>
          <a:bodyPr anchorCtr="0" anchor="b" bIns="91425" lIns="0" spcFirstLastPara="1" rIns="0" wrap="square" tIns="91425">
            <a:noAutofit/>
          </a:bodyPr>
          <a:lstStyle>
            <a:lvl1pPr lvl="0">
              <a:spcBef>
                <a:spcPts val="0"/>
              </a:spcBef>
              <a:spcAft>
                <a:spcPts val="0"/>
              </a:spcAft>
              <a:buNone/>
              <a:defRPr>
                <a:latin typeface="Inter Light"/>
                <a:ea typeface="Inter Light"/>
                <a:cs typeface="Inter Light"/>
                <a:sym typeface="Inter Light"/>
              </a:defRPr>
            </a:lvl1pPr>
            <a:lvl2pPr lvl="1">
              <a:spcBef>
                <a:spcPts val="0"/>
              </a:spcBef>
              <a:spcAft>
                <a:spcPts val="0"/>
              </a:spcAft>
              <a:buNone/>
              <a:defRPr>
                <a:latin typeface="Inter Light"/>
                <a:ea typeface="Inter Light"/>
                <a:cs typeface="Inter Light"/>
                <a:sym typeface="Inter Light"/>
              </a:defRPr>
            </a:lvl2pPr>
            <a:lvl3pPr lvl="2">
              <a:spcBef>
                <a:spcPts val="0"/>
              </a:spcBef>
              <a:spcAft>
                <a:spcPts val="0"/>
              </a:spcAft>
              <a:buNone/>
              <a:defRPr>
                <a:latin typeface="Inter Light"/>
                <a:ea typeface="Inter Light"/>
                <a:cs typeface="Inter Light"/>
                <a:sym typeface="Inter Light"/>
              </a:defRPr>
            </a:lvl3pPr>
            <a:lvl4pPr lvl="3">
              <a:spcBef>
                <a:spcPts val="0"/>
              </a:spcBef>
              <a:spcAft>
                <a:spcPts val="0"/>
              </a:spcAft>
              <a:buNone/>
              <a:defRPr>
                <a:latin typeface="Inter Light"/>
                <a:ea typeface="Inter Light"/>
                <a:cs typeface="Inter Light"/>
                <a:sym typeface="Inter Light"/>
              </a:defRPr>
            </a:lvl4pPr>
            <a:lvl5pPr lvl="4">
              <a:spcBef>
                <a:spcPts val="0"/>
              </a:spcBef>
              <a:spcAft>
                <a:spcPts val="0"/>
              </a:spcAft>
              <a:buNone/>
              <a:defRPr>
                <a:latin typeface="Inter Light"/>
                <a:ea typeface="Inter Light"/>
                <a:cs typeface="Inter Light"/>
                <a:sym typeface="Inter Light"/>
              </a:defRPr>
            </a:lvl5pPr>
            <a:lvl6pPr lvl="5">
              <a:spcBef>
                <a:spcPts val="0"/>
              </a:spcBef>
              <a:spcAft>
                <a:spcPts val="0"/>
              </a:spcAft>
              <a:buNone/>
              <a:defRPr>
                <a:latin typeface="Inter Light"/>
                <a:ea typeface="Inter Light"/>
                <a:cs typeface="Inter Light"/>
                <a:sym typeface="Inter Light"/>
              </a:defRPr>
            </a:lvl6pPr>
            <a:lvl7pPr lvl="6">
              <a:spcBef>
                <a:spcPts val="0"/>
              </a:spcBef>
              <a:spcAft>
                <a:spcPts val="0"/>
              </a:spcAft>
              <a:buNone/>
              <a:defRPr>
                <a:latin typeface="Inter Light"/>
                <a:ea typeface="Inter Light"/>
                <a:cs typeface="Inter Light"/>
                <a:sym typeface="Inter Light"/>
              </a:defRPr>
            </a:lvl7pPr>
            <a:lvl8pPr lvl="7">
              <a:spcBef>
                <a:spcPts val="0"/>
              </a:spcBef>
              <a:spcAft>
                <a:spcPts val="0"/>
              </a:spcAft>
              <a:buNone/>
              <a:defRPr>
                <a:latin typeface="Inter Light"/>
                <a:ea typeface="Inter Light"/>
                <a:cs typeface="Inter Light"/>
                <a:sym typeface="Inter Light"/>
              </a:defRPr>
            </a:lvl8pPr>
            <a:lvl9pPr lvl="8">
              <a:spcBef>
                <a:spcPts val="0"/>
              </a:spcBef>
              <a:spcAft>
                <a:spcPts val="0"/>
              </a:spcAft>
              <a:buNone/>
              <a:defRPr>
                <a:latin typeface="Inter Light"/>
                <a:ea typeface="Inter Light"/>
                <a:cs typeface="Inter Light"/>
                <a:sym typeface="Inter Light"/>
              </a:defRPr>
            </a:lvl9pPr>
          </a:lstStyle>
          <a:p/>
        </p:txBody>
      </p:sp>
      <p:sp>
        <p:nvSpPr>
          <p:cNvPr id="95" name="Google Shape;95;p17"/>
          <p:cNvSpPr txBox="1"/>
          <p:nvPr/>
        </p:nvSpPr>
        <p:spPr>
          <a:xfrm>
            <a:off x="284700" y="64031"/>
            <a:ext cx="903300" cy="2925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 sz="700">
                <a:solidFill>
                  <a:schemeClr val="dk1"/>
                </a:solidFill>
                <a:latin typeface="Inter"/>
                <a:ea typeface="Inter"/>
                <a:cs typeface="Inter"/>
                <a:sym typeface="Inter"/>
              </a:rPr>
              <a:t>Confidential </a:t>
            </a:r>
            <a:endParaRPr sz="700">
              <a:solidFill>
                <a:schemeClr val="dk1"/>
              </a:solidFill>
              <a:latin typeface="Inter"/>
              <a:ea typeface="Inter"/>
              <a:cs typeface="Inter"/>
              <a:sym typeface="Inter"/>
            </a:endParaRPr>
          </a:p>
        </p:txBody>
      </p:sp>
      <p:sp>
        <p:nvSpPr>
          <p:cNvPr id="96" name="Google Shape;96;p17"/>
          <p:cNvSpPr txBox="1"/>
          <p:nvPr>
            <p:ph idx="12" type="sldNum"/>
          </p:nvPr>
        </p:nvSpPr>
        <p:spPr>
          <a:xfrm>
            <a:off x="8314451" y="64031"/>
            <a:ext cx="548700" cy="292500"/>
          </a:xfrm>
          <a:prstGeom prst="rect">
            <a:avLst/>
          </a:prstGeom>
        </p:spPr>
        <p:txBody>
          <a:bodyPr anchorCtr="0" anchor="t" bIns="91425" lIns="0" spcFirstLastPara="1" rIns="0" wrap="square" tIns="91425">
            <a:spAutoFit/>
          </a:bodyPr>
          <a:lstStyle>
            <a:lvl1pPr lvl="0">
              <a:buNone/>
              <a:defRPr sz="700">
                <a:solidFill>
                  <a:schemeClr val="dk1"/>
                </a:solidFill>
                <a:latin typeface="Inter"/>
                <a:ea typeface="Inter"/>
                <a:cs typeface="Inter"/>
                <a:sym typeface="Inter"/>
              </a:defRPr>
            </a:lvl1pPr>
            <a:lvl2pPr lvl="1">
              <a:buNone/>
              <a:defRPr sz="700">
                <a:solidFill>
                  <a:schemeClr val="dk1"/>
                </a:solidFill>
                <a:latin typeface="Inter"/>
                <a:ea typeface="Inter"/>
                <a:cs typeface="Inter"/>
                <a:sym typeface="Inter"/>
              </a:defRPr>
            </a:lvl2pPr>
            <a:lvl3pPr lvl="2">
              <a:buNone/>
              <a:defRPr sz="700">
                <a:solidFill>
                  <a:schemeClr val="dk1"/>
                </a:solidFill>
                <a:latin typeface="Inter"/>
                <a:ea typeface="Inter"/>
                <a:cs typeface="Inter"/>
                <a:sym typeface="Inter"/>
              </a:defRPr>
            </a:lvl3pPr>
            <a:lvl4pPr lvl="3">
              <a:buNone/>
              <a:defRPr sz="700">
                <a:solidFill>
                  <a:schemeClr val="dk1"/>
                </a:solidFill>
                <a:latin typeface="Inter"/>
                <a:ea typeface="Inter"/>
                <a:cs typeface="Inter"/>
                <a:sym typeface="Inter"/>
              </a:defRPr>
            </a:lvl4pPr>
            <a:lvl5pPr lvl="4">
              <a:buNone/>
              <a:defRPr sz="700">
                <a:solidFill>
                  <a:schemeClr val="dk1"/>
                </a:solidFill>
                <a:latin typeface="Inter"/>
                <a:ea typeface="Inter"/>
                <a:cs typeface="Inter"/>
                <a:sym typeface="Inter"/>
              </a:defRPr>
            </a:lvl5pPr>
            <a:lvl6pPr lvl="5">
              <a:buNone/>
              <a:defRPr sz="700">
                <a:solidFill>
                  <a:schemeClr val="dk1"/>
                </a:solidFill>
                <a:latin typeface="Inter"/>
                <a:ea typeface="Inter"/>
                <a:cs typeface="Inter"/>
                <a:sym typeface="Inter"/>
              </a:defRPr>
            </a:lvl6pPr>
            <a:lvl7pPr lvl="6">
              <a:buNone/>
              <a:defRPr sz="700">
                <a:solidFill>
                  <a:schemeClr val="dk1"/>
                </a:solidFill>
                <a:latin typeface="Inter"/>
                <a:ea typeface="Inter"/>
                <a:cs typeface="Inter"/>
                <a:sym typeface="Inter"/>
              </a:defRPr>
            </a:lvl7pPr>
            <a:lvl8pPr lvl="7">
              <a:buNone/>
              <a:defRPr sz="700">
                <a:solidFill>
                  <a:schemeClr val="dk1"/>
                </a:solidFill>
                <a:latin typeface="Inter"/>
                <a:ea typeface="Inter"/>
                <a:cs typeface="Inter"/>
                <a:sym typeface="Inter"/>
              </a:defRPr>
            </a:lvl8pPr>
            <a:lvl9pPr lvl="8">
              <a:buNone/>
              <a:defRPr sz="700">
                <a:solidFill>
                  <a:schemeClr val="dk1"/>
                </a:solidFill>
                <a:latin typeface="Inter"/>
                <a:ea typeface="Inter"/>
                <a:cs typeface="Inter"/>
                <a:sym typeface="Inter"/>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big ideas 1">
  <p:cSld name="BLANK_1_1_1_1_1_1_1_1_1_1_1_1_1_1_2">
    <p:bg>
      <p:bgPr>
        <a:solidFill>
          <a:schemeClr val="dk2"/>
        </a:solidFill>
      </p:bgPr>
    </p:bg>
    <p:spTree>
      <p:nvGrpSpPr>
        <p:cNvPr id="97" name="Shape 97"/>
        <p:cNvGrpSpPr/>
        <p:nvPr/>
      </p:nvGrpSpPr>
      <p:grpSpPr>
        <a:xfrm>
          <a:off x="0" y="0"/>
          <a:ext cx="0" cy="0"/>
          <a:chOff x="0" y="0"/>
          <a:chExt cx="0" cy="0"/>
        </a:xfrm>
      </p:grpSpPr>
      <p:sp>
        <p:nvSpPr>
          <p:cNvPr id="98" name="Google Shape;98;p18"/>
          <p:cNvSpPr/>
          <p:nvPr/>
        </p:nvSpPr>
        <p:spPr>
          <a:xfrm>
            <a:off x="2175" y="-25"/>
            <a:ext cx="9144000" cy="13818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99" name="Google Shape;99;p18"/>
          <p:cNvSpPr txBox="1"/>
          <p:nvPr>
            <p:ph idx="1" type="body"/>
          </p:nvPr>
        </p:nvSpPr>
        <p:spPr>
          <a:xfrm>
            <a:off x="284400" y="2950425"/>
            <a:ext cx="2450700" cy="1909800"/>
          </a:xfrm>
          <a:prstGeom prst="rect">
            <a:avLst/>
          </a:prstGeom>
        </p:spPr>
        <p:txBody>
          <a:bodyPr anchorCtr="0" anchor="t" bIns="91425" lIns="0" spcFirstLastPara="1" rIns="0" wrap="square" tIns="91425">
            <a:noAutofit/>
          </a:bodyPr>
          <a:lstStyle>
            <a:lvl1pPr indent="-292100" lvl="0" marL="457200">
              <a:spcBef>
                <a:spcPts val="0"/>
              </a:spcBef>
              <a:spcAft>
                <a:spcPts val="0"/>
              </a:spcAft>
              <a:buSzPts val="1000"/>
              <a:buFont typeface="Inter Light"/>
              <a:buChar char="●"/>
              <a:defRPr sz="1000">
                <a:latin typeface="Inter Light"/>
                <a:ea typeface="Inter Light"/>
                <a:cs typeface="Inter Light"/>
                <a:sym typeface="Inter Light"/>
              </a:defRPr>
            </a:lvl1pPr>
            <a:lvl2pPr indent="-292100" lvl="1" marL="914400">
              <a:spcBef>
                <a:spcPts val="800"/>
              </a:spcBef>
              <a:spcAft>
                <a:spcPts val="0"/>
              </a:spcAft>
              <a:buSzPts val="1000"/>
              <a:buFont typeface="Inter Light"/>
              <a:buChar char="○"/>
              <a:defRPr sz="1000">
                <a:latin typeface="Inter Light"/>
                <a:ea typeface="Inter Light"/>
                <a:cs typeface="Inter Light"/>
                <a:sym typeface="Inter Light"/>
              </a:defRPr>
            </a:lvl2pPr>
            <a:lvl3pPr indent="-292100" lvl="2" marL="1371600">
              <a:spcBef>
                <a:spcPts val="800"/>
              </a:spcBef>
              <a:spcAft>
                <a:spcPts val="0"/>
              </a:spcAft>
              <a:buSzPts val="1000"/>
              <a:buFont typeface="Inter Light"/>
              <a:buChar char="■"/>
              <a:defRPr sz="1000">
                <a:latin typeface="Inter Light"/>
                <a:ea typeface="Inter Light"/>
                <a:cs typeface="Inter Light"/>
                <a:sym typeface="Inter Light"/>
              </a:defRPr>
            </a:lvl3pPr>
            <a:lvl4pPr indent="-292100" lvl="3" marL="1828800">
              <a:spcBef>
                <a:spcPts val="800"/>
              </a:spcBef>
              <a:spcAft>
                <a:spcPts val="0"/>
              </a:spcAft>
              <a:buSzPts val="1000"/>
              <a:buFont typeface="Inter Light"/>
              <a:buChar char="●"/>
              <a:defRPr sz="1000">
                <a:latin typeface="Inter Light"/>
                <a:ea typeface="Inter Light"/>
                <a:cs typeface="Inter Light"/>
                <a:sym typeface="Inter Light"/>
              </a:defRPr>
            </a:lvl4pPr>
            <a:lvl5pPr indent="-292100" lvl="4" marL="2286000">
              <a:spcBef>
                <a:spcPts val="800"/>
              </a:spcBef>
              <a:spcAft>
                <a:spcPts val="0"/>
              </a:spcAft>
              <a:buSzPts val="1000"/>
              <a:buFont typeface="Inter Light"/>
              <a:buChar char="○"/>
              <a:defRPr sz="1000">
                <a:latin typeface="Inter Light"/>
                <a:ea typeface="Inter Light"/>
                <a:cs typeface="Inter Light"/>
                <a:sym typeface="Inter Light"/>
              </a:defRPr>
            </a:lvl5pPr>
            <a:lvl6pPr indent="-292100" lvl="5" marL="2743200">
              <a:spcBef>
                <a:spcPts val="800"/>
              </a:spcBef>
              <a:spcAft>
                <a:spcPts val="0"/>
              </a:spcAft>
              <a:buSzPts val="1000"/>
              <a:buFont typeface="Inter Light"/>
              <a:buChar char="■"/>
              <a:defRPr sz="1000">
                <a:latin typeface="Inter Light"/>
                <a:ea typeface="Inter Light"/>
                <a:cs typeface="Inter Light"/>
                <a:sym typeface="Inter Light"/>
              </a:defRPr>
            </a:lvl6pPr>
            <a:lvl7pPr indent="-292100" lvl="6" marL="3200400">
              <a:spcBef>
                <a:spcPts val="800"/>
              </a:spcBef>
              <a:spcAft>
                <a:spcPts val="0"/>
              </a:spcAft>
              <a:buSzPts val="1000"/>
              <a:buFont typeface="Inter Light"/>
              <a:buChar char="●"/>
              <a:defRPr sz="1000">
                <a:latin typeface="Inter Light"/>
                <a:ea typeface="Inter Light"/>
                <a:cs typeface="Inter Light"/>
                <a:sym typeface="Inter Light"/>
              </a:defRPr>
            </a:lvl7pPr>
            <a:lvl8pPr indent="-292100" lvl="7" marL="3657600">
              <a:spcBef>
                <a:spcPts val="800"/>
              </a:spcBef>
              <a:spcAft>
                <a:spcPts val="0"/>
              </a:spcAft>
              <a:buSzPts val="1000"/>
              <a:buFont typeface="Inter Light"/>
              <a:buChar char="○"/>
              <a:defRPr sz="1000">
                <a:latin typeface="Inter Light"/>
                <a:ea typeface="Inter Light"/>
                <a:cs typeface="Inter Light"/>
                <a:sym typeface="Inter Light"/>
              </a:defRPr>
            </a:lvl8pPr>
            <a:lvl9pPr indent="-292100" lvl="8" marL="4114800">
              <a:spcBef>
                <a:spcPts val="800"/>
              </a:spcBef>
              <a:spcAft>
                <a:spcPts val="800"/>
              </a:spcAft>
              <a:buSzPts val="1000"/>
              <a:buFont typeface="Inter Light"/>
              <a:buChar char="■"/>
              <a:defRPr sz="1000">
                <a:latin typeface="Inter Light"/>
                <a:ea typeface="Inter Light"/>
                <a:cs typeface="Inter Light"/>
                <a:sym typeface="Inter Light"/>
              </a:defRPr>
            </a:lvl9pPr>
          </a:lstStyle>
          <a:p/>
        </p:txBody>
      </p:sp>
      <p:sp>
        <p:nvSpPr>
          <p:cNvPr id="100" name="Google Shape;100;p18"/>
          <p:cNvSpPr txBox="1"/>
          <p:nvPr>
            <p:ph idx="2" type="subTitle"/>
          </p:nvPr>
        </p:nvSpPr>
        <p:spPr>
          <a:xfrm>
            <a:off x="284400" y="1692116"/>
            <a:ext cx="2451300" cy="619800"/>
          </a:xfrm>
          <a:prstGeom prst="rect">
            <a:avLst/>
          </a:prstGeom>
        </p:spPr>
        <p:txBody>
          <a:bodyPr anchorCtr="0" anchor="t" bIns="91425" lIns="0" spcFirstLastPara="1" rIns="0" wrap="square" tIns="91425">
            <a:noAutofit/>
          </a:bodyPr>
          <a:lstStyle>
            <a:lvl1pPr lvl="0">
              <a:lnSpc>
                <a:spcPct val="90000"/>
              </a:lnSpc>
              <a:spcBef>
                <a:spcPts val="0"/>
              </a:spcBef>
              <a:spcAft>
                <a:spcPts val="0"/>
              </a:spcAft>
              <a:buSzPts val="1600"/>
              <a:buFont typeface="Inter"/>
              <a:buNone/>
              <a:defRPr sz="1600"/>
            </a:lvl1pPr>
            <a:lvl2pPr lvl="1">
              <a:spcBef>
                <a:spcPts val="0"/>
              </a:spcBef>
              <a:spcAft>
                <a:spcPts val="0"/>
              </a:spcAft>
              <a:buClr>
                <a:schemeClr val="dk1"/>
              </a:buClr>
              <a:buSzPts val="1600"/>
              <a:buFont typeface="Inter"/>
              <a:buNone/>
              <a:defRPr sz="1600">
                <a:solidFill>
                  <a:schemeClr val="dk1"/>
                </a:solidFill>
              </a:defRPr>
            </a:lvl2pPr>
            <a:lvl3pPr lvl="2">
              <a:spcBef>
                <a:spcPts val="0"/>
              </a:spcBef>
              <a:spcAft>
                <a:spcPts val="0"/>
              </a:spcAft>
              <a:buClr>
                <a:schemeClr val="dk1"/>
              </a:buClr>
              <a:buSzPts val="1600"/>
              <a:buFont typeface="Inter"/>
              <a:buNone/>
              <a:defRPr sz="1600">
                <a:solidFill>
                  <a:schemeClr val="dk1"/>
                </a:solidFill>
              </a:defRPr>
            </a:lvl3pPr>
            <a:lvl4pPr lvl="3">
              <a:spcBef>
                <a:spcPts val="0"/>
              </a:spcBef>
              <a:spcAft>
                <a:spcPts val="0"/>
              </a:spcAft>
              <a:buClr>
                <a:schemeClr val="dk1"/>
              </a:buClr>
              <a:buSzPts val="1600"/>
              <a:buFont typeface="Inter"/>
              <a:buNone/>
              <a:defRPr sz="1600">
                <a:solidFill>
                  <a:schemeClr val="dk1"/>
                </a:solidFill>
              </a:defRPr>
            </a:lvl4pPr>
            <a:lvl5pPr lvl="4">
              <a:spcBef>
                <a:spcPts val="0"/>
              </a:spcBef>
              <a:spcAft>
                <a:spcPts val="0"/>
              </a:spcAft>
              <a:buClr>
                <a:schemeClr val="dk1"/>
              </a:buClr>
              <a:buSzPts val="1600"/>
              <a:buFont typeface="Inter"/>
              <a:buNone/>
              <a:defRPr sz="1600">
                <a:solidFill>
                  <a:schemeClr val="dk1"/>
                </a:solidFill>
              </a:defRPr>
            </a:lvl5pPr>
            <a:lvl6pPr lvl="5">
              <a:spcBef>
                <a:spcPts val="0"/>
              </a:spcBef>
              <a:spcAft>
                <a:spcPts val="0"/>
              </a:spcAft>
              <a:buClr>
                <a:schemeClr val="dk1"/>
              </a:buClr>
              <a:buSzPts val="1600"/>
              <a:buFont typeface="Inter"/>
              <a:buNone/>
              <a:defRPr sz="1600">
                <a:solidFill>
                  <a:schemeClr val="dk1"/>
                </a:solidFill>
              </a:defRPr>
            </a:lvl6pPr>
            <a:lvl7pPr lvl="6">
              <a:spcBef>
                <a:spcPts val="0"/>
              </a:spcBef>
              <a:spcAft>
                <a:spcPts val="0"/>
              </a:spcAft>
              <a:buClr>
                <a:schemeClr val="dk1"/>
              </a:buClr>
              <a:buSzPts val="1600"/>
              <a:buFont typeface="Inter"/>
              <a:buNone/>
              <a:defRPr sz="1600">
                <a:solidFill>
                  <a:schemeClr val="dk1"/>
                </a:solidFill>
              </a:defRPr>
            </a:lvl7pPr>
            <a:lvl8pPr lvl="7">
              <a:spcBef>
                <a:spcPts val="0"/>
              </a:spcBef>
              <a:spcAft>
                <a:spcPts val="0"/>
              </a:spcAft>
              <a:buClr>
                <a:schemeClr val="dk1"/>
              </a:buClr>
              <a:buSzPts val="1600"/>
              <a:buFont typeface="Inter"/>
              <a:buNone/>
              <a:defRPr sz="1600">
                <a:solidFill>
                  <a:schemeClr val="dk1"/>
                </a:solidFill>
              </a:defRPr>
            </a:lvl8pPr>
            <a:lvl9pPr lvl="8">
              <a:spcBef>
                <a:spcPts val="0"/>
              </a:spcBef>
              <a:spcAft>
                <a:spcPts val="0"/>
              </a:spcAft>
              <a:buClr>
                <a:schemeClr val="dk1"/>
              </a:buClr>
              <a:buSzPts val="1600"/>
              <a:buFont typeface="Inter"/>
              <a:buNone/>
              <a:defRPr sz="1600">
                <a:solidFill>
                  <a:schemeClr val="dk1"/>
                </a:solidFill>
              </a:defRPr>
            </a:lvl9pPr>
          </a:lstStyle>
          <a:p/>
        </p:txBody>
      </p:sp>
      <p:sp>
        <p:nvSpPr>
          <p:cNvPr id="101" name="Google Shape;101;p18"/>
          <p:cNvSpPr txBox="1"/>
          <p:nvPr>
            <p:ph type="title"/>
          </p:nvPr>
        </p:nvSpPr>
        <p:spPr>
          <a:xfrm>
            <a:off x="284400" y="373625"/>
            <a:ext cx="6418200" cy="910200"/>
          </a:xfrm>
          <a:prstGeom prst="rect">
            <a:avLst/>
          </a:prstGeom>
        </p:spPr>
        <p:txBody>
          <a:bodyPr anchorCtr="0" anchor="b" bIns="91425" lIns="0" spcFirstLastPara="1" rIns="0" wrap="square" tIns="91425">
            <a:noAutofit/>
          </a:bodyPr>
          <a:lstStyle>
            <a:lvl1pPr lvl="0">
              <a:spcBef>
                <a:spcPts val="0"/>
              </a:spcBef>
              <a:spcAft>
                <a:spcPts val="0"/>
              </a:spcAft>
              <a:buNone/>
              <a:defRPr>
                <a:latin typeface="Inter Light"/>
                <a:ea typeface="Inter Light"/>
                <a:cs typeface="Inter Light"/>
                <a:sym typeface="Inter Light"/>
              </a:defRPr>
            </a:lvl1pPr>
            <a:lvl2pPr lvl="1">
              <a:spcBef>
                <a:spcPts val="0"/>
              </a:spcBef>
              <a:spcAft>
                <a:spcPts val="0"/>
              </a:spcAft>
              <a:buNone/>
              <a:defRPr>
                <a:latin typeface="Inter Light"/>
                <a:ea typeface="Inter Light"/>
                <a:cs typeface="Inter Light"/>
                <a:sym typeface="Inter Light"/>
              </a:defRPr>
            </a:lvl2pPr>
            <a:lvl3pPr lvl="2">
              <a:spcBef>
                <a:spcPts val="0"/>
              </a:spcBef>
              <a:spcAft>
                <a:spcPts val="0"/>
              </a:spcAft>
              <a:buNone/>
              <a:defRPr>
                <a:latin typeface="Inter Light"/>
                <a:ea typeface="Inter Light"/>
                <a:cs typeface="Inter Light"/>
                <a:sym typeface="Inter Light"/>
              </a:defRPr>
            </a:lvl3pPr>
            <a:lvl4pPr lvl="3">
              <a:spcBef>
                <a:spcPts val="0"/>
              </a:spcBef>
              <a:spcAft>
                <a:spcPts val="0"/>
              </a:spcAft>
              <a:buNone/>
              <a:defRPr>
                <a:latin typeface="Inter Light"/>
                <a:ea typeface="Inter Light"/>
                <a:cs typeface="Inter Light"/>
                <a:sym typeface="Inter Light"/>
              </a:defRPr>
            </a:lvl4pPr>
            <a:lvl5pPr lvl="4">
              <a:spcBef>
                <a:spcPts val="0"/>
              </a:spcBef>
              <a:spcAft>
                <a:spcPts val="0"/>
              </a:spcAft>
              <a:buNone/>
              <a:defRPr>
                <a:latin typeface="Inter Light"/>
                <a:ea typeface="Inter Light"/>
                <a:cs typeface="Inter Light"/>
                <a:sym typeface="Inter Light"/>
              </a:defRPr>
            </a:lvl5pPr>
            <a:lvl6pPr lvl="5">
              <a:spcBef>
                <a:spcPts val="0"/>
              </a:spcBef>
              <a:spcAft>
                <a:spcPts val="0"/>
              </a:spcAft>
              <a:buNone/>
              <a:defRPr>
                <a:latin typeface="Inter Light"/>
                <a:ea typeface="Inter Light"/>
                <a:cs typeface="Inter Light"/>
                <a:sym typeface="Inter Light"/>
              </a:defRPr>
            </a:lvl6pPr>
            <a:lvl7pPr lvl="6">
              <a:spcBef>
                <a:spcPts val="0"/>
              </a:spcBef>
              <a:spcAft>
                <a:spcPts val="0"/>
              </a:spcAft>
              <a:buNone/>
              <a:defRPr>
                <a:latin typeface="Inter Light"/>
                <a:ea typeface="Inter Light"/>
                <a:cs typeface="Inter Light"/>
                <a:sym typeface="Inter Light"/>
              </a:defRPr>
            </a:lvl7pPr>
            <a:lvl8pPr lvl="7">
              <a:spcBef>
                <a:spcPts val="0"/>
              </a:spcBef>
              <a:spcAft>
                <a:spcPts val="0"/>
              </a:spcAft>
              <a:buNone/>
              <a:defRPr>
                <a:latin typeface="Inter Light"/>
                <a:ea typeface="Inter Light"/>
                <a:cs typeface="Inter Light"/>
                <a:sym typeface="Inter Light"/>
              </a:defRPr>
            </a:lvl8pPr>
            <a:lvl9pPr lvl="8">
              <a:spcBef>
                <a:spcPts val="0"/>
              </a:spcBef>
              <a:spcAft>
                <a:spcPts val="0"/>
              </a:spcAft>
              <a:buNone/>
              <a:defRPr>
                <a:latin typeface="Inter Light"/>
                <a:ea typeface="Inter Light"/>
                <a:cs typeface="Inter Light"/>
                <a:sym typeface="Inter Light"/>
              </a:defRPr>
            </a:lvl9pPr>
          </a:lstStyle>
          <a:p/>
        </p:txBody>
      </p:sp>
      <p:sp>
        <p:nvSpPr>
          <p:cNvPr id="102" name="Google Shape;102;p18"/>
          <p:cNvSpPr txBox="1"/>
          <p:nvPr>
            <p:ph idx="3" type="body"/>
          </p:nvPr>
        </p:nvSpPr>
        <p:spPr>
          <a:xfrm>
            <a:off x="3356096" y="2950425"/>
            <a:ext cx="2450700" cy="1909800"/>
          </a:xfrm>
          <a:prstGeom prst="rect">
            <a:avLst/>
          </a:prstGeom>
          <a:noFill/>
          <a:ln>
            <a:noFill/>
          </a:ln>
        </p:spPr>
        <p:txBody>
          <a:bodyPr anchorCtr="0" anchor="t" bIns="91425" lIns="0" spcFirstLastPara="1" rIns="0" wrap="square" tIns="91425">
            <a:noAutofit/>
          </a:bodyPr>
          <a:lstStyle>
            <a:lvl1pPr indent="-292100" lvl="0" marL="457200">
              <a:lnSpc>
                <a:spcPct val="115000"/>
              </a:lnSpc>
              <a:spcBef>
                <a:spcPts val="0"/>
              </a:spcBef>
              <a:spcAft>
                <a:spcPts val="0"/>
              </a:spcAft>
              <a:buClr>
                <a:schemeClr val="dk1"/>
              </a:buClr>
              <a:buSzPts val="1000"/>
              <a:buFont typeface="Inter Light"/>
              <a:buChar char="●"/>
              <a:defRPr sz="1000">
                <a:solidFill>
                  <a:schemeClr val="dk1"/>
                </a:solidFill>
                <a:latin typeface="Inter Light"/>
                <a:ea typeface="Inter Light"/>
                <a:cs typeface="Inter Light"/>
                <a:sym typeface="Inter Light"/>
              </a:defRPr>
            </a:lvl1pPr>
            <a:lvl2pPr indent="-292100" lvl="1" marL="914400">
              <a:lnSpc>
                <a:spcPct val="115000"/>
              </a:lnSpc>
              <a:spcBef>
                <a:spcPts val="800"/>
              </a:spcBef>
              <a:spcAft>
                <a:spcPts val="0"/>
              </a:spcAft>
              <a:buClr>
                <a:schemeClr val="dk1"/>
              </a:buClr>
              <a:buSzPts val="1000"/>
              <a:buFont typeface="Inter Light"/>
              <a:buChar char="○"/>
              <a:defRPr sz="1000">
                <a:solidFill>
                  <a:schemeClr val="dk1"/>
                </a:solidFill>
                <a:latin typeface="Inter Light"/>
                <a:ea typeface="Inter Light"/>
                <a:cs typeface="Inter Light"/>
                <a:sym typeface="Inter Light"/>
              </a:defRPr>
            </a:lvl2pPr>
            <a:lvl3pPr indent="-292100" lvl="2" marL="1371600">
              <a:lnSpc>
                <a:spcPct val="115000"/>
              </a:lnSpc>
              <a:spcBef>
                <a:spcPts val="800"/>
              </a:spcBef>
              <a:spcAft>
                <a:spcPts val="0"/>
              </a:spcAft>
              <a:buClr>
                <a:schemeClr val="dk1"/>
              </a:buClr>
              <a:buSzPts val="1000"/>
              <a:buFont typeface="Inter Light"/>
              <a:buChar char="■"/>
              <a:defRPr sz="1000">
                <a:solidFill>
                  <a:schemeClr val="dk1"/>
                </a:solidFill>
                <a:latin typeface="Inter Light"/>
                <a:ea typeface="Inter Light"/>
                <a:cs typeface="Inter Light"/>
                <a:sym typeface="Inter Light"/>
              </a:defRPr>
            </a:lvl3pPr>
            <a:lvl4pPr indent="-292100" lvl="3" marL="1828800">
              <a:lnSpc>
                <a:spcPct val="115000"/>
              </a:lnSpc>
              <a:spcBef>
                <a:spcPts val="800"/>
              </a:spcBef>
              <a:spcAft>
                <a:spcPts val="0"/>
              </a:spcAft>
              <a:buClr>
                <a:schemeClr val="dk1"/>
              </a:buClr>
              <a:buSzPts val="1000"/>
              <a:buFont typeface="Inter Light"/>
              <a:buChar char="●"/>
              <a:defRPr sz="1000">
                <a:solidFill>
                  <a:schemeClr val="dk1"/>
                </a:solidFill>
                <a:latin typeface="Inter Light"/>
                <a:ea typeface="Inter Light"/>
                <a:cs typeface="Inter Light"/>
                <a:sym typeface="Inter Light"/>
              </a:defRPr>
            </a:lvl4pPr>
            <a:lvl5pPr indent="-292100" lvl="4" marL="2286000">
              <a:lnSpc>
                <a:spcPct val="115000"/>
              </a:lnSpc>
              <a:spcBef>
                <a:spcPts val="800"/>
              </a:spcBef>
              <a:spcAft>
                <a:spcPts val="0"/>
              </a:spcAft>
              <a:buClr>
                <a:schemeClr val="dk1"/>
              </a:buClr>
              <a:buSzPts val="1000"/>
              <a:buFont typeface="Inter Light"/>
              <a:buChar char="○"/>
              <a:defRPr sz="1000">
                <a:solidFill>
                  <a:schemeClr val="dk1"/>
                </a:solidFill>
                <a:latin typeface="Inter Light"/>
                <a:ea typeface="Inter Light"/>
                <a:cs typeface="Inter Light"/>
                <a:sym typeface="Inter Light"/>
              </a:defRPr>
            </a:lvl5pPr>
            <a:lvl6pPr indent="-292100" lvl="5" marL="2743200">
              <a:lnSpc>
                <a:spcPct val="115000"/>
              </a:lnSpc>
              <a:spcBef>
                <a:spcPts val="800"/>
              </a:spcBef>
              <a:spcAft>
                <a:spcPts val="0"/>
              </a:spcAft>
              <a:buClr>
                <a:schemeClr val="dk1"/>
              </a:buClr>
              <a:buSzPts val="1000"/>
              <a:buFont typeface="Inter Light"/>
              <a:buChar char="■"/>
              <a:defRPr sz="1000">
                <a:solidFill>
                  <a:schemeClr val="dk1"/>
                </a:solidFill>
                <a:latin typeface="Inter Light"/>
                <a:ea typeface="Inter Light"/>
                <a:cs typeface="Inter Light"/>
                <a:sym typeface="Inter Light"/>
              </a:defRPr>
            </a:lvl6pPr>
            <a:lvl7pPr indent="-292100" lvl="6" marL="3200400">
              <a:lnSpc>
                <a:spcPct val="115000"/>
              </a:lnSpc>
              <a:spcBef>
                <a:spcPts val="800"/>
              </a:spcBef>
              <a:spcAft>
                <a:spcPts val="0"/>
              </a:spcAft>
              <a:buClr>
                <a:schemeClr val="dk1"/>
              </a:buClr>
              <a:buSzPts val="1000"/>
              <a:buFont typeface="Inter Light"/>
              <a:buChar char="●"/>
              <a:defRPr sz="1000">
                <a:solidFill>
                  <a:schemeClr val="dk1"/>
                </a:solidFill>
                <a:latin typeface="Inter Light"/>
                <a:ea typeface="Inter Light"/>
                <a:cs typeface="Inter Light"/>
                <a:sym typeface="Inter Light"/>
              </a:defRPr>
            </a:lvl7pPr>
            <a:lvl8pPr indent="-292100" lvl="7" marL="3657600">
              <a:lnSpc>
                <a:spcPct val="115000"/>
              </a:lnSpc>
              <a:spcBef>
                <a:spcPts val="800"/>
              </a:spcBef>
              <a:spcAft>
                <a:spcPts val="0"/>
              </a:spcAft>
              <a:buClr>
                <a:schemeClr val="dk1"/>
              </a:buClr>
              <a:buSzPts val="1000"/>
              <a:buFont typeface="Inter Light"/>
              <a:buChar char="○"/>
              <a:defRPr sz="1000">
                <a:solidFill>
                  <a:schemeClr val="dk1"/>
                </a:solidFill>
                <a:latin typeface="Inter Light"/>
                <a:ea typeface="Inter Light"/>
                <a:cs typeface="Inter Light"/>
                <a:sym typeface="Inter Light"/>
              </a:defRPr>
            </a:lvl8pPr>
            <a:lvl9pPr indent="-292100" lvl="8" marL="4114800">
              <a:lnSpc>
                <a:spcPct val="115000"/>
              </a:lnSpc>
              <a:spcBef>
                <a:spcPts val="800"/>
              </a:spcBef>
              <a:spcAft>
                <a:spcPts val="800"/>
              </a:spcAft>
              <a:buClr>
                <a:schemeClr val="dk1"/>
              </a:buClr>
              <a:buSzPts val="1000"/>
              <a:buFont typeface="Inter Light"/>
              <a:buChar char="■"/>
              <a:defRPr sz="1000">
                <a:solidFill>
                  <a:schemeClr val="dk1"/>
                </a:solidFill>
                <a:latin typeface="Inter Light"/>
                <a:ea typeface="Inter Light"/>
                <a:cs typeface="Inter Light"/>
                <a:sym typeface="Inter Light"/>
              </a:defRPr>
            </a:lvl9pPr>
          </a:lstStyle>
          <a:p/>
        </p:txBody>
      </p:sp>
      <p:sp>
        <p:nvSpPr>
          <p:cNvPr id="103" name="Google Shape;103;p18"/>
          <p:cNvSpPr txBox="1"/>
          <p:nvPr>
            <p:ph idx="4" type="subTitle"/>
          </p:nvPr>
        </p:nvSpPr>
        <p:spPr>
          <a:xfrm>
            <a:off x="3356100" y="1692116"/>
            <a:ext cx="2451300" cy="619800"/>
          </a:xfrm>
          <a:prstGeom prst="rect">
            <a:avLst/>
          </a:prstGeom>
        </p:spPr>
        <p:txBody>
          <a:bodyPr anchorCtr="0" anchor="t" bIns="91425" lIns="0" spcFirstLastPara="1" rIns="0" wrap="square" tIns="91425">
            <a:noAutofit/>
          </a:bodyPr>
          <a:lstStyle>
            <a:lvl1pPr lvl="0">
              <a:lnSpc>
                <a:spcPct val="90000"/>
              </a:lnSpc>
              <a:spcBef>
                <a:spcPts val="0"/>
              </a:spcBef>
              <a:spcAft>
                <a:spcPts val="0"/>
              </a:spcAft>
              <a:buSzPts val="1600"/>
              <a:buFont typeface="Inter"/>
              <a:buNone/>
              <a:defRPr sz="1600"/>
            </a:lvl1pPr>
            <a:lvl2pPr lvl="1">
              <a:spcBef>
                <a:spcPts val="0"/>
              </a:spcBef>
              <a:spcAft>
                <a:spcPts val="0"/>
              </a:spcAft>
              <a:buClr>
                <a:schemeClr val="dk1"/>
              </a:buClr>
              <a:buSzPts val="1600"/>
              <a:buFont typeface="Inter"/>
              <a:buNone/>
              <a:defRPr sz="1600">
                <a:solidFill>
                  <a:schemeClr val="dk1"/>
                </a:solidFill>
              </a:defRPr>
            </a:lvl2pPr>
            <a:lvl3pPr lvl="2">
              <a:spcBef>
                <a:spcPts val="0"/>
              </a:spcBef>
              <a:spcAft>
                <a:spcPts val="0"/>
              </a:spcAft>
              <a:buClr>
                <a:schemeClr val="dk1"/>
              </a:buClr>
              <a:buSzPts val="1600"/>
              <a:buFont typeface="Inter"/>
              <a:buNone/>
              <a:defRPr sz="1600">
                <a:solidFill>
                  <a:schemeClr val="dk1"/>
                </a:solidFill>
              </a:defRPr>
            </a:lvl3pPr>
            <a:lvl4pPr lvl="3">
              <a:spcBef>
                <a:spcPts val="0"/>
              </a:spcBef>
              <a:spcAft>
                <a:spcPts val="0"/>
              </a:spcAft>
              <a:buClr>
                <a:schemeClr val="dk1"/>
              </a:buClr>
              <a:buSzPts val="1600"/>
              <a:buFont typeface="Inter"/>
              <a:buNone/>
              <a:defRPr sz="1600">
                <a:solidFill>
                  <a:schemeClr val="dk1"/>
                </a:solidFill>
              </a:defRPr>
            </a:lvl4pPr>
            <a:lvl5pPr lvl="4">
              <a:spcBef>
                <a:spcPts val="0"/>
              </a:spcBef>
              <a:spcAft>
                <a:spcPts val="0"/>
              </a:spcAft>
              <a:buClr>
                <a:schemeClr val="dk1"/>
              </a:buClr>
              <a:buSzPts val="1600"/>
              <a:buFont typeface="Inter"/>
              <a:buNone/>
              <a:defRPr sz="1600">
                <a:solidFill>
                  <a:schemeClr val="dk1"/>
                </a:solidFill>
              </a:defRPr>
            </a:lvl5pPr>
            <a:lvl6pPr lvl="5">
              <a:spcBef>
                <a:spcPts val="0"/>
              </a:spcBef>
              <a:spcAft>
                <a:spcPts val="0"/>
              </a:spcAft>
              <a:buClr>
                <a:schemeClr val="dk1"/>
              </a:buClr>
              <a:buSzPts val="1600"/>
              <a:buFont typeface="Inter"/>
              <a:buNone/>
              <a:defRPr sz="1600">
                <a:solidFill>
                  <a:schemeClr val="dk1"/>
                </a:solidFill>
              </a:defRPr>
            </a:lvl6pPr>
            <a:lvl7pPr lvl="6">
              <a:spcBef>
                <a:spcPts val="0"/>
              </a:spcBef>
              <a:spcAft>
                <a:spcPts val="0"/>
              </a:spcAft>
              <a:buClr>
                <a:schemeClr val="dk1"/>
              </a:buClr>
              <a:buSzPts val="1600"/>
              <a:buFont typeface="Inter"/>
              <a:buNone/>
              <a:defRPr sz="1600">
                <a:solidFill>
                  <a:schemeClr val="dk1"/>
                </a:solidFill>
              </a:defRPr>
            </a:lvl7pPr>
            <a:lvl8pPr lvl="7">
              <a:spcBef>
                <a:spcPts val="0"/>
              </a:spcBef>
              <a:spcAft>
                <a:spcPts val="0"/>
              </a:spcAft>
              <a:buClr>
                <a:schemeClr val="dk1"/>
              </a:buClr>
              <a:buSzPts val="1600"/>
              <a:buFont typeface="Inter"/>
              <a:buNone/>
              <a:defRPr sz="1600">
                <a:solidFill>
                  <a:schemeClr val="dk1"/>
                </a:solidFill>
              </a:defRPr>
            </a:lvl8pPr>
            <a:lvl9pPr lvl="8">
              <a:spcBef>
                <a:spcPts val="0"/>
              </a:spcBef>
              <a:spcAft>
                <a:spcPts val="0"/>
              </a:spcAft>
              <a:buClr>
                <a:schemeClr val="dk1"/>
              </a:buClr>
              <a:buSzPts val="1600"/>
              <a:buFont typeface="Inter"/>
              <a:buNone/>
              <a:defRPr sz="1600">
                <a:solidFill>
                  <a:schemeClr val="dk1"/>
                </a:solidFill>
              </a:defRPr>
            </a:lvl9pPr>
          </a:lstStyle>
          <a:p/>
        </p:txBody>
      </p:sp>
      <p:sp>
        <p:nvSpPr>
          <p:cNvPr id="104" name="Google Shape;104;p18"/>
          <p:cNvSpPr txBox="1"/>
          <p:nvPr>
            <p:ph idx="5" type="body"/>
          </p:nvPr>
        </p:nvSpPr>
        <p:spPr>
          <a:xfrm>
            <a:off x="6413576" y="2950425"/>
            <a:ext cx="2450700" cy="1909800"/>
          </a:xfrm>
          <a:prstGeom prst="rect">
            <a:avLst/>
          </a:prstGeom>
          <a:noFill/>
          <a:ln>
            <a:noFill/>
          </a:ln>
        </p:spPr>
        <p:txBody>
          <a:bodyPr anchorCtr="0" anchor="t" bIns="91425" lIns="0" spcFirstLastPara="1" rIns="0" wrap="square" tIns="91425">
            <a:noAutofit/>
          </a:bodyPr>
          <a:lstStyle>
            <a:lvl1pPr indent="-292100" lvl="0" marL="457200">
              <a:lnSpc>
                <a:spcPct val="115000"/>
              </a:lnSpc>
              <a:spcBef>
                <a:spcPts val="0"/>
              </a:spcBef>
              <a:spcAft>
                <a:spcPts val="0"/>
              </a:spcAft>
              <a:buClr>
                <a:schemeClr val="dk1"/>
              </a:buClr>
              <a:buSzPts val="1000"/>
              <a:buFont typeface="Inter Light"/>
              <a:buChar char="●"/>
              <a:defRPr sz="1000">
                <a:solidFill>
                  <a:schemeClr val="dk1"/>
                </a:solidFill>
                <a:latin typeface="Inter Light"/>
                <a:ea typeface="Inter Light"/>
                <a:cs typeface="Inter Light"/>
                <a:sym typeface="Inter Light"/>
              </a:defRPr>
            </a:lvl1pPr>
            <a:lvl2pPr indent="-292100" lvl="1" marL="914400">
              <a:lnSpc>
                <a:spcPct val="115000"/>
              </a:lnSpc>
              <a:spcBef>
                <a:spcPts val="800"/>
              </a:spcBef>
              <a:spcAft>
                <a:spcPts val="0"/>
              </a:spcAft>
              <a:buClr>
                <a:schemeClr val="dk1"/>
              </a:buClr>
              <a:buSzPts val="1000"/>
              <a:buFont typeface="Inter Light"/>
              <a:buChar char="○"/>
              <a:defRPr sz="1000">
                <a:solidFill>
                  <a:schemeClr val="dk1"/>
                </a:solidFill>
                <a:latin typeface="Inter Light"/>
                <a:ea typeface="Inter Light"/>
                <a:cs typeface="Inter Light"/>
                <a:sym typeface="Inter Light"/>
              </a:defRPr>
            </a:lvl2pPr>
            <a:lvl3pPr indent="-292100" lvl="2" marL="1371600">
              <a:lnSpc>
                <a:spcPct val="115000"/>
              </a:lnSpc>
              <a:spcBef>
                <a:spcPts val="800"/>
              </a:spcBef>
              <a:spcAft>
                <a:spcPts val="0"/>
              </a:spcAft>
              <a:buClr>
                <a:schemeClr val="dk1"/>
              </a:buClr>
              <a:buSzPts val="1000"/>
              <a:buFont typeface="Inter Light"/>
              <a:buChar char="■"/>
              <a:defRPr sz="1000">
                <a:solidFill>
                  <a:schemeClr val="dk1"/>
                </a:solidFill>
                <a:latin typeface="Inter Light"/>
                <a:ea typeface="Inter Light"/>
                <a:cs typeface="Inter Light"/>
                <a:sym typeface="Inter Light"/>
              </a:defRPr>
            </a:lvl3pPr>
            <a:lvl4pPr indent="-292100" lvl="3" marL="1828800">
              <a:lnSpc>
                <a:spcPct val="115000"/>
              </a:lnSpc>
              <a:spcBef>
                <a:spcPts val="800"/>
              </a:spcBef>
              <a:spcAft>
                <a:spcPts val="0"/>
              </a:spcAft>
              <a:buClr>
                <a:schemeClr val="dk1"/>
              </a:buClr>
              <a:buSzPts val="1000"/>
              <a:buFont typeface="Inter Light"/>
              <a:buChar char="●"/>
              <a:defRPr sz="1000">
                <a:solidFill>
                  <a:schemeClr val="dk1"/>
                </a:solidFill>
                <a:latin typeface="Inter Light"/>
                <a:ea typeface="Inter Light"/>
                <a:cs typeface="Inter Light"/>
                <a:sym typeface="Inter Light"/>
              </a:defRPr>
            </a:lvl4pPr>
            <a:lvl5pPr indent="-292100" lvl="4" marL="2286000">
              <a:lnSpc>
                <a:spcPct val="115000"/>
              </a:lnSpc>
              <a:spcBef>
                <a:spcPts val="800"/>
              </a:spcBef>
              <a:spcAft>
                <a:spcPts val="0"/>
              </a:spcAft>
              <a:buClr>
                <a:schemeClr val="dk1"/>
              </a:buClr>
              <a:buSzPts val="1000"/>
              <a:buFont typeface="Inter Light"/>
              <a:buChar char="○"/>
              <a:defRPr sz="1000">
                <a:solidFill>
                  <a:schemeClr val="dk1"/>
                </a:solidFill>
                <a:latin typeface="Inter Light"/>
                <a:ea typeface="Inter Light"/>
                <a:cs typeface="Inter Light"/>
                <a:sym typeface="Inter Light"/>
              </a:defRPr>
            </a:lvl5pPr>
            <a:lvl6pPr indent="-292100" lvl="5" marL="2743200">
              <a:lnSpc>
                <a:spcPct val="115000"/>
              </a:lnSpc>
              <a:spcBef>
                <a:spcPts val="800"/>
              </a:spcBef>
              <a:spcAft>
                <a:spcPts val="0"/>
              </a:spcAft>
              <a:buClr>
                <a:schemeClr val="dk1"/>
              </a:buClr>
              <a:buSzPts val="1000"/>
              <a:buFont typeface="Inter Light"/>
              <a:buChar char="■"/>
              <a:defRPr sz="1000">
                <a:solidFill>
                  <a:schemeClr val="dk1"/>
                </a:solidFill>
                <a:latin typeface="Inter Light"/>
                <a:ea typeface="Inter Light"/>
                <a:cs typeface="Inter Light"/>
                <a:sym typeface="Inter Light"/>
              </a:defRPr>
            </a:lvl6pPr>
            <a:lvl7pPr indent="-292100" lvl="6" marL="3200400">
              <a:lnSpc>
                <a:spcPct val="115000"/>
              </a:lnSpc>
              <a:spcBef>
                <a:spcPts val="800"/>
              </a:spcBef>
              <a:spcAft>
                <a:spcPts val="0"/>
              </a:spcAft>
              <a:buClr>
                <a:schemeClr val="dk1"/>
              </a:buClr>
              <a:buSzPts val="1000"/>
              <a:buFont typeface="Inter Light"/>
              <a:buChar char="●"/>
              <a:defRPr sz="1000">
                <a:solidFill>
                  <a:schemeClr val="dk1"/>
                </a:solidFill>
                <a:latin typeface="Inter Light"/>
                <a:ea typeface="Inter Light"/>
                <a:cs typeface="Inter Light"/>
                <a:sym typeface="Inter Light"/>
              </a:defRPr>
            </a:lvl7pPr>
            <a:lvl8pPr indent="-292100" lvl="7" marL="3657600">
              <a:lnSpc>
                <a:spcPct val="115000"/>
              </a:lnSpc>
              <a:spcBef>
                <a:spcPts val="800"/>
              </a:spcBef>
              <a:spcAft>
                <a:spcPts val="0"/>
              </a:spcAft>
              <a:buClr>
                <a:schemeClr val="dk1"/>
              </a:buClr>
              <a:buSzPts val="1000"/>
              <a:buFont typeface="Inter Light"/>
              <a:buChar char="○"/>
              <a:defRPr sz="1000">
                <a:solidFill>
                  <a:schemeClr val="dk1"/>
                </a:solidFill>
                <a:latin typeface="Inter Light"/>
                <a:ea typeface="Inter Light"/>
                <a:cs typeface="Inter Light"/>
                <a:sym typeface="Inter Light"/>
              </a:defRPr>
            </a:lvl8pPr>
            <a:lvl9pPr indent="-292100" lvl="8" marL="4114800">
              <a:lnSpc>
                <a:spcPct val="115000"/>
              </a:lnSpc>
              <a:spcBef>
                <a:spcPts val="800"/>
              </a:spcBef>
              <a:spcAft>
                <a:spcPts val="800"/>
              </a:spcAft>
              <a:buClr>
                <a:schemeClr val="dk1"/>
              </a:buClr>
              <a:buSzPts val="1000"/>
              <a:buFont typeface="Inter Light"/>
              <a:buChar char="■"/>
              <a:defRPr sz="1000">
                <a:solidFill>
                  <a:schemeClr val="dk1"/>
                </a:solidFill>
                <a:latin typeface="Inter Light"/>
                <a:ea typeface="Inter Light"/>
                <a:cs typeface="Inter Light"/>
                <a:sym typeface="Inter Light"/>
              </a:defRPr>
            </a:lvl9pPr>
          </a:lstStyle>
          <a:p/>
        </p:txBody>
      </p:sp>
      <p:sp>
        <p:nvSpPr>
          <p:cNvPr id="105" name="Google Shape;105;p18"/>
          <p:cNvSpPr txBox="1"/>
          <p:nvPr>
            <p:ph idx="6" type="subTitle"/>
          </p:nvPr>
        </p:nvSpPr>
        <p:spPr>
          <a:xfrm>
            <a:off x="6413584" y="1692116"/>
            <a:ext cx="2451300" cy="619800"/>
          </a:xfrm>
          <a:prstGeom prst="rect">
            <a:avLst/>
          </a:prstGeom>
        </p:spPr>
        <p:txBody>
          <a:bodyPr anchorCtr="0" anchor="t" bIns="91425" lIns="0" spcFirstLastPara="1" rIns="0" wrap="square" tIns="91425">
            <a:noAutofit/>
          </a:bodyPr>
          <a:lstStyle>
            <a:lvl1pPr lvl="0">
              <a:lnSpc>
                <a:spcPct val="90000"/>
              </a:lnSpc>
              <a:spcBef>
                <a:spcPts val="0"/>
              </a:spcBef>
              <a:spcAft>
                <a:spcPts val="0"/>
              </a:spcAft>
              <a:buSzPts val="1600"/>
              <a:buFont typeface="Inter"/>
              <a:buNone/>
              <a:defRPr sz="1600"/>
            </a:lvl1pPr>
            <a:lvl2pPr lvl="1">
              <a:spcBef>
                <a:spcPts val="0"/>
              </a:spcBef>
              <a:spcAft>
                <a:spcPts val="0"/>
              </a:spcAft>
              <a:buClr>
                <a:schemeClr val="dk1"/>
              </a:buClr>
              <a:buSzPts val="1600"/>
              <a:buFont typeface="Inter"/>
              <a:buNone/>
              <a:defRPr sz="1600">
                <a:solidFill>
                  <a:schemeClr val="dk1"/>
                </a:solidFill>
              </a:defRPr>
            </a:lvl2pPr>
            <a:lvl3pPr lvl="2">
              <a:spcBef>
                <a:spcPts val="0"/>
              </a:spcBef>
              <a:spcAft>
                <a:spcPts val="0"/>
              </a:spcAft>
              <a:buClr>
                <a:schemeClr val="dk1"/>
              </a:buClr>
              <a:buSzPts val="1600"/>
              <a:buFont typeface="Inter"/>
              <a:buNone/>
              <a:defRPr sz="1600">
                <a:solidFill>
                  <a:schemeClr val="dk1"/>
                </a:solidFill>
              </a:defRPr>
            </a:lvl3pPr>
            <a:lvl4pPr lvl="3">
              <a:spcBef>
                <a:spcPts val="0"/>
              </a:spcBef>
              <a:spcAft>
                <a:spcPts val="0"/>
              </a:spcAft>
              <a:buClr>
                <a:schemeClr val="dk1"/>
              </a:buClr>
              <a:buSzPts val="1600"/>
              <a:buFont typeface="Inter"/>
              <a:buNone/>
              <a:defRPr sz="1600">
                <a:solidFill>
                  <a:schemeClr val="dk1"/>
                </a:solidFill>
              </a:defRPr>
            </a:lvl4pPr>
            <a:lvl5pPr lvl="4">
              <a:spcBef>
                <a:spcPts val="0"/>
              </a:spcBef>
              <a:spcAft>
                <a:spcPts val="0"/>
              </a:spcAft>
              <a:buClr>
                <a:schemeClr val="dk1"/>
              </a:buClr>
              <a:buSzPts val="1600"/>
              <a:buFont typeface="Inter"/>
              <a:buNone/>
              <a:defRPr sz="1600">
                <a:solidFill>
                  <a:schemeClr val="dk1"/>
                </a:solidFill>
              </a:defRPr>
            </a:lvl5pPr>
            <a:lvl6pPr lvl="5">
              <a:spcBef>
                <a:spcPts val="0"/>
              </a:spcBef>
              <a:spcAft>
                <a:spcPts val="0"/>
              </a:spcAft>
              <a:buClr>
                <a:schemeClr val="dk1"/>
              </a:buClr>
              <a:buSzPts val="1600"/>
              <a:buFont typeface="Inter"/>
              <a:buNone/>
              <a:defRPr sz="1600">
                <a:solidFill>
                  <a:schemeClr val="dk1"/>
                </a:solidFill>
              </a:defRPr>
            </a:lvl6pPr>
            <a:lvl7pPr lvl="6">
              <a:spcBef>
                <a:spcPts val="0"/>
              </a:spcBef>
              <a:spcAft>
                <a:spcPts val="0"/>
              </a:spcAft>
              <a:buClr>
                <a:schemeClr val="dk1"/>
              </a:buClr>
              <a:buSzPts val="1600"/>
              <a:buFont typeface="Inter"/>
              <a:buNone/>
              <a:defRPr sz="1600">
                <a:solidFill>
                  <a:schemeClr val="dk1"/>
                </a:solidFill>
              </a:defRPr>
            </a:lvl7pPr>
            <a:lvl8pPr lvl="7">
              <a:spcBef>
                <a:spcPts val="0"/>
              </a:spcBef>
              <a:spcAft>
                <a:spcPts val="0"/>
              </a:spcAft>
              <a:buClr>
                <a:schemeClr val="dk1"/>
              </a:buClr>
              <a:buSzPts val="1600"/>
              <a:buFont typeface="Inter"/>
              <a:buNone/>
              <a:defRPr sz="1600">
                <a:solidFill>
                  <a:schemeClr val="dk1"/>
                </a:solidFill>
              </a:defRPr>
            </a:lvl8pPr>
            <a:lvl9pPr lvl="8">
              <a:spcBef>
                <a:spcPts val="0"/>
              </a:spcBef>
              <a:spcAft>
                <a:spcPts val="0"/>
              </a:spcAft>
              <a:buClr>
                <a:schemeClr val="dk1"/>
              </a:buClr>
              <a:buSzPts val="1600"/>
              <a:buFont typeface="Inter"/>
              <a:buNone/>
              <a:defRPr sz="1600">
                <a:solidFill>
                  <a:schemeClr val="dk1"/>
                </a:solidFill>
              </a:defRPr>
            </a:lvl9pPr>
          </a:lstStyle>
          <a:p/>
        </p:txBody>
      </p:sp>
      <p:sp>
        <p:nvSpPr>
          <p:cNvPr id="106" name="Google Shape;106;p18"/>
          <p:cNvSpPr txBox="1"/>
          <p:nvPr/>
        </p:nvSpPr>
        <p:spPr>
          <a:xfrm>
            <a:off x="284700" y="64031"/>
            <a:ext cx="903300" cy="2925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 sz="700">
                <a:solidFill>
                  <a:schemeClr val="dk1"/>
                </a:solidFill>
                <a:latin typeface="Inter"/>
                <a:ea typeface="Inter"/>
                <a:cs typeface="Inter"/>
                <a:sym typeface="Inter"/>
              </a:rPr>
              <a:t>Confidential </a:t>
            </a:r>
            <a:endParaRPr sz="700">
              <a:solidFill>
                <a:schemeClr val="dk1"/>
              </a:solidFill>
              <a:latin typeface="Inter"/>
              <a:ea typeface="Inter"/>
              <a:cs typeface="Inter"/>
              <a:sym typeface="Inter"/>
            </a:endParaRPr>
          </a:p>
        </p:txBody>
      </p:sp>
      <p:sp>
        <p:nvSpPr>
          <p:cNvPr id="107" name="Google Shape;107;p18"/>
          <p:cNvSpPr txBox="1"/>
          <p:nvPr>
            <p:ph idx="12" type="sldNum"/>
          </p:nvPr>
        </p:nvSpPr>
        <p:spPr>
          <a:xfrm>
            <a:off x="8314451" y="64031"/>
            <a:ext cx="548700" cy="292500"/>
          </a:xfrm>
          <a:prstGeom prst="rect">
            <a:avLst/>
          </a:prstGeom>
        </p:spPr>
        <p:txBody>
          <a:bodyPr anchorCtr="0" anchor="t" bIns="91425" lIns="0" spcFirstLastPara="1" rIns="0" wrap="square" tIns="91425">
            <a:spAutoFit/>
          </a:bodyPr>
          <a:lstStyle>
            <a:lvl1pPr lvl="0">
              <a:buNone/>
              <a:defRPr sz="700">
                <a:solidFill>
                  <a:schemeClr val="dk1"/>
                </a:solidFill>
                <a:latin typeface="Inter"/>
                <a:ea typeface="Inter"/>
                <a:cs typeface="Inter"/>
                <a:sym typeface="Inter"/>
              </a:defRPr>
            </a:lvl1pPr>
            <a:lvl2pPr lvl="1">
              <a:buNone/>
              <a:defRPr sz="700">
                <a:solidFill>
                  <a:schemeClr val="dk1"/>
                </a:solidFill>
                <a:latin typeface="Inter"/>
                <a:ea typeface="Inter"/>
                <a:cs typeface="Inter"/>
                <a:sym typeface="Inter"/>
              </a:defRPr>
            </a:lvl2pPr>
            <a:lvl3pPr lvl="2">
              <a:buNone/>
              <a:defRPr sz="700">
                <a:solidFill>
                  <a:schemeClr val="dk1"/>
                </a:solidFill>
                <a:latin typeface="Inter"/>
                <a:ea typeface="Inter"/>
                <a:cs typeface="Inter"/>
                <a:sym typeface="Inter"/>
              </a:defRPr>
            </a:lvl3pPr>
            <a:lvl4pPr lvl="3">
              <a:buNone/>
              <a:defRPr sz="700">
                <a:solidFill>
                  <a:schemeClr val="dk1"/>
                </a:solidFill>
                <a:latin typeface="Inter"/>
                <a:ea typeface="Inter"/>
                <a:cs typeface="Inter"/>
                <a:sym typeface="Inter"/>
              </a:defRPr>
            </a:lvl4pPr>
            <a:lvl5pPr lvl="4">
              <a:buNone/>
              <a:defRPr sz="700">
                <a:solidFill>
                  <a:schemeClr val="dk1"/>
                </a:solidFill>
                <a:latin typeface="Inter"/>
                <a:ea typeface="Inter"/>
                <a:cs typeface="Inter"/>
                <a:sym typeface="Inter"/>
              </a:defRPr>
            </a:lvl5pPr>
            <a:lvl6pPr lvl="5">
              <a:buNone/>
              <a:defRPr sz="700">
                <a:solidFill>
                  <a:schemeClr val="dk1"/>
                </a:solidFill>
                <a:latin typeface="Inter"/>
                <a:ea typeface="Inter"/>
                <a:cs typeface="Inter"/>
                <a:sym typeface="Inter"/>
              </a:defRPr>
            </a:lvl6pPr>
            <a:lvl7pPr lvl="6">
              <a:buNone/>
              <a:defRPr sz="700">
                <a:solidFill>
                  <a:schemeClr val="dk1"/>
                </a:solidFill>
                <a:latin typeface="Inter"/>
                <a:ea typeface="Inter"/>
                <a:cs typeface="Inter"/>
                <a:sym typeface="Inter"/>
              </a:defRPr>
            </a:lvl7pPr>
            <a:lvl8pPr lvl="7">
              <a:buNone/>
              <a:defRPr sz="700">
                <a:solidFill>
                  <a:schemeClr val="dk1"/>
                </a:solidFill>
                <a:latin typeface="Inter"/>
                <a:ea typeface="Inter"/>
                <a:cs typeface="Inter"/>
                <a:sym typeface="Inter"/>
              </a:defRPr>
            </a:lvl8pPr>
            <a:lvl9pPr lvl="8">
              <a:buNone/>
              <a:defRPr sz="700">
                <a:solidFill>
                  <a:schemeClr val="dk1"/>
                </a:solidFill>
                <a:latin typeface="Inter"/>
                <a:ea typeface="Inter"/>
                <a:cs typeface="Inter"/>
                <a:sym typeface="Inter"/>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 Alt 2 - Two lines title">
  <p:cSld name="CUSTOM_4_1">
    <p:bg>
      <p:bgPr>
        <a:gradFill>
          <a:gsLst>
            <a:gs pos="0">
              <a:schemeClr val="accent1"/>
            </a:gs>
            <a:gs pos="56000">
              <a:schemeClr val="lt1"/>
            </a:gs>
            <a:gs pos="100000">
              <a:schemeClr val="dk2"/>
            </a:gs>
          </a:gsLst>
          <a:path path="circle">
            <a:fillToRect b="50%" l="50%" r="50%" t="50%"/>
          </a:path>
          <a:tileRect/>
        </a:gradFill>
      </p:bgPr>
    </p:bg>
    <p:spTree>
      <p:nvGrpSpPr>
        <p:cNvPr id="108" name="Shape 108"/>
        <p:cNvGrpSpPr/>
        <p:nvPr/>
      </p:nvGrpSpPr>
      <p:grpSpPr>
        <a:xfrm>
          <a:off x="0" y="0"/>
          <a:ext cx="0" cy="0"/>
          <a:chOff x="0" y="0"/>
          <a:chExt cx="0" cy="0"/>
        </a:xfrm>
      </p:grpSpPr>
      <p:sp>
        <p:nvSpPr>
          <p:cNvPr id="109" name="Google Shape;109;p19"/>
          <p:cNvSpPr/>
          <p:nvPr/>
        </p:nvSpPr>
        <p:spPr>
          <a:xfrm>
            <a:off x="8025" y="0"/>
            <a:ext cx="9144000" cy="13776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Inter"/>
              <a:ea typeface="Inter"/>
              <a:cs typeface="Inter"/>
              <a:sym typeface="Inter"/>
            </a:endParaRPr>
          </a:p>
        </p:txBody>
      </p:sp>
      <p:sp>
        <p:nvSpPr>
          <p:cNvPr id="110" name="Google Shape;110;p19"/>
          <p:cNvSpPr txBox="1"/>
          <p:nvPr>
            <p:ph type="title"/>
          </p:nvPr>
        </p:nvSpPr>
        <p:spPr>
          <a:xfrm>
            <a:off x="284400" y="348369"/>
            <a:ext cx="6418200" cy="910200"/>
          </a:xfrm>
          <a:prstGeom prst="rect">
            <a:avLst/>
          </a:prstGeom>
          <a:solidFill>
            <a:schemeClr val="lt1"/>
          </a:solidFill>
        </p:spPr>
        <p:txBody>
          <a:bodyPr anchorCtr="0" anchor="b" bIns="91425" lIns="0" spcFirstLastPara="1" rIns="0" wrap="square" tIns="91425">
            <a:noAutofit/>
          </a:bodyPr>
          <a:lstStyle>
            <a:lvl1pPr lvl="0">
              <a:lnSpc>
                <a:spcPct val="100000"/>
              </a:lnSpc>
              <a:spcBef>
                <a:spcPts val="0"/>
              </a:spcBef>
              <a:spcAft>
                <a:spcPts val="0"/>
              </a:spcAft>
              <a:buNone/>
              <a:defRPr sz="2000">
                <a:latin typeface="Inter Light"/>
                <a:ea typeface="Inter Light"/>
                <a:cs typeface="Inter Light"/>
                <a:sym typeface="Inter Light"/>
              </a:defRPr>
            </a:lvl1pPr>
            <a:lvl2pPr lvl="1">
              <a:lnSpc>
                <a:spcPct val="100000"/>
              </a:lnSpc>
              <a:spcBef>
                <a:spcPts val="0"/>
              </a:spcBef>
              <a:spcAft>
                <a:spcPts val="0"/>
              </a:spcAft>
              <a:buNone/>
              <a:defRPr sz="2000">
                <a:latin typeface="Inter Light"/>
                <a:ea typeface="Inter Light"/>
                <a:cs typeface="Inter Light"/>
                <a:sym typeface="Inter Light"/>
              </a:defRPr>
            </a:lvl2pPr>
            <a:lvl3pPr lvl="2">
              <a:lnSpc>
                <a:spcPct val="100000"/>
              </a:lnSpc>
              <a:spcBef>
                <a:spcPts val="0"/>
              </a:spcBef>
              <a:spcAft>
                <a:spcPts val="0"/>
              </a:spcAft>
              <a:buNone/>
              <a:defRPr sz="2000">
                <a:latin typeface="Inter Light"/>
                <a:ea typeface="Inter Light"/>
                <a:cs typeface="Inter Light"/>
                <a:sym typeface="Inter Light"/>
              </a:defRPr>
            </a:lvl3pPr>
            <a:lvl4pPr lvl="3">
              <a:lnSpc>
                <a:spcPct val="100000"/>
              </a:lnSpc>
              <a:spcBef>
                <a:spcPts val="0"/>
              </a:spcBef>
              <a:spcAft>
                <a:spcPts val="0"/>
              </a:spcAft>
              <a:buNone/>
              <a:defRPr sz="2000">
                <a:latin typeface="Inter Light"/>
                <a:ea typeface="Inter Light"/>
                <a:cs typeface="Inter Light"/>
                <a:sym typeface="Inter Light"/>
              </a:defRPr>
            </a:lvl4pPr>
            <a:lvl5pPr lvl="4">
              <a:lnSpc>
                <a:spcPct val="100000"/>
              </a:lnSpc>
              <a:spcBef>
                <a:spcPts val="0"/>
              </a:spcBef>
              <a:spcAft>
                <a:spcPts val="0"/>
              </a:spcAft>
              <a:buNone/>
              <a:defRPr sz="2000">
                <a:latin typeface="Inter Light"/>
                <a:ea typeface="Inter Light"/>
                <a:cs typeface="Inter Light"/>
                <a:sym typeface="Inter Light"/>
              </a:defRPr>
            </a:lvl5pPr>
            <a:lvl6pPr lvl="5">
              <a:lnSpc>
                <a:spcPct val="100000"/>
              </a:lnSpc>
              <a:spcBef>
                <a:spcPts val="0"/>
              </a:spcBef>
              <a:spcAft>
                <a:spcPts val="0"/>
              </a:spcAft>
              <a:buNone/>
              <a:defRPr sz="2000">
                <a:latin typeface="Inter Light"/>
                <a:ea typeface="Inter Light"/>
                <a:cs typeface="Inter Light"/>
                <a:sym typeface="Inter Light"/>
              </a:defRPr>
            </a:lvl6pPr>
            <a:lvl7pPr lvl="6">
              <a:lnSpc>
                <a:spcPct val="100000"/>
              </a:lnSpc>
              <a:spcBef>
                <a:spcPts val="0"/>
              </a:spcBef>
              <a:spcAft>
                <a:spcPts val="0"/>
              </a:spcAft>
              <a:buNone/>
              <a:defRPr sz="2000">
                <a:latin typeface="Inter Light"/>
                <a:ea typeface="Inter Light"/>
                <a:cs typeface="Inter Light"/>
                <a:sym typeface="Inter Light"/>
              </a:defRPr>
            </a:lvl7pPr>
            <a:lvl8pPr lvl="7">
              <a:lnSpc>
                <a:spcPct val="100000"/>
              </a:lnSpc>
              <a:spcBef>
                <a:spcPts val="0"/>
              </a:spcBef>
              <a:spcAft>
                <a:spcPts val="0"/>
              </a:spcAft>
              <a:buNone/>
              <a:defRPr sz="2000">
                <a:latin typeface="Inter Light"/>
                <a:ea typeface="Inter Light"/>
                <a:cs typeface="Inter Light"/>
                <a:sym typeface="Inter Light"/>
              </a:defRPr>
            </a:lvl8pPr>
            <a:lvl9pPr lvl="8">
              <a:lnSpc>
                <a:spcPct val="100000"/>
              </a:lnSpc>
              <a:spcBef>
                <a:spcPts val="0"/>
              </a:spcBef>
              <a:spcAft>
                <a:spcPts val="0"/>
              </a:spcAft>
              <a:buNone/>
              <a:defRPr sz="2000">
                <a:latin typeface="Inter Light"/>
                <a:ea typeface="Inter Light"/>
                <a:cs typeface="Inter Light"/>
                <a:sym typeface="Inter Light"/>
              </a:defRPr>
            </a:lvl9pPr>
          </a:lstStyle>
          <a:p/>
        </p:txBody>
      </p:sp>
      <p:sp>
        <p:nvSpPr>
          <p:cNvPr id="111" name="Google Shape;111;p19"/>
          <p:cNvSpPr txBox="1"/>
          <p:nvPr/>
        </p:nvSpPr>
        <p:spPr>
          <a:xfrm>
            <a:off x="284700" y="64031"/>
            <a:ext cx="903300" cy="2925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 sz="700">
                <a:solidFill>
                  <a:schemeClr val="dk1"/>
                </a:solidFill>
                <a:latin typeface="Inter"/>
                <a:ea typeface="Inter"/>
                <a:cs typeface="Inter"/>
                <a:sym typeface="Inter"/>
              </a:rPr>
              <a:t>Confidential </a:t>
            </a:r>
            <a:endParaRPr sz="700">
              <a:solidFill>
                <a:schemeClr val="dk1"/>
              </a:solidFill>
              <a:latin typeface="Inter"/>
              <a:ea typeface="Inter"/>
              <a:cs typeface="Inter"/>
              <a:sym typeface="Inter"/>
            </a:endParaRPr>
          </a:p>
        </p:txBody>
      </p:sp>
      <p:sp>
        <p:nvSpPr>
          <p:cNvPr id="112" name="Google Shape;112;p19"/>
          <p:cNvSpPr txBox="1"/>
          <p:nvPr>
            <p:ph idx="12" type="sldNum"/>
          </p:nvPr>
        </p:nvSpPr>
        <p:spPr>
          <a:xfrm>
            <a:off x="8314451" y="64031"/>
            <a:ext cx="548700" cy="292500"/>
          </a:xfrm>
          <a:prstGeom prst="rect">
            <a:avLst/>
          </a:prstGeom>
        </p:spPr>
        <p:txBody>
          <a:bodyPr anchorCtr="0" anchor="t" bIns="91425" lIns="0" spcFirstLastPara="1" rIns="0" wrap="square" tIns="91425">
            <a:spAutoFit/>
          </a:bodyPr>
          <a:lstStyle>
            <a:lvl1pPr lvl="0">
              <a:buNone/>
              <a:defRPr sz="700">
                <a:solidFill>
                  <a:schemeClr val="dk1"/>
                </a:solidFill>
                <a:latin typeface="Inter"/>
                <a:ea typeface="Inter"/>
                <a:cs typeface="Inter"/>
                <a:sym typeface="Inter"/>
              </a:defRPr>
            </a:lvl1pPr>
            <a:lvl2pPr lvl="1">
              <a:buNone/>
              <a:defRPr sz="700">
                <a:solidFill>
                  <a:schemeClr val="dk1"/>
                </a:solidFill>
                <a:latin typeface="Inter"/>
                <a:ea typeface="Inter"/>
                <a:cs typeface="Inter"/>
                <a:sym typeface="Inter"/>
              </a:defRPr>
            </a:lvl2pPr>
            <a:lvl3pPr lvl="2">
              <a:buNone/>
              <a:defRPr sz="700">
                <a:solidFill>
                  <a:schemeClr val="dk1"/>
                </a:solidFill>
                <a:latin typeface="Inter"/>
                <a:ea typeface="Inter"/>
                <a:cs typeface="Inter"/>
                <a:sym typeface="Inter"/>
              </a:defRPr>
            </a:lvl3pPr>
            <a:lvl4pPr lvl="3">
              <a:buNone/>
              <a:defRPr sz="700">
                <a:solidFill>
                  <a:schemeClr val="dk1"/>
                </a:solidFill>
                <a:latin typeface="Inter"/>
                <a:ea typeface="Inter"/>
                <a:cs typeface="Inter"/>
                <a:sym typeface="Inter"/>
              </a:defRPr>
            </a:lvl4pPr>
            <a:lvl5pPr lvl="4">
              <a:buNone/>
              <a:defRPr sz="700">
                <a:solidFill>
                  <a:schemeClr val="dk1"/>
                </a:solidFill>
                <a:latin typeface="Inter"/>
                <a:ea typeface="Inter"/>
                <a:cs typeface="Inter"/>
                <a:sym typeface="Inter"/>
              </a:defRPr>
            </a:lvl5pPr>
            <a:lvl6pPr lvl="5">
              <a:buNone/>
              <a:defRPr sz="700">
                <a:solidFill>
                  <a:schemeClr val="dk1"/>
                </a:solidFill>
                <a:latin typeface="Inter"/>
                <a:ea typeface="Inter"/>
                <a:cs typeface="Inter"/>
                <a:sym typeface="Inter"/>
              </a:defRPr>
            </a:lvl6pPr>
            <a:lvl7pPr lvl="6">
              <a:buNone/>
              <a:defRPr sz="700">
                <a:solidFill>
                  <a:schemeClr val="dk1"/>
                </a:solidFill>
                <a:latin typeface="Inter"/>
                <a:ea typeface="Inter"/>
                <a:cs typeface="Inter"/>
                <a:sym typeface="Inter"/>
              </a:defRPr>
            </a:lvl7pPr>
            <a:lvl8pPr lvl="7">
              <a:buNone/>
              <a:defRPr sz="700">
                <a:solidFill>
                  <a:schemeClr val="dk1"/>
                </a:solidFill>
                <a:latin typeface="Inter"/>
                <a:ea typeface="Inter"/>
                <a:cs typeface="Inter"/>
                <a:sym typeface="Inter"/>
              </a:defRPr>
            </a:lvl8pPr>
            <a:lvl9pPr lvl="8">
              <a:buNone/>
              <a:defRPr sz="700">
                <a:solidFill>
                  <a:schemeClr val="dk1"/>
                </a:solidFill>
                <a:latin typeface="Inter"/>
                <a:ea typeface="Inter"/>
                <a:cs typeface="Inter"/>
                <a:sym typeface="Inter"/>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 Alt 3 - One line title ">
  <p:cSld name="CUSTOM_4_1_1">
    <p:bg>
      <p:bgPr>
        <a:solidFill>
          <a:schemeClr val="dk2"/>
        </a:solidFill>
      </p:bgPr>
    </p:bg>
    <p:spTree>
      <p:nvGrpSpPr>
        <p:cNvPr id="113" name="Shape 113"/>
        <p:cNvGrpSpPr/>
        <p:nvPr/>
      </p:nvGrpSpPr>
      <p:grpSpPr>
        <a:xfrm>
          <a:off x="0" y="0"/>
          <a:ext cx="0" cy="0"/>
          <a:chOff x="0" y="0"/>
          <a:chExt cx="0" cy="0"/>
        </a:xfrm>
      </p:grpSpPr>
      <p:sp>
        <p:nvSpPr>
          <p:cNvPr id="114" name="Google Shape;114;p20"/>
          <p:cNvSpPr/>
          <p:nvPr/>
        </p:nvSpPr>
        <p:spPr>
          <a:xfrm>
            <a:off x="8025" y="0"/>
            <a:ext cx="9144000" cy="13776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Inter"/>
              <a:ea typeface="Inter"/>
              <a:cs typeface="Inter"/>
              <a:sym typeface="Inter"/>
            </a:endParaRPr>
          </a:p>
        </p:txBody>
      </p:sp>
      <p:sp>
        <p:nvSpPr>
          <p:cNvPr id="115" name="Google Shape;115;p20"/>
          <p:cNvSpPr txBox="1"/>
          <p:nvPr/>
        </p:nvSpPr>
        <p:spPr>
          <a:xfrm>
            <a:off x="284700" y="64031"/>
            <a:ext cx="903300" cy="2925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 sz="700">
                <a:solidFill>
                  <a:schemeClr val="dk1"/>
                </a:solidFill>
                <a:latin typeface="Inter"/>
                <a:ea typeface="Inter"/>
                <a:cs typeface="Inter"/>
                <a:sym typeface="Inter"/>
              </a:rPr>
              <a:t>Confidential </a:t>
            </a:r>
            <a:endParaRPr sz="700">
              <a:solidFill>
                <a:schemeClr val="dk1"/>
              </a:solidFill>
              <a:latin typeface="Inter"/>
              <a:ea typeface="Inter"/>
              <a:cs typeface="Inter"/>
              <a:sym typeface="Inter"/>
            </a:endParaRPr>
          </a:p>
        </p:txBody>
      </p:sp>
      <p:sp>
        <p:nvSpPr>
          <p:cNvPr id="116" name="Google Shape;116;p20"/>
          <p:cNvSpPr txBox="1"/>
          <p:nvPr>
            <p:ph idx="12" type="sldNum"/>
          </p:nvPr>
        </p:nvSpPr>
        <p:spPr>
          <a:xfrm>
            <a:off x="8314451" y="64031"/>
            <a:ext cx="548700" cy="292500"/>
          </a:xfrm>
          <a:prstGeom prst="rect">
            <a:avLst/>
          </a:prstGeom>
        </p:spPr>
        <p:txBody>
          <a:bodyPr anchorCtr="0" anchor="t" bIns="91425" lIns="0" spcFirstLastPara="1" rIns="0" wrap="square" tIns="91425">
            <a:spAutoFit/>
          </a:bodyPr>
          <a:lstStyle>
            <a:lvl1pPr lvl="0">
              <a:buNone/>
              <a:defRPr sz="700">
                <a:solidFill>
                  <a:schemeClr val="dk1"/>
                </a:solidFill>
                <a:latin typeface="Inter"/>
                <a:ea typeface="Inter"/>
                <a:cs typeface="Inter"/>
                <a:sym typeface="Inter"/>
              </a:defRPr>
            </a:lvl1pPr>
            <a:lvl2pPr lvl="1">
              <a:buNone/>
              <a:defRPr sz="700">
                <a:solidFill>
                  <a:schemeClr val="dk1"/>
                </a:solidFill>
                <a:latin typeface="Inter"/>
                <a:ea typeface="Inter"/>
                <a:cs typeface="Inter"/>
                <a:sym typeface="Inter"/>
              </a:defRPr>
            </a:lvl2pPr>
            <a:lvl3pPr lvl="2">
              <a:buNone/>
              <a:defRPr sz="700">
                <a:solidFill>
                  <a:schemeClr val="dk1"/>
                </a:solidFill>
                <a:latin typeface="Inter"/>
                <a:ea typeface="Inter"/>
                <a:cs typeface="Inter"/>
                <a:sym typeface="Inter"/>
              </a:defRPr>
            </a:lvl3pPr>
            <a:lvl4pPr lvl="3">
              <a:buNone/>
              <a:defRPr sz="700">
                <a:solidFill>
                  <a:schemeClr val="dk1"/>
                </a:solidFill>
                <a:latin typeface="Inter"/>
                <a:ea typeface="Inter"/>
                <a:cs typeface="Inter"/>
                <a:sym typeface="Inter"/>
              </a:defRPr>
            </a:lvl4pPr>
            <a:lvl5pPr lvl="4">
              <a:buNone/>
              <a:defRPr sz="700">
                <a:solidFill>
                  <a:schemeClr val="dk1"/>
                </a:solidFill>
                <a:latin typeface="Inter"/>
                <a:ea typeface="Inter"/>
                <a:cs typeface="Inter"/>
                <a:sym typeface="Inter"/>
              </a:defRPr>
            </a:lvl5pPr>
            <a:lvl6pPr lvl="5">
              <a:buNone/>
              <a:defRPr sz="700">
                <a:solidFill>
                  <a:schemeClr val="dk1"/>
                </a:solidFill>
                <a:latin typeface="Inter"/>
                <a:ea typeface="Inter"/>
                <a:cs typeface="Inter"/>
                <a:sym typeface="Inter"/>
              </a:defRPr>
            </a:lvl6pPr>
            <a:lvl7pPr lvl="6">
              <a:buNone/>
              <a:defRPr sz="700">
                <a:solidFill>
                  <a:schemeClr val="dk1"/>
                </a:solidFill>
                <a:latin typeface="Inter"/>
                <a:ea typeface="Inter"/>
                <a:cs typeface="Inter"/>
                <a:sym typeface="Inter"/>
              </a:defRPr>
            </a:lvl7pPr>
            <a:lvl8pPr lvl="7">
              <a:buNone/>
              <a:defRPr sz="700">
                <a:solidFill>
                  <a:schemeClr val="dk1"/>
                </a:solidFill>
                <a:latin typeface="Inter"/>
                <a:ea typeface="Inter"/>
                <a:cs typeface="Inter"/>
                <a:sym typeface="Inter"/>
              </a:defRPr>
            </a:lvl8pPr>
            <a:lvl9pPr lvl="8">
              <a:buNone/>
              <a:defRPr sz="700">
                <a:solidFill>
                  <a:schemeClr val="dk1"/>
                </a:solidFill>
                <a:latin typeface="Inter"/>
                <a:ea typeface="Inter"/>
                <a:cs typeface="Inter"/>
                <a:sym typeface="Inter"/>
              </a:defRPr>
            </a:lvl9pPr>
          </a:lstStyle>
          <a:p>
            <a:pPr indent="0" lvl="0" marL="0" rtl="0" algn="r">
              <a:spcBef>
                <a:spcPts val="0"/>
              </a:spcBef>
              <a:spcAft>
                <a:spcPts val="0"/>
              </a:spcAft>
              <a:buNone/>
            </a:pPr>
            <a:fld id="{00000000-1234-1234-1234-123412341234}" type="slidenum">
              <a:rPr lang="en"/>
              <a:t>‹#›</a:t>
            </a:fld>
            <a:endParaRPr/>
          </a:p>
        </p:txBody>
      </p:sp>
      <p:sp>
        <p:nvSpPr>
          <p:cNvPr id="117" name="Google Shape;117;p20"/>
          <p:cNvSpPr txBox="1"/>
          <p:nvPr>
            <p:ph type="title"/>
          </p:nvPr>
        </p:nvSpPr>
        <p:spPr>
          <a:xfrm>
            <a:off x="284400" y="373625"/>
            <a:ext cx="6418200" cy="910200"/>
          </a:xfrm>
          <a:prstGeom prst="rect">
            <a:avLst/>
          </a:prstGeom>
        </p:spPr>
        <p:txBody>
          <a:bodyPr anchorCtr="0" anchor="b" bIns="91425" lIns="0" spcFirstLastPara="1" rIns="0" wrap="square" tIns="91425">
            <a:noAutofit/>
          </a:bodyPr>
          <a:lstStyle>
            <a:lvl1pPr lvl="0">
              <a:spcBef>
                <a:spcPts val="0"/>
              </a:spcBef>
              <a:spcAft>
                <a:spcPts val="0"/>
              </a:spcAft>
              <a:buNone/>
              <a:defRPr>
                <a:latin typeface="Inter Light"/>
                <a:ea typeface="Inter Light"/>
                <a:cs typeface="Inter Light"/>
                <a:sym typeface="Inter Light"/>
              </a:defRPr>
            </a:lvl1pPr>
            <a:lvl2pPr lvl="1">
              <a:spcBef>
                <a:spcPts val="0"/>
              </a:spcBef>
              <a:spcAft>
                <a:spcPts val="0"/>
              </a:spcAft>
              <a:buNone/>
              <a:defRPr>
                <a:latin typeface="Inter Light"/>
                <a:ea typeface="Inter Light"/>
                <a:cs typeface="Inter Light"/>
                <a:sym typeface="Inter Light"/>
              </a:defRPr>
            </a:lvl2pPr>
            <a:lvl3pPr lvl="2">
              <a:spcBef>
                <a:spcPts val="0"/>
              </a:spcBef>
              <a:spcAft>
                <a:spcPts val="0"/>
              </a:spcAft>
              <a:buNone/>
              <a:defRPr>
                <a:latin typeface="Inter Light"/>
                <a:ea typeface="Inter Light"/>
                <a:cs typeface="Inter Light"/>
                <a:sym typeface="Inter Light"/>
              </a:defRPr>
            </a:lvl3pPr>
            <a:lvl4pPr lvl="3">
              <a:spcBef>
                <a:spcPts val="0"/>
              </a:spcBef>
              <a:spcAft>
                <a:spcPts val="0"/>
              </a:spcAft>
              <a:buNone/>
              <a:defRPr>
                <a:latin typeface="Inter Light"/>
                <a:ea typeface="Inter Light"/>
                <a:cs typeface="Inter Light"/>
                <a:sym typeface="Inter Light"/>
              </a:defRPr>
            </a:lvl4pPr>
            <a:lvl5pPr lvl="4">
              <a:spcBef>
                <a:spcPts val="0"/>
              </a:spcBef>
              <a:spcAft>
                <a:spcPts val="0"/>
              </a:spcAft>
              <a:buNone/>
              <a:defRPr>
                <a:latin typeface="Inter Light"/>
                <a:ea typeface="Inter Light"/>
                <a:cs typeface="Inter Light"/>
                <a:sym typeface="Inter Light"/>
              </a:defRPr>
            </a:lvl5pPr>
            <a:lvl6pPr lvl="5">
              <a:spcBef>
                <a:spcPts val="0"/>
              </a:spcBef>
              <a:spcAft>
                <a:spcPts val="0"/>
              </a:spcAft>
              <a:buNone/>
              <a:defRPr>
                <a:latin typeface="Inter Light"/>
                <a:ea typeface="Inter Light"/>
                <a:cs typeface="Inter Light"/>
                <a:sym typeface="Inter Light"/>
              </a:defRPr>
            </a:lvl6pPr>
            <a:lvl7pPr lvl="6">
              <a:spcBef>
                <a:spcPts val="0"/>
              </a:spcBef>
              <a:spcAft>
                <a:spcPts val="0"/>
              </a:spcAft>
              <a:buNone/>
              <a:defRPr>
                <a:latin typeface="Inter Light"/>
                <a:ea typeface="Inter Light"/>
                <a:cs typeface="Inter Light"/>
                <a:sym typeface="Inter Light"/>
              </a:defRPr>
            </a:lvl7pPr>
            <a:lvl8pPr lvl="7">
              <a:spcBef>
                <a:spcPts val="0"/>
              </a:spcBef>
              <a:spcAft>
                <a:spcPts val="0"/>
              </a:spcAft>
              <a:buNone/>
              <a:defRPr>
                <a:latin typeface="Inter Light"/>
                <a:ea typeface="Inter Light"/>
                <a:cs typeface="Inter Light"/>
                <a:sym typeface="Inter Light"/>
              </a:defRPr>
            </a:lvl8pPr>
            <a:lvl9pPr lvl="8">
              <a:spcBef>
                <a:spcPts val="0"/>
              </a:spcBef>
              <a:spcAft>
                <a:spcPts val="0"/>
              </a:spcAft>
              <a:buNone/>
              <a:defRPr>
                <a:latin typeface="Inter Light"/>
                <a:ea typeface="Inter Light"/>
                <a:cs typeface="Inter Light"/>
                <a:sym typeface="Inter Light"/>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ur Speakers">
  <p:cSld name="CUSTOM_4_1_1_1_1_2">
    <p:bg>
      <p:bgPr>
        <a:solidFill>
          <a:schemeClr val="dk2"/>
        </a:solidFill>
      </p:bgPr>
    </p:bg>
    <p:spTree>
      <p:nvGrpSpPr>
        <p:cNvPr id="118" name="Shape 118"/>
        <p:cNvGrpSpPr/>
        <p:nvPr/>
      </p:nvGrpSpPr>
      <p:grpSpPr>
        <a:xfrm>
          <a:off x="0" y="0"/>
          <a:ext cx="0" cy="0"/>
          <a:chOff x="0" y="0"/>
          <a:chExt cx="0" cy="0"/>
        </a:xfrm>
      </p:grpSpPr>
      <p:sp>
        <p:nvSpPr>
          <p:cNvPr id="119" name="Google Shape;119;p21"/>
          <p:cNvSpPr/>
          <p:nvPr/>
        </p:nvSpPr>
        <p:spPr>
          <a:xfrm>
            <a:off x="6900" y="0"/>
            <a:ext cx="9137100" cy="3523200"/>
          </a:xfrm>
          <a:prstGeom prst="rect">
            <a:avLst/>
          </a:prstGeom>
          <a:gradFill>
            <a:gsLst>
              <a:gs pos="0">
                <a:schemeClr val="accent1"/>
              </a:gs>
              <a:gs pos="56000">
                <a:schemeClr val="lt1"/>
              </a:gs>
              <a:gs pos="100000">
                <a:schemeClr val="dk2"/>
              </a:gs>
            </a:gsLst>
            <a:path path="circle">
              <a:fillToRect b="50%" l="50%" r="50%" t="50%"/>
            </a:path>
            <a:tileRect/>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Inter"/>
              <a:ea typeface="Inter"/>
              <a:cs typeface="Inter"/>
              <a:sym typeface="Inter"/>
            </a:endParaRPr>
          </a:p>
        </p:txBody>
      </p:sp>
      <p:sp>
        <p:nvSpPr>
          <p:cNvPr id="120" name="Google Shape;120;p21"/>
          <p:cNvSpPr/>
          <p:nvPr/>
        </p:nvSpPr>
        <p:spPr>
          <a:xfrm>
            <a:off x="0" y="2102300"/>
            <a:ext cx="9144000" cy="30417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Inter"/>
              <a:ea typeface="Inter"/>
              <a:cs typeface="Inter"/>
              <a:sym typeface="Inter"/>
            </a:endParaRPr>
          </a:p>
        </p:txBody>
      </p:sp>
      <p:sp>
        <p:nvSpPr>
          <p:cNvPr id="121" name="Google Shape;121;p21"/>
          <p:cNvSpPr/>
          <p:nvPr>
            <p:ph idx="2" type="pic"/>
          </p:nvPr>
        </p:nvSpPr>
        <p:spPr>
          <a:xfrm>
            <a:off x="1745738" y="2376422"/>
            <a:ext cx="1269000" cy="1269000"/>
          </a:xfrm>
          <a:prstGeom prst="rect">
            <a:avLst/>
          </a:prstGeom>
          <a:noFill/>
          <a:ln>
            <a:noFill/>
          </a:ln>
        </p:spPr>
      </p:sp>
      <p:sp>
        <p:nvSpPr>
          <p:cNvPr id="122" name="Google Shape;122;p21"/>
          <p:cNvSpPr/>
          <p:nvPr>
            <p:ph idx="3" type="pic"/>
          </p:nvPr>
        </p:nvSpPr>
        <p:spPr>
          <a:xfrm>
            <a:off x="3214088" y="2376422"/>
            <a:ext cx="1269000" cy="1269000"/>
          </a:xfrm>
          <a:prstGeom prst="rect">
            <a:avLst/>
          </a:prstGeom>
          <a:noFill/>
          <a:ln>
            <a:noFill/>
          </a:ln>
        </p:spPr>
      </p:sp>
      <p:sp>
        <p:nvSpPr>
          <p:cNvPr id="123" name="Google Shape;123;p21"/>
          <p:cNvSpPr/>
          <p:nvPr>
            <p:ph idx="4" type="pic"/>
          </p:nvPr>
        </p:nvSpPr>
        <p:spPr>
          <a:xfrm>
            <a:off x="4677100" y="2376422"/>
            <a:ext cx="1269000" cy="1269000"/>
          </a:xfrm>
          <a:prstGeom prst="rect">
            <a:avLst/>
          </a:prstGeom>
          <a:noFill/>
          <a:ln>
            <a:noFill/>
          </a:ln>
        </p:spPr>
      </p:sp>
      <p:sp>
        <p:nvSpPr>
          <p:cNvPr id="124" name="Google Shape;124;p21"/>
          <p:cNvSpPr/>
          <p:nvPr>
            <p:ph idx="5" type="pic"/>
          </p:nvPr>
        </p:nvSpPr>
        <p:spPr>
          <a:xfrm>
            <a:off x="6145700" y="2376422"/>
            <a:ext cx="1269000" cy="1269000"/>
          </a:xfrm>
          <a:prstGeom prst="rect">
            <a:avLst/>
          </a:prstGeom>
          <a:noFill/>
          <a:ln>
            <a:noFill/>
          </a:ln>
        </p:spPr>
      </p:sp>
      <p:sp>
        <p:nvSpPr>
          <p:cNvPr id="125" name="Google Shape;125;p21"/>
          <p:cNvSpPr/>
          <p:nvPr>
            <p:ph idx="6" type="pic"/>
          </p:nvPr>
        </p:nvSpPr>
        <p:spPr>
          <a:xfrm>
            <a:off x="7614300" y="2376422"/>
            <a:ext cx="1269000" cy="1269000"/>
          </a:xfrm>
          <a:prstGeom prst="rect">
            <a:avLst/>
          </a:prstGeom>
          <a:noFill/>
          <a:ln>
            <a:noFill/>
          </a:ln>
        </p:spPr>
      </p:sp>
      <p:sp>
        <p:nvSpPr>
          <p:cNvPr id="126" name="Google Shape;126;p21"/>
          <p:cNvSpPr txBox="1"/>
          <p:nvPr/>
        </p:nvSpPr>
        <p:spPr>
          <a:xfrm>
            <a:off x="284700" y="64031"/>
            <a:ext cx="903300" cy="2925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 sz="700">
                <a:solidFill>
                  <a:schemeClr val="dk1"/>
                </a:solidFill>
                <a:latin typeface="Inter"/>
                <a:ea typeface="Inter"/>
                <a:cs typeface="Inter"/>
                <a:sym typeface="Inter"/>
              </a:rPr>
              <a:t>Confidential </a:t>
            </a:r>
            <a:endParaRPr sz="700">
              <a:solidFill>
                <a:schemeClr val="dk1"/>
              </a:solidFill>
              <a:latin typeface="Inter"/>
              <a:ea typeface="Inter"/>
              <a:cs typeface="Inter"/>
              <a:sym typeface="Inter"/>
            </a:endParaRPr>
          </a:p>
        </p:txBody>
      </p:sp>
      <p:sp>
        <p:nvSpPr>
          <p:cNvPr id="127" name="Google Shape;127;p21"/>
          <p:cNvSpPr txBox="1"/>
          <p:nvPr>
            <p:ph idx="12" type="sldNum"/>
          </p:nvPr>
        </p:nvSpPr>
        <p:spPr>
          <a:xfrm>
            <a:off x="8314451" y="64031"/>
            <a:ext cx="548700" cy="292500"/>
          </a:xfrm>
          <a:prstGeom prst="rect">
            <a:avLst/>
          </a:prstGeom>
        </p:spPr>
        <p:txBody>
          <a:bodyPr anchorCtr="0" anchor="t" bIns="91425" lIns="0" spcFirstLastPara="1" rIns="0" wrap="square" tIns="91425">
            <a:spAutoFit/>
          </a:bodyPr>
          <a:lstStyle>
            <a:lvl1pPr lvl="0">
              <a:buNone/>
              <a:defRPr sz="700">
                <a:solidFill>
                  <a:schemeClr val="dk1"/>
                </a:solidFill>
                <a:latin typeface="Inter"/>
                <a:ea typeface="Inter"/>
                <a:cs typeface="Inter"/>
                <a:sym typeface="Inter"/>
              </a:defRPr>
            </a:lvl1pPr>
            <a:lvl2pPr lvl="1">
              <a:buNone/>
              <a:defRPr sz="700">
                <a:solidFill>
                  <a:schemeClr val="dk1"/>
                </a:solidFill>
                <a:latin typeface="Inter"/>
                <a:ea typeface="Inter"/>
                <a:cs typeface="Inter"/>
                <a:sym typeface="Inter"/>
              </a:defRPr>
            </a:lvl2pPr>
            <a:lvl3pPr lvl="2">
              <a:buNone/>
              <a:defRPr sz="700">
                <a:solidFill>
                  <a:schemeClr val="dk1"/>
                </a:solidFill>
                <a:latin typeface="Inter"/>
                <a:ea typeface="Inter"/>
                <a:cs typeface="Inter"/>
                <a:sym typeface="Inter"/>
              </a:defRPr>
            </a:lvl3pPr>
            <a:lvl4pPr lvl="3">
              <a:buNone/>
              <a:defRPr sz="700">
                <a:solidFill>
                  <a:schemeClr val="dk1"/>
                </a:solidFill>
                <a:latin typeface="Inter"/>
                <a:ea typeface="Inter"/>
                <a:cs typeface="Inter"/>
                <a:sym typeface="Inter"/>
              </a:defRPr>
            </a:lvl4pPr>
            <a:lvl5pPr lvl="4">
              <a:buNone/>
              <a:defRPr sz="700">
                <a:solidFill>
                  <a:schemeClr val="dk1"/>
                </a:solidFill>
                <a:latin typeface="Inter"/>
                <a:ea typeface="Inter"/>
                <a:cs typeface="Inter"/>
                <a:sym typeface="Inter"/>
              </a:defRPr>
            </a:lvl5pPr>
            <a:lvl6pPr lvl="5">
              <a:buNone/>
              <a:defRPr sz="700">
                <a:solidFill>
                  <a:schemeClr val="dk1"/>
                </a:solidFill>
                <a:latin typeface="Inter"/>
                <a:ea typeface="Inter"/>
                <a:cs typeface="Inter"/>
                <a:sym typeface="Inter"/>
              </a:defRPr>
            </a:lvl6pPr>
            <a:lvl7pPr lvl="6">
              <a:buNone/>
              <a:defRPr sz="700">
                <a:solidFill>
                  <a:schemeClr val="dk1"/>
                </a:solidFill>
                <a:latin typeface="Inter"/>
                <a:ea typeface="Inter"/>
                <a:cs typeface="Inter"/>
                <a:sym typeface="Inter"/>
              </a:defRPr>
            </a:lvl7pPr>
            <a:lvl8pPr lvl="7">
              <a:buNone/>
              <a:defRPr sz="700">
                <a:solidFill>
                  <a:schemeClr val="dk1"/>
                </a:solidFill>
                <a:latin typeface="Inter"/>
                <a:ea typeface="Inter"/>
                <a:cs typeface="Inter"/>
                <a:sym typeface="Inter"/>
              </a:defRPr>
            </a:lvl8pPr>
            <a:lvl9pPr lvl="8">
              <a:buNone/>
              <a:defRPr sz="700">
                <a:solidFill>
                  <a:schemeClr val="dk1"/>
                </a:solidFill>
                <a:latin typeface="Inter"/>
                <a:ea typeface="Inter"/>
                <a:cs typeface="Inter"/>
                <a:sym typeface="Inter"/>
              </a:defRPr>
            </a:lvl9pPr>
          </a:lstStyle>
          <a:p>
            <a:pPr indent="0" lvl="0" marL="0" rtl="0" algn="r">
              <a:spcBef>
                <a:spcPts val="0"/>
              </a:spcBef>
              <a:spcAft>
                <a:spcPts val="0"/>
              </a:spcAft>
              <a:buNone/>
            </a:pPr>
            <a:fld id="{00000000-1234-1234-1234-123412341234}" type="slidenum">
              <a:rPr lang="en"/>
              <a:t>‹#›</a:t>
            </a:fld>
            <a:endParaRPr/>
          </a:p>
        </p:txBody>
      </p:sp>
      <p:sp>
        <p:nvSpPr>
          <p:cNvPr id="128" name="Google Shape;128;p21"/>
          <p:cNvSpPr txBox="1"/>
          <p:nvPr>
            <p:ph type="title"/>
          </p:nvPr>
        </p:nvSpPr>
        <p:spPr>
          <a:xfrm>
            <a:off x="284400" y="668399"/>
            <a:ext cx="8578800" cy="910200"/>
          </a:xfrm>
          <a:prstGeom prst="rect">
            <a:avLst/>
          </a:prstGeom>
        </p:spPr>
        <p:txBody>
          <a:bodyPr anchorCtr="0" anchor="b" bIns="91425" lIns="0" spcFirstLastPara="1" rIns="0" wrap="square" tIns="91425">
            <a:noAutofit/>
          </a:bodyPr>
          <a:lstStyle>
            <a:lvl1pPr lvl="0">
              <a:spcBef>
                <a:spcPts val="0"/>
              </a:spcBef>
              <a:spcAft>
                <a:spcPts val="0"/>
              </a:spcAft>
              <a:buNone/>
              <a:defRPr sz="4000"/>
            </a:lvl1pPr>
            <a:lvl2pPr lvl="1">
              <a:spcBef>
                <a:spcPts val="0"/>
              </a:spcBef>
              <a:spcAft>
                <a:spcPts val="0"/>
              </a:spcAft>
              <a:buNone/>
              <a:defRPr sz="4000"/>
            </a:lvl2pPr>
            <a:lvl3pPr lvl="2">
              <a:spcBef>
                <a:spcPts val="0"/>
              </a:spcBef>
              <a:spcAft>
                <a:spcPts val="0"/>
              </a:spcAft>
              <a:buNone/>
              <a:defRPr sz="4000"/>
            </a:lvl3pPr>
            <a:lvl4pPr lvl="3">
              <a:spcBef>
                <a:spcPts val="0"/>
              </a:spcBef>
              <a:spcAft>
                <a:spcPts val="0"/>
              </a:spcAft>
              <a:buNone/>
              <a:defRPr sz="4000"/>
            </a:lvl4pPr>
            <a:lvl5pPr lvl="4">
              <a:spcBef>
                <a:spcPts val="0"/>
              </a:spcBef>
              <a:spcAft>
                <a:spcPts val="0"/>
              </a:spcAft>
              <a:buNone/>
              <a:defRPr sz="4000"/>
            </a:lvl5pPr>
            <a:lvl6pPr lvl="5">
              <a:spcBef>
                <a:spcPts val="0"/>
              </a:spcBef>
              <a:spcAft>
                <a:spcPts val="0"/>
              </a:spcAft>
              <a:buNone/>
              <a:defRPr sz="4000"/>
            </a:lvl6pPr>
            <a:lvl7pPr lvl="6">
              <a:spcBef>
                <a:spcPts val="0"/>
              </a:spcBef>
              <a:spcAft>
                <a:spcPts val="0"/>
              </a:spcAft>
              <a:buNone/>
              <a:defRPr sz="4000"/>
            </a:lvl7pPr>
            <a:lvl8pPr lvl="7">
              <a:spcBef>
                <a:spcPts val="0"/>
              </a:spcBef>
              <a:spcAft>
                <a:spcPts val="0"/>
              </a:spcAft>
              <a:buNone/>
              <a:defRPr sz="4000"/>
            </a:lvl8pPr>
            <a:lvl9pPr lvl="8">
              <a:spcBef>
                <a:spcPts val="0"/>
              </a:spcBef>
              <a:spcAft>
                <a:spcPts val="0"/>
              </a:spcAft>
              <a:buNone/>
              <a:defRPr sz="4000"/>
            </a:lvl9pPr>
          </a:lstStyle>
          <a:p/>
        </p:txBody>
      </p:sp>
      <p:sp>
        <p:nvSpPr>
          <p:cNvPr id="129" name="Google Shape;129;p21"/>
          <p:cNvSpPr txBox="1"/>
          <p:nvPr>
            <p:ph idx="1" type="subTitle"/>
          </p:nvPr>
        </p:nvSpPr>
        <p:spPr>
          <a:xfrm>
            <a:off x="284700" y="3892206"/>
            <a:ext cx="1258200" cy="175800"/>
          </a:xfrm>
          <a:prstGeom prst="rect">
            <a:avLst/>
          </a:prstGeom>
        </p:spPr>
        <p:txBody>
          <a:bodyPr anchorCtr="0" anchor="t" bIns="0" lIns="0" spcFirstLastPara="1" rIns="0" wrap="square" tIns="0">
            <a:noAutofit/>
          </a:bodyPr>
          <a:lstStyle>
            <a:lvl1pPr lvl="0">
              <a:spcBef>
                <a:spcPts val="0"/>
              </a:spcBef>
              <a:spcAft>
                <a:spcPts val="0"/>
              </a:spcAft>
              <a:buSzPts val="1200"/>
              <a:buNone/>
              <a:defRPr b="1" sz="1200"/>
            </a:lvl1pPr>
            <a:lvl2pPr lvl="1">
              <a:spcBef>
                <a:spcPts val="0"/>
              </a:spcBef>
              <a:spcAft>
                <a:spcPts val="0"/>
              </a:spcAft>
              <a:buClr>
                <a:schemeClr val="dk1"/>
              </a:buClr>
              <a:buSzPts val="1200"/>
              <a:buNone/>
              <a:defRPr b="1" sz="1200">
                <a:solidFill>
                  <a:schemeClr val="dk1"/>
                </a:solidFill>
              </a:defRPr>
            </a:lvl2pPr>
            <a:lvl3pPr lvl="2">
              <a:spcBef>
                <a:spcPts val="0"/>
              </a:spcBef>
              <a:spcAft>
                <a:spcPts val="0"/>
              </a:spcAft>
              <a:buClr>
                <a:schemeClr val="dk1"/>
              </a:buClr>
              <a:buSzPts val="1200"/>
              <a:buNone/>
              <a:defRPr b="1" sz="1200">
                <a:solidFill>
                  <a:schemeClr val="dk1"/>
                </a:solidFill>
              </a:defRPr>
            </a:lvl3pPr>
            <a:lvl4pPr lvl="3">
              <a:spcBef>
                <a:spcPts val="0"/>
              </a:spcBef>
              <a:spcAft>
                <a:spcPts val="0"/>
              </a:spcAft>
              <a:buClr>
                <a:schemeClr val="dk1"/>
              </a:buClr>
              <a:buSzPts val="1200"/>
              <a:buNone/>
              <a:defRPr b="1" sz="1200">
                <a:solidFill>
                  <a:schemeClr val="dk1"/>
                </a:solidFill>
              </a:defRPr>
            </a:lvl4pPr>
            <a:lvl5pPr lvl="4">
              <a:spcBef>
                <a:spcPts val="0"/>
              </a:spcBef>
              <a:spcAft>
                <a:spcPts val="0"/>
              </a:spcAft>
              <a:buClr>
                <a:schemeClr val="dk1"/>
              </a:buClr>
              <a:buSzPts val="1200"/>
              <a:buNone/>
              <a:defRPr b="1" sz="1200">
                <a:solidFill>
                  <a:schemeClr val="dk1"/>
                </a:solidFill>
              </a:defRPr>
            </a:lvl5pPr>
            <a:lvl6pPr lvl="5">
              <a:spcBef>
                <a:spcPts val="0"/>
              </a:spcBef>
              <a:spcAft>
                <a:spcPts val="0"/>
              </a:spcAft>
              <a:buClr>
                <a:schemeClr val="dk1"/>
              </a:buClr>
              <a:buSzPts val="1200"/>
              <a:buNone/>
              <a:defRPr b="1" sz="1200">
                <a:solidFill>
                  <a:schemeClr val="dk1"/>
                </a:solidFill>
              </a:defRPr>
            </a:lvl6pPr>
            <a:lvl7pPr lvl="6">
              <a:spcBef>
                <a:spcPts val="0"/>
              </a:spcBef>
              <a:spcAft>
                <a:spcPts val="0"/>
              </a:spcAft>
              <a:buClr>
                <a:schemeClr val="dk1"/>
              </a:buClr>
              <a:buSzPts val="1200"/>
              <a:buNone/>
              <a:defRPr b="1" sz="1200">
                <a:solidFill>
                  <a:schemeClr val="dk1"/>
                </a:solidFill>
              </a:defRPr>
            </a:lvl7pPr>
            <a:lvl8pPr lvl="7">
              <a:spcBef>
                <a:spcPts val="0"/>
              </a:spcBef>
              <a:spcAft>
                <a:spcPts val="0"/>
              </a:spcAft>
              <a:buClr>
                <a:schemeClr val="dk1"/>
              </a:buClr>
              <a:buSzPts val="1200"/>
              <a:buNone/>
              <a:defRPr b="1" sz="1200">
                <a:solidFill>
                  <a:schemeClr val="dk1"/>
                </a:solidFill>
              </a:defRPr>
            </a:lvl8pPr>
            <a:lvl9pPr lvl="8">
              <a:spcBef>
                <a:spcPts val="0"/>
              </a:spcBef>
              <a:spcAft>
                <a:spcPts val="0"/>
              </a:spcAft>
              <a:buClr>
                <a:schemeClr val="dk1"/>
              </a:buClr>
              <a:buSzPts val="1200"/>
              <a:buNone/>
              <a:defRPr b="1" sz="1200">
                <a:solidFill>
                  <a:schemeClr val="dk1"/>
                </a:solidFill>
              </a:defRPr>
            </a:lvl9pPr>
          </a:lstStyle>
          <a:p/>
        </p:txBody>
      </p:sp>
      <p:sp>
        <p:nvSpPr>
          <p:cNvPr id="130" name="Google Shape;130;p21"/>
          <p:cNvSpPr/>
          <p:nvPr>
            <p:ph idx="7" type="pic"/>
          </p:nvPr>
        </p:nvSpPr>
        <p:spPr>
          <a:xfrm>
            <a:off x="274950" y="2376422"/>
            <a:ext cx="1269000" cy="1269000"/>
          </a:xfrm>
          <a:prstGeom prst="rect">
            <a:avLst/>
          </a:prstGeom>
          <a:noFill/>
          <a:ln>
            <a:noFill/>
          </a:ln>
        </p:spPr>
      </p:sp>
      <p:sp>
        <p:nvSpPr>
          <p:cNvPr id="131" name="Google Shape;131;p21"/>
          <p:cNvSpPr txBox="1"/>
          <p:nvPr>
            <p:ph idx="8" type="subTitle"/>
          </p:nvPr>
        </p:nvSpPr>
        <p:spPr>
          <a:xfrm>
            <a:off x="284700" y="4087691"/>
            <a:ext cx="1258200" cy="126600"/>
          </a:xfrm>
          <a:prstGeom prst="rect">
            <a:avLst/>
          </a:prstGeom>
        </p:spPr>
        <p:txBody>
          <a:bodyPr anchorCtr="0" anchor="t" bIns="0" lIns="0" spcFirstLastPara="1" rIns="0" wrap="square" tIns="0">
            <a:noAutofit/>
          </a:bodyPr>
          <a:lstStyle>
            <a:lvl1pPr lvl="0">
              <a:spcBef>
                <a:spcPts val="0"/>
              </a:spcBef>
              <a:spcAft>
                <a:spcPts val="0"/>
              </a:spcAft>
              <a:buSzPts val="900"/>
              <a:buNone/>
              <a:defRPr sz="900"/>
            </a:lvl1pPr>
            <a:lvl2pPr lvl="1">
              <a:spcBef>
                <a:spcPts val="0"/>
              </a:spcBef>
              <a:spcAft>
                <a:spcPts val="0"/>
              </a:spcAft>
              <a:buClr>
                <a:schemeClr val="dk1"/>
              </a:buClr>
              <a:buSzPts val="900"/>
              <a:buNone/>
              <a:defRPr sz="900">
                <a:solidFill>
                  <a:schemeClr val="dk1"/>
                </a:solidFill>
              </a:defRPr>
            </a:lvl2pPr>
            <a:lvl3pPr lvl="2">
              <a:spcBef>
                <a:spcPts val="0"/>
              </a:spcBef>
              <a:spcAft>
                <a:spcPts val="0"/>
              </a:spcAft>
              <a:buClr>
                <a:schemeClr val="dk1"/>
              </a:buClr>
              <a:buSzPts val="900"/>
              <a:buNone/>
              <a:defRPr sz="900">
                <a:solidFill>
                  <a:schemeClr val="dk1"/>
                </a:solidFill>
              </a:defRPr>
            </a:lvl3pPr>
            <a:lvl4pPr lvl="3">
              <a:spcBef>
                <a:spcPts val="0"/>
              </a:spcBef>
              <a:spcAft>
                <a:spcPts val="0"/>
              </a:spcAft>
              <a:buClr>
                <a:schemeClr val="dk1"/>
              </a:buClr>
              <a:buSzPts val="900"/>
              <a:buNone/>
              <a:defRPr sz="900">
                <a:solidFill>
                  <a:schemeClr val="dk1"/>
                </a:solidFill>
              </a:defRPr>
            </a:lvl4pPr>
            <a:lvl5pPr lvl="4">
              <a:spcBef>
                <a:spcPts val="0"/>
              </a:spcBef>
              <a:spcAft>
                <a:spcPts val="0"/>
              </a:spcAft>
              <a:buClr>
                <a:schemeClr val="dk1"/>
              </a:buClr>
              <a:buSzPts val="900"/>
              <a:buNone/>
              <a:defRPr sz="900">
                <a:solidFill>
                  <a:schemeClr val="dk1"/>
                </a:solidFill>
              </a:defRPr>
            </a:lvl5pPr>
            <a:lvl6pPr lvl="5">
              <a:spcBef>
                <a:spcPts val="0"/>
              </a:spcBef>
              <a:spcAft>
                <a:spcPts val="0"/>
              </a:spcAft>
              <a:buClr>
                <a:schemeClr val="dk1"/>
              </a:buClr>
              <a:buSzPts val="900"/>
              <a:buNone/>
              <a:defRPr sz="900">
                <a:solidFill>
                  <a:schemeClr val="dk1"/>
                </a:solidFill>
              </a:defRPr>
            </a:lvl6pPr>
            <a:lvl7pPr lvl="6">
              <a:spcBef>
                <a:spcPts val="0"/>
              </a:spcBef>
              <a:spcAft>
                <a:spcPts val="0"/>
              </a:spcAft>
              <a:buClr>
                <a:schemeClr val="dk1"/>
              </a:buClr>
              <a:buSzPts val="900"/>
              <a:buNone/>
              <a:defRPr sz="900">
                <a:solidFill>
                  <a:schemeClr val="dk1"/>
                </a:solidFill>
              </a:defRPr>
            </a:lvl7pPr>
            <a:lvl8pPr lvl="7">
              <a:spcBef>
                <a:spcPts val="0"/>
              </a:spcBef>
              <a:spcAft>
                <a:spcPts val="0"/>
              </a:spcAft>
              <a:buClr>
                <a:schemeClr val="dk1"/>
              </a:buClr>
              <a:buSzPts val="900"/>
              <a:buNone/>
              <a:defRPr sz="900">
                <a:solidFill>
                  <a:schemeClr val="dk1"/>
                </a:solidFill>
              </a:defRPr>
            </a:lvl8pPr>
            <a:lvl9pPr lvl="8">
              <a:spcBef>
                <a:spcPts val="0"/>
              </a:spcBef>
              <a:spcAft>
                <a:spcPts val="0"/>
              </a:spcAft>
              <a:buClr>
                <a:schemeClr val="dk1"/>
              </a:buClr>
              <a:buSzPts val="900"/>
              <a:buNone/>
              <a:defRPr sz="900">
                <a:solidFill>
                  <a:schemeClr val="dk1"/>
                </a:solidFill>
              </a:defRPr>
            </a:lvl9pPr>
          </a:lstStyle>
          <a:p/>
        </p:txBody>
      </p:sp>
      <p:sp>
        <p:nvSpPr>
          <p:cNvPr id="132" name="Google Shape;132;p21"/>
          <p:cNvSpPr txBox="1"/>
          <p:nvPr>
            <p:ph idx="9" type="subTitle"/>
          </p:nvPr>
        </p:nvSpPr>
        <p:spPr>
          <a:xfrm>
            <a:off x="284675" y="4322169"/>
            <a:ext cx="1258200" cy="126600"/>
          </a:xfrm>
          <a:prstGeom prst="rect">
            <a:avLst/>
          </a:prstGeom>
        </p:spPr>
        <p:txBody>
          <a:bodyPr anchorCtr="0" anchor="t" bIns="0" lIns="0" spcFirstLastPara="1" rIns="0" wrap="square" tIns="0">
            <a:noAutofit/>
          </a:bodyPr>
          <a:lstStyle>
            <a:lvl1pPr lvl="0">
              <a:spcBef>
                <a:spcPts val="0"/>
              </a:spcBef>
              <a:spcAft>
                <a:spcPts val="0"/>
              </a:spcAft>
              <a:buSzPts val="900"/>
              <a:buFont typeface="Inter Light"/>
              <a:buNone/>
              <a:defRPr sz="900">
                <a:latin typeface="Inter Light"/>
                <a:ea typeface="Inter Light"/>
                <a:cs typeface="Inter Light"/>
                <a:sym typeface="Inter Light"/>
              </a:defRPr>
            </a:lvl1pPr>
            <a:lvl2pPr lvl="1">
              <a:spcBef>
                <a:spcPts val="0"/>
              </a:spcBef>
              <a:spcAft>
                <a:spcPts val="0"/>
              </a:spcAft>
              <a:buClr>
                <a:schemeClr val="dk1"/>
              </a:buClr>
              <a:buSzPts val="900"/>
              <a:buNone/>
              <a:defRPr sz="900">
                <a:solidFill>
                  <a:schemeClr val="dk1"/>
                </a:solidFill>
              </a:defRPr>
            </a:lvl2pPr>
            <a:lvl3pPr lvl="2">
              <a:spcBef>
                <a:spcPts val="0"/>
              </a:spcBef>
              <a:spcAft>
                <a:spcPts val="0"/>
              </a:spcAft>
              <a:buClr>
                <a:schemeClr val="dk1"/>
              </a:buClr>
              <a:buSzPts val="900"/>
              <a:buNone/>
              <a:defRPr sz="900">
                <a:solidFill>
                  <a:schemeClr val="dk1"/>
                </a:solidFill>
              </a:defRPr>
            </a:lvl3pPr>
            <a:lvl4pPr lvl="3">
              <a:spcBef>
                <a:spcPts val="0"/>
              </a:spcBef>
              <a:spcAft>
                <a:spcPts val="0"/>
              </a:spcAft>
              <a:buClr>
                <a:schemeClr val="dk1"/>
              </a:buClr>
              <a:buSzPts val="900"/>
              <a:buNone/>
              <a:defRPr sz="900">
                <a:solidFill>
                  <a:schemeClr val="dk1"/>
                </a:solidFill>
              </a:defRPr>
            </a:lvl4pPr>
            <a:lvl5pPr lvl="4">
              <a:spcBef>
                <a:spcPts val="0"/>
              </a:spcBef>
              <a:spcAft>
                <a:spcPts val="0"/>
              </a:spcAft>
              <a:buClr>
                <a:schemeClr val="dk1"/>
              </a:buClr>
              <a:buSzPts val="900"/>
              <a:buNone/>
              <a:defRPr sz="900">
                <a:solidFill>
                  <a:schemeClr val="dk1"/>
                </a:solidFill>
              </a:defRPr>
            </a:lvl5pPr>
            <a:lvl6pPr lvl="5">
              <a:spcBef>
                <a:spcPts val="0"/>
              </a:spcBef>
              <a:spcAft>
                <a:spcPts val="0"/>
              </a:spcAft>
              <a:buClr>
                <a:schemeClr val="dk1"/>
              </a:buClr>
              <a:buSzPts val="900"/>
              <a:buNone/>
              <a:defRPr sz="900">
                <a:solidFill>
                  <a:schemeClr val="dk1"/>
                </a:solidFill>
              </a:defRPr>
            </a:lvl6pPr>
            <a:lvl7pPr lvl="6">
              <a:spcBef>
                <a:spcPts val="0"/>
              </a:spcBef>
              <a:spcAft>
                <a:spcPts val="0"/>
              </a:spcAft>
              <a:buClr>
                <a:schemeClr val="dk1"/>
              </a:buClr>
              <a:buSzPts val="900"/>
              <a:buNone/>
              <a:defRPr sz="900">
                <a:solidFill>
                  <a:schemeClr val="dk1"/>
                </a:solidFill>
              </a:defRPr>
            </a:lvl7pPr>
            <a:lvl8pPr lvl="7">
              <a:spcBef>
                <a:spcPts val="0"/>
              </a:spcBef>
              <a:spcAft>
                <a:spcPts val="0"/>
              </a:spcAft>
              <a:buClr>
                <a:schemeClr val="dk1"/>
              </a:buClr>
              <a:buSzPts val="900"/>
              <a:buNone/>
              <a:defRPr sz="900">
                <a:solidFill>
                  <a:schemeClr val="dk1"/>
                </a:solidFill>
              </a:defRPr>
            </a:lvl8pPr>
            <a:lvl9pPr lvl="8">
              <a:spcBef>
                <a:spcPts val="0"/>
              </a:spcBef>
              <a:spcAft>
                <a:spcPts val="0"/>
              </a:spcAft>
              <a:buClr>
                <a:schemeClr val="dk1"/>
              </a:buClr>
              <a:buSzPts val="900"/>
              <a:buNone/>
              <a:defRPr sz="900">
                <a:solidFill>
                  <a:schemeClr val="dk1"/>
                </a:solidFill>
              </a:defRPr>
            </a:lvl9pPr>
          </a:lstStyle>
          <a:p/>
        </p:txBody>
      </p:sp>
      <p:sp>
        <p:nvSpPr>
          <p:cNvPr id="133" name="Google Shape;133;p21"/>
          <p:cNvSpPr txBox="1"/>
          <p:nvPr>
            <p:ph idx="13" type="subTitle"/>
          </p:nvPr>
        </p:nvSpPr>
        <p:spPr>
          <a:xfrm>
            <a:off x="1745775" y="3892206"/>
            <a:ext cx="1258200" cy="175800"/>
          </a:xfrm>
          <a:prstGeom prst="rect">
            <a:avLst/>
          </a:prstGeom>
        </p:spPr>
        <p:txBody>
          <a:bodyPr anchorCtr="0" anchor="t" bIns="0" lIns="0" spcFirstLastPara="1" rIns="0" wrap="square" tIns="0">
            <a:noAutofit/>
          </a:bodyPr>
          <a:lstStyle>
            <a:lvl1pPr lvl="0">
              <a:spcBef>
                <a:spcPts val="0"/>
              </a:spcBef>
              <a:spcAft>
                <a:spcPts val="0"/>
              </a:spcAft>
              <a:buSzPts val="1200"/>
              <a:buNone/>
              <a:defRPr b="1" sz="1200"/>
            </a:lvl1pPr>
            <a:lvl2pPr lvl="1">
              <a:spcBef>
                <a:spcPts val="0"/>
              </a:spcBef>
              <a:spcAft>
                <a:spcPts val="0"/>
              </a:spcAft>
              <a:buClr>
                <a:schemeClr val="dk1"/>
              </a:buClr>
              <a:buSzPts val="1200"/>
              <a:buNone/>
              <a:defRPr b="1" sz="1200">
                <a:solidFill>
                  <a:schemeClr val="dk1"/>
                </a:solidFill>
              </a:defRPr>
            </a:lvl2pPr>
            <a:lvl3pPr lvl="2">
              <a:spcBef>
                <a:spcPts val="0"/>
              </a:spcBef>
              <a:spcAft>
                <a:spcPts val="0"/>
              </a:spcAft>
              <a:buClr>
                <a:schemeClr val="dk1"/>
              </a:buClr>
              <a:buSzPts val="1200"/>
              <a:buNone/>
              <a:defRPr b="1" sz="1200">
                <a:solidFill>
                  <a:schemeClr val="dk1"/>
                </a:solidFill>
              </a:defRPr>
            </a:lvl3pPr>
            <a:lvl4pPr lvl="3">
              <a:spcBef>
                <a:spcPts val="0"/>
              </a:spcBef>
              <a:spcAft>
                <a:spcPts val="0"/>
              </a:spcAft>
              <a:buClr>
                <a:schemeClr val="dk1"/>
              </a:buClr>
              <a:buSzPts val="1200"/>
              <a:buNone/>
              <a:defRPr b="1" sz="1200">
                <a:solidFill>
                  <a:schemeClr val="dk1"/>
                </a:solidFill>
              </a:defRPr>
            </a:lvl4pPr>
            <a:lvl5pPr lvl="4">
              <a:spcBef>
                <a:spcPts val="0"/>
              </a:spcBef>
              <a:spcAft>
                <a:spcPts val="0"/>
              </a:spcAft>
              <a:buClr>
                <a:schemeClr val="dk1"/>
              </a:buClr>
              <a:buSzPts val="1200"/>
              <a:buNone/>
              <a:defRPr b="1" sz="1200">
                <a:solidFill>
                  <a:schemeClr val="dk1"/>
                </a:solidFill>
              </a:defRPr>
            </a:lvl5pPr>
            <a:lvl6pPr lvl="5">
              <a:spcBef>
                <a:spcPts val="0"/>
              </a:spcBef>
              <a:spcAft>
                <a:spcPts val="0"/>
              </a:spcAft>
              <a:buClr>
                <a:schemeClr val="dk1"/>
              </a:buClr>
              <a:buSzPts val="1200"/>
              <a:buNone/>
              <a:defRPr b="1" sz="1200">
                <a:solidFill>
                  <a:schemeClr val="dk1"/>
                </a:solidFill>
              </a:defRPr>
            </a:lvl6pPr>
            <a:lvl7pPr lvl="6">
              <a:spcBef>
                <a:spcPts val="0"/>
              </a:spcBef>
              <a:spcAft>
                <a:spcPts val="0"/>
              </a:spcAft>
              <a:buClr>
                <a:schemeClr val="dk1"/>
              </a:buClr>
              <a:buSzPts val="1200"/>
              <a:buNone/>
              <a:defRPr b="1" sz="1200">
                <a:solidFill>
                  <a:schemeClr val="dk1"/>
                </a:solidFill>
              </a:defRPr>
            </a:lvl7pPr>
            <a:lvl8pPr lvl="7">
              <a:spcBef>
                <a:spcPts val="0"/>
              </a:spcBef>
              <a:spcAft>
                <a:spcPts val="0"/>
              </a:spcAft>
              <a:buClr>
                <a:schemeClr val="dk1"/>
              </a:buClr>
              <a:buSzPts val="1200"/>
              <a:buNone/>
              <a:defRPr b="1" sz="1200">
                <a:solidFill>
                  <a:schemeClr val="dk1"/>
                </a:solidFill>
              </a:defRPr>
            </a:lvl8pPr>
            <a:lvl9pPr lvl="8">
              <a:spcBef>
                <a:spcPts val="0"/>
              </a:spcBef>
              <a:spcAft>
                <a:spcPts val="0"/>
              </a:spcAft>
              <a:buClr>
                <a:schemeClr val="dk1"/>
              </a:buClr>
              <a:buSzPts val="1200"/>
              <a:buNone/>
              <a:defRPr b="1" sz="1200">
                <a:solidFill>
                  <a:schemeClr val="dk1"/>
                </a:solidFill>
              </a:defRPr>
            </a:lvl9pPr>
          </a:lstStyle>
          <a:p/>
        </p:txBody>
      </p:sp>
      <p:sp>
        <p:nvSpPr>
          <p:cNvPr id="134" name="Google Shape;134;p21"/>
          <p:cNvSpPr txBox="1"/>
          <p:nvPr>
            <p:ph idx="14" type="subTitle"/>
          </p:nvPr>
        </p:nvSpPr>
        <p:spPr>
          <a:xfrm>
            <a:off x="1745775" y="4087691"/>
            <a:ext cx="1258200" cy="126600"/>
          </a:xfrm>
          <a:prstGeom prst="rect">
            <a:avLst/>
          </a:prstGeom>
        </p:spPr>
        <p:txBody>
          <a:bodyPr anchorCtr="0" anchor="t" bIns="0" lIns="0" spcFirstLastPara="1" rIns="0" wrap="square" tIns="0">
            <a:noAutofit/>
          </a:bodyPr>
          <a:lstStyle>
            <a:lvl1pPr lvl="0">
              <a:spcBef>
                <a:spcPts val="0"/>
              </a:spcBef>
              <a:spcAft>
                <a:spcPts val="0"/>
              </a:spcAft>
              <a:buSzPts val="900"/>
              <a:buNone/>
              <a:defRPr sz="900"/>
            </a:lvl1pPr>
            <a:lvl2pPr lvl="1">
              <a:spcBef>
                <a:spcPts val="0"/>
              </a:spcBef>
              <a:spcAft>
                <a:spcPts val="0"/>
              </a:spcAft>
              <a:buClr>
                <a:schemeClr val="dk1"/>
              </a:buClr>
              <a:buSzPts val="900"/>
              <a:buNone/>
              <a:defRPr sz="900">
                <a:solidFill>
                  <a:schemeClr val="dk1"/>
                </a:solidFill>
              </a:defRPr>
            </a:lvl2pPr>
            <a:lvl3pPr lvl="2">
              <a:spcBef>
                <a:spcPts val="0"/>
              </a:spcBef>
              <a:spcAft>
                <a:spcPts val="0"/>
              </a:spcAft>
              <a:buClr>
                <a:schemeClr val="dk1"/>
              </a:buClr>
              <a:buSzPts val="900"/>
              <a:buNone/>
              <a:defRPr sz="900">
                <a:solidFill>
                  <a:schemeClr val="dk1"/>
                </a:solidFill>
              </a:defRPr>
            </a:lvl3pPr>
            <a:lvl4pPr lvl="3">
              <a:spcBef>
                <a:spcPts val="0"/>
              </a:spcBef>
              <a:spcAft>
                <a:spcPts val="0"/>
              </a:spcAft>
              <a:buClr>
                <a:schemeClr val="dk1"/>
              </a:buClr>
              <a:buSzPts val="900"/>
              <a:buNone/>
              <a:defRPr sz="900">
                <a:solidFill>
                  <a:schemeClr val="dk1"/>
                </a:solidFill>
              </a:defRPr>
            </a:lvl4pPr>
            <a:lvl5pPr lvl="4">
              <a:spcBef>
                <a:spcPts val="0"/>
              </a:spcBef>
              <a:spcAft>
                <a:spcPts val="0"/>
              </a:spcAft>
              <a:buClr>
                <a:schemeClr val="dk1"/>
              </a:buClr>
              <a:buSzPts val="900"/>
              <a:buNone/>
              <a:defRPr sz="900">
                <a:solidFill>
                  <a:schemeClr val="dk1"/>
                </a:solidFill>
              </a:defRPr>
            </a:lvl5pPr>
            <a:lvl6pPr lvl="5">
              <a:spcBef>
                <a:spcPts val="0"/>
              </a:spcBef>
              <a:spcAft>
                <a:spcPts val="0"/>
              </a:spcAft>
              <a:buClr>
                <a:schemeClr val="dk1"/>
              </a:buClr>
              <a:buSzPts val="900"/>
              <a:buNone/>
              <a:defRPr sz="900">
                <a:solidFill>
                  <a:schemeClr val="dk1"/>
                </a:solidFill>
              </a:defRPr>
            </a:lvl6pPr>
            <a:lvl7pPr lvl="6">
              <a:spcBef>
                <a:spcPts val="0"/>
              </a:spcBef>
              <a:spcAft>
                <a:spcPts val="0"/>
              </a:spcAft>
              <a:buClr>
                <a:schemeClr val="dk1"/>
              </a:buClr>
              <a:buSzPts val="900"/>
              <a:buNone/>
              <a:defRPr sz="900">
                <a:solidFill>
                  <a:schemeClr val="dk1"/>
                </a:solidFill>
              </a:defRPr>
            </a:lvl7pPr>
            <a:lvl8pPr lvl="7">
              <a:spcBef>
                <a:spcPts val="0"/>
              </a:spcBef>
              <a:spcAft>
                <a:spcPts val="0"/>
              </a:spcAft>
              <a:buClr>
                <a:schemeClr val="dk1"/>
              </a:buClr>
              <a:buSzPts val="900"/>
              <a:buNone/>
              <a:defRPr sz="900">
                <a:solidFill>
                  <a:schemeClr val="dk1"/>
                </a:solidFill>
              </a:defRPr>
            </a:lvl8pPr>
            <a:lvl9pPr lvl="8">
              <a:spcBef>
                <a:spcPts val="0"/>
              </a:spcBef>
              <a:spcAft>
                <a:spcPts val="0"/>
              </a:spcAft>
              <a:buClr>
                <a:schemeClr val="dk1"/>
              </a:buClr>
              <a:buSzPts val="900"/>
              <a:buNone/>
              <a:defRPr sz="900">
                <a:solidFill>
                  <a:schemeClr val="dk1"/>
                </a:solidFill>
              </a:defRPr>
            </a:lvl9pPr>
          </a:lstStyle>
          <a:p/>
        </p:txBody>
      </p:sp>
      <p:sp>
        <p:nvSpPr>
          <p:cNvPr id="135" name="Google Shape;135;p21"/>
          <p:cNvSpPr txBox="1"/>
          <p:nvPr>
            <p:ph idx="15" type="subTitle"/>
          </p:nvPr>
        </p:nvSpPr>
        <p:spPr>
          <a:xfrm>
            <a:off x="1745750" y="4322169"/>
            <a:ext cx="1258200" cy="126600"/>
          </a:xfrm>
          <a:prstGeom prst="rect">
            <a:avLst/>
          </a:prstGeom>
        </p:spPr>
        <p:txBody>
          <a:bodyPr anchorCtr="0" anchor="t" bIns="0" lIns="0" spcFirstLastPara="1" rIns="0" wrap="square" tIns="0">
            <a:noAutofit/>
          </a:bodyPr>
          <a:lstStyle>
            <a:lvl1pPr lvl="0">
              <a:spcBef>
                <a:spcPts val="0"/>
              </a:spcBef>
              <a:spcAft>
                <a:spcPts val="0"/>
              </a:spcAft>
              <a:buSzPts val="900"/>
              <a:buFont typeface="Inter Light"/>
              <a:buNone/>
              <a:defRPr sz="900">
                <a:latin typeface="Inter Light"/>
                <a:ea typeface="Inter Light"/>
                <a:cs typeface="Inter Light"/>
                <a:sym typeface="Inter Light"/>
              </a:defRPr>
            </a:lvl1pPr>
            <a:lvl2pPr lvl="1">
              <a:spcBef>
                <a:spcPts val="0"/>
              </a:spcBef>
              <a:spcAft>
                <a:spcPts val="0"/>
              </a:spcAft>
              <a:buClr>
                <a:schemeClr val="dk1"/>
              </a:buClr>
              <a:buSzPts val="900"/>
              <a:buNone/>
              <a:defRPr sz="900">
                <a:solidFill>
                  <a:schemeClr val="dk1"/>
                </a:solidFill>
              </a:defRPr>
            </a:lvl2pPr>
            <a:lvl3pPr lvl="2">
              <a:spcBef>
                <a:spcPts val="0"/>
              </a:spcBef>
              <a:spcAft>
                <a:spcPts val="0"/>
              </a:spcAft>
              <a:buClr>
                <a:schemeClr val="dk1"/>
              </a:buClr>
              <a:buSzPts val="900"/>
              <a:buNone/>
              <a:defRPr sz="900">
                <a:solidFill>
                  <a:schemeClr val="dk1"/>
                </a:solidFill>
              </a:defRPr>
            </a:lvl3pPr>
            <a:lvl4pPr lvl="3">
              <a:spcBef>
                <a:spcPts val="0"/>
              </a:spcBef>
              <a:spcAft>
                <a:spcPts val="0"/>
              </a:spcAft>
              <a:buClr>
                <a:schemeClr val="dk1"/>
              </a:buClr>
              <a:buSzPts val="900"/>
              <a:buNone/>
              <a:defRPr sz="900">
                <a:solidFill>
                  <a:schemeClr val="dk1"/>
                </a:solidFill>
              </a:defRPr>
            </a:lvl4pPr>
            <a:lvl5pPr lvl="4">
              <a:spcBef>
                <a:spcPts val="0"/>
              </a:spcBef>
              <a:spcAft>
                <a:spcPts val="0"/>
              </a:spcAft>
              <a:buClr>
                <a:schemeClr val="dk1"/>
              </a:buClr>
              <a:buSzPts val="900"/>
              <a:buNone/>
              <a:defRPr sz="900">
                <a:solidFill>
                  <a:schemeClr val="dk1"/>
                </a:solidFill>
              </a:defRPr>
            </a:lvl5pPr>
            <a:lvl6pPr lvl="5">
              <a:spcBef>
                <a:spcPts val="0"/>
              </a:spcBef>
              <a:spcAft>
                <a:spcPts val="0"/>
              </a:spcAft>
              <a:buClr>
                <a:schemeClr val="dk1"/>
              </a:buClr>
              <a:buSzPts val="900"/>
              <a:buNone/>
              <a:defRPr sz="900">
                <a:solidFill>
                  <a:schemeClr val="dk1"/>
                </a:solidFill>
              </a:defRPr>
            </a:lvl6pPr>
            <a:lvl7pPr lvl="6">
              <a:spcBef>
                <a:spcPts val="0"/>
              </a:spcBef>
              <a:spcAft>
                <a:spcPts val="0"/>
              </a:spcAft>
              <a:buClr>
                <a:schemeClr val="dk1"/>
              </a:buClr>
              <a:buSzPts val="900"/>
              <a:buNone/>
              <a:defRPr sz="900">
                <a:solidFill>
                  <a:schemeClr val="dk1"/>
                </a:solidFill>
              </a:defRPr>
            </a:lvl7pPr>
            <a:lvl8pPr lvl="7">
              <a:spcBef>
                <a:spcPts val="0"/>
              </a:spcBef>
              <a:spcAft>
                <a:spcPts val="0"/>
              </a:spcAft>
              <a:buClr>
                <a:schemeClr val="dk1"/>
              </a:buClr>
              <a:buSzPts val="900"/>
              <a:buNone/>
              <a:defRPr sz="900">
                <a:solidFill>
                  <a:schemeClr val="dk1"/>
                </a:solidFill>
              </a:defRPr>
            </a:lvl8pPr>
            <a:lvl9pPr lvl="8">
              <a:spcBef>
                <a:spcPts val="0"/>
              </a:spcBef>
              <a:spcAft>
                <a:spcPts val="0"/>
              </a:spcAft>
              <a:buClr>
                <a:schemeClr val="dk1"/>
              </a:buClr>
              <a:buSzPts val="900"/>
              <a:buNone/>
              <a:defRPr sz="900">
                <a:solidFill>
                  <a:schemeClr val="dk1"/>
                </a:solidFill>
              </a:defRPr>
            </a:lvl9pPr>
          </a:lstStyle>
          <a:p/>
        </p:txBody>
      </p:sp>
      <p:sp>
        <p:nvSpPr>
          <p:cNvPr id="136" name="Google Shape;136;p21"/>
          <p:cNvSpPr txBox="1"/>
          <p:nvPr>
            <p:ph idx="16" type="subTitle"/>
          </p:nvPr>
        </p:nvSpPr>
        <p:spPr>
          <a:xfrm>
            <a:off x="3219513" y="3892206"/>
            <a:ext cx="1258200" cy="175800"/>
          </a:xfrm>
          <a:prstGeom prst="rect">
            <a:avLst/>
          </a:prstGeom>
        </p:spPr>
        <p:txBody>
          <a:bodyPr anchorCtr="0" anchor="t" bIns="0" lIns="0" spcFirstLastPara="1" rIns="0" wrap="square" tIns="0">
            <a:noAutofit/>
          </a:bodyPr>
          <a:lstStyle>
            <a:lvl1pPr lvl="0">
              <a:spcBef>
                <a:spcPts val="0"/>
              </a:spcBef>
              <a:spcAft>
                <a:spcPts val="0"/>
              </a:spcAft>
              <a:buSzPts val="1200"/>
              <a:buNone/>
              <a:defRPr b="1" sz="1200"/>
            </a:lvl1pPr>
            <a:lvl2pPr lvl="1">
              <a:spcBef>
                <a:spcPts val="0"/>
              </a:spcBef>
              <a:spcAft>
                <a:spcPts val="0"/>
              </a:spcAft>
              <a:buClr>
                <a:schemeClr val="dk1"/>
              </a:buClr>
              <a:buSzPts val="1200"/>
              <a:buNone/>
              <a:defRPr b="1" sz="1200">
                <a:solidFill>
                  <a:schemeClr val="dk1"/>
                </a:solidFill>
              </a:defRPr>
            </a:lvl2pPr>
            <a:lvl3pPr lvl="2">
              <a:spcBef>
                <a:spcPts val="0"/>
              </a:spcBef>
              <a:spcAft>
                <a:spcPts val="0"/>
              </a:spcAft>
              <a:buClr>
                <a:schemeClr val="dk1"/>
              </a:buClr>
              <a:buSzPts val="1200"/>
              <a:buNone/>
              <a:defRPr b="1" sz="1200">
                <a:solidFill>
                  <a:schemeClr val="dk1"/>
                </a:solidFill>
              </a:defRPr>
            </a:lvl3pPr>
            <a:lvl4pPr lvl="3">
              <a:spcBef>
                <a:spcPts val="0"/>
              </a:spcBef>
              <a:spcAft>
                <a:spcPts val="0"/>
              </a:spcAft>
              <a:buClr>
                <a:schemeClr val="dk1"/>
              </a:buClr>
              <a:buSzPts val="1200"/>
              <a:buNone/>
              <a:defRPr b="1" sz="1200">
                <a:solidFill>
                  <a:schemeClr val="dk1"/>
                </a:solidFill>
              </a:defRPr>
            </a:lvl4pPr>
            <a:lvl5pPr lvl="4">
              <a:spcBef>
                <a:spcPts val="0"/>
              </a:spcBef>
              <a:spcAft>
                <a:spcPts val="0"/>
              </a:spcAft>
              <a:buClr>
                <a:schemeClr val="dk1"/>
              </a:buClr>
              <a:buSzPts val="1200"/>
              <a:buNone/>
              <a:defRPr b="1" sz="1200">
                <a:solidFill>
                  <a:schemeClr val="dk1"/>
                </a:solidFill>
              </a:defRPr>
            </a:lvl5pPr>
            <a:lvl6pPr lvl="5">
              <a:spcBef>
                <a:spcPts val="0"/>
              </a:spcBef>
              <a:spcAft>
                <a:spcPts val="0"/>
              </a:spcAft>
              <a:buClr>
                <a:schemeClr val="dk1"/>
              </a:buClr>
              <a:buSzPts val="1200"/>
              <a:buNone/>
              <a:defRPr b="1" sz="1200">
                <a:solidFill>
                  <a:schemeClr val="dk1"/>
                </a:solidFill>
              </a:defRPr>
            </a:lvl6pPr>
            <a:lvl7pPr lvl="6">
              <a:spcBef>
                <a:spcPts val="0"/>
              </a:spcBef>
              <a:spcAft>
                <a:spcPts val="0"/>
              </a:spcAft>
              <a:buClr>
                <a:schemeClr val="dk1"/>
              </a:buClr>
              <a:buSzPts val="1200"/>
              <a:buNone/>
              <a:defRPr b="1" sz="1200">
                <a:solidFill>
                  <a:schemeClr val="dk1"/>
                </a:solidFill>
              </a:defRPr>
            </a:lvl7pPr>
            <a:lvl8pPr lvl="7">
              <a:spcBef>
                <a:spcPts val="0"/>
              </a:spcBef>
              <a:spcAft>
                <a:spcPts val="0"/>
              </a:spcAft>
              <a:buClr>
                <a:schemeClr val="dk1"/>
              </a:buClr>
              <a:buSzPts val="1200"/>
              <a:buNone/>
              <a:defRPr b="1" sz="1200">
                <a:solidFill>
                  <a:schemeClr val="dk1"/>
                </a:solidFill>
              </a:defRPr>
            </a:lvl8pPr>
            <a:lvl9pPr lvl="8">
              <a:spcBef>
                <a:spcPts val="0"/>
              </a:spcBef>
              <a:spcAft>
                <a:spcPts val="0"/>
              </a:spcAft>
              <a:buClr>
                <a:schemeClr val="dk1"/>
              </a:buClr>
              <a:buSzPts val="1200"/>
              <a:buNone/>
              <a:defRPr b="1" sz="1200">
                <a:solidFill>
                  <a:schemeClr val="dk1"/>
                </a:solidFill>
              </a:defRPr>
            </a:lvl9pPr>
          </a:lstStyle>
          <a:p/>
        </p:txBody>
      </p:sp>
      <p:sp>
        <p:nvSpPr>
          <p:cNvPr id="137" name="Google Shape;137;p21"/>
          <p:cNvSpPr txBox="1"/>
          <p:nvPr>
            <p:ph idx="17" type="subTitle"/>
          </p:nvPr>
        </p:nvSpPr>
        <p:spPr>
          <a:xfrm>
            <a:off x="3219513" y="4087691"/>
            <a:ext cx="1258200" cy="126600"/>
          </a:xfrm>
          <a:prstGeom prst="rect">
            <a:avLst/>
          </a:prstGeom>
        </p:spPr>
        <p:txBody>
          <a:bodyPr anchorCtr="0" anchor="t" bIns="0" lIns="0" spcFirstLastPara="1" rIns="0" wrap="square" tIns="0">
            <a:noAutofit/>
          </a:bodyPr>
          <a:lstStyle>
            <a:lvl1pPr lvl="0">
              <a:spcBef>
                <a:spcPts val="0"/>
              </a:spcBef>
              <a:spcAft>
                <a:spcPts val="0"/>
              </a:spcAft>
              <a:buSzPts val="900"/>
              <a:buNone/>
              <a:defRPr sz="900"/>
            </a:lvl1pPr>
            <a:lvl2pPr lvl="1">
              <a:spcBef>
                <a:spcPts val="0"/>
              </a:spcBef>
              <a:spcAft>
                <a:spcPts val="0"/>
              </a:spcAft>
              <a:buClr>
                <a:schemeClr val="dk1"/>
              </a:buClr>
              <a:buSzPts val="900"/>
              <a:buNone/>
              <a:defRPr sz="900">
                <a:solidFill>
                  <a:schemeClr val="dk1"/>
                </a:solidFill>
              </a:defRPr>
            </a:lvl2pPr>
            <a:lvl3pPr lvl="2">
              <a:spcBef>
                <a:spcPts val="0"/>
              </a:spcBef>
              <a:spcAft>
                <a:spcPts val="0"/>
              </a:spcAft>
              <a:buClr>
                <a:schemeClr val="dk1"/>
              </a:buClr>
              <a:buSzPts val="900"/>
              <a:buNone/>
              <a:defRPr sz="900">
                <a:solidFill>
                  <a:schemeClr val="dk1"/>
                </a:solidFill>
              </a:defRPr>
            </a:lvl3pPr>
            <a:lvl4pPr lvl="3">
              <a:spcBef>
                <a:spcPts val="0"/>
              </a:spcBef>
              <a:spcAft>
                <a:spcPts val="0"/>
              </a:spcAft>
              <a:buClr>
                <a:schemeClr val="dk1"/>
              </a:buClr>
              <a:buSzPts val="900"/>
              <a:buNone/>
              <a:defRPr sz="900">
                <a:solidFill>
                  <a:schemeClr val="dk1"/>
                </a:solidFill>
              </a:defRPr>
            </a:lvl4pPr>
            <a:lvl5pPr lvl="4">
              <a:spcBef>
                <a:spcPts val="0"/>
              </a:spcBef>
              <a:spcAft>
                <a:spcPts val="0"/>
              </a:spcAft>
              <a:buClr>
                <a:schemeClr val="dk1"/>
              </a:buClr>
              <a:buSzPts val="900"/>
              <a:buNone/>
              <a:defRPr sz="900">
                <a:solidFill>
                  <a:schemeClr val="dk1"/>
                </a:solidFill>
              </a:defRPr>
            </a:lvl5pPr>
            <a:lvl6pPr lvl="5">
              <a:spcBef>
                <a:spcPts val="0"/>
              </a:spcBef>
              <a:spcAft>
                <a:spcPts val="0"/>
              </a:spcAft>
              <a:buClr>
                <a:schemeClr val="dk1"/>
              </a:buClr>
              <a:buSzPts val="900"/>
              <a:buNone/>
              <a:defRPr sz="900">
                <a:solidFill>
                  <a:schemeClr val="dk1"/>
                </a:solidFill>
              </a:defRPr>
            </a:lvl6pPr>
            <a:lvl7pPr lvl="6">
              <a:spcBef>
                <a:spcPts val="0"/>
              </a:spcBef>
              <a:spcAft>
                <a:spcPts val="0"/>
              </a:spcAft>
              <a:buClr>
                <a:schemeClr val="dk1"/>
              </a:buClr>
              <a:buSzPts val="900"/>
              <a:buNone/>
              <a:defRPr sz="900">
                <a:solidFill>
                  <a:schemeClr val="dk1"/>
                </a:solidFill>
              </a:defRPr>
            </a:lvl7pPr>
            <a:lvl8pPr lvl="7">
              <a:spcBef>
                <a:spcPts val="0"/>
              </a:spcBef>
              <a:spcAft>
                <a:spcPts val="0"/>
              </a:spcAft>
              <a:buClr>
                <a:schemeClr val="dk1"/>
              </a:buClr>
              <a:buSzPts val="900"/>
              <a:buNone/>
              <a:defRPr sz="900">
                <a:solidFill>
                  <a:schemeClr val="dk1"/>
                </a:solidFill>
              </a:defRPr>
            </a:lvl8pPr>
            <a:lvl9pPr lvl="8">
              <a:spcBef>
                <a:spcPts val="0"/>
              </a:spcBef>
              <a:spcAft>
                <a:spcPts val="0"/>
              </a:spcAft>
              <a:buClr>
                <a:schemeClr val="dk1"/>
              </a:buClr>
              <a:buSzPts val="900"/>
              <a:buNone/>
              <a:defRPr sz="900">
                <a:solidFill>
                  <a:schemeClr val="dk1"/>
                </a:solidFill>
              </a:defRPr>
            </a:lvl9pPr>
          </a:lstStyle>
          <a:p/>
        </p:txBody>
      </p:sp>
      <p:sp>
        <p:nvSpPr>
          <p:cNvPr id="138" name="Google Shape;138;p21"/>
          <p:cNvSpPr txBox="1"/>
          <p:nvPr>
            <p:ph idx="18" type="subTitle"/>
          </p:nvPr>
        </p:nvSpPr>
        <p:spPr>
          <a:xfrm>
            <a:off x="3219488" y="4322169"/>
            <a:ext cx="1258200" cy="126600"/>
          </a:xfrm>
          <a:prstGeom prst="rect">
            <a:avLst/>
          </a:prstGeom>
        </p:spPr>
        <p:txBody>
          <a:bodyPr anchorCtr="0" anchor="t" bIns="0" lIns="0" spcFirstLastPara="1" rIns="0" wrap="square" tIns="0">
            <a:noAutofit/>
          </a:bodyPr>
          <a:lstStyle>
            <a:lvl1pPr lvl="0">
              <a:spcBef>
                <a:spcPts val="0"/>
              </a:spcBef>
              <a:spcAft>
                <a:spcPts val="0"/>
              </a:spcAft>
              <a:buSzPts val="900"/>
              <a:buFont typeface="Inter Light"/>
              <a:buNone/>
              <a:defRPr sz="900">
                <a:latin typeface="Inter Light"/>
                <a:ea typeface="Inter Light"/>
                <a:cs typeface="Inter Light"/>
                <a:sym typeface="Inter Light"/>
              </a:defRPr>
            </a:lvl1pPr>
            <a:lvl2pPr lvl="1">
              <a:spcBef>
                <a:spcPts val="0"/>
              </a:spcBef>
              <a:spcAft>
                <a:spcPts val="0"/>
              </a:spcAft>
              <a:buClr>
                <a:schemeClr val="dk1"/>
              </a:buClr>
              <a:buSzPts val="900"/>
              <a:buNone/>
              <a:defRPr sz="900">
                <a:solidFill>
                  <a:schemeClr val="dk1"/>
                </a:solidFill>
              </a:defRPr>
            </a:lvl2pPr>
            <a:lvl3pPr lvl="2">
              <a:spcBef>
                <a:spcPts val="0"/>
              </a:spcBef>
              <a:spcAft>
                <a:spcPts val="0"/>
              </a:spcAft>
              <a:buClr>
                <a:schemeClr val="dk1"/>
              </a:buClr>
              <a:buSzPts val="900"/>
              <a:buNone/>
              <a:defRPr sz="900">
                <a:solidFill>
                  <a:schemeClr val="dk1"/>
                </a:solidFill>
              </a:defRPr>
            </a:lvl3pPr>
            <a:lvl4pPr lvl="3">
              <a:spcBef>
                <a:spcPts val="0"/>
              </a:spcBef>
              <a:spcAft>
                <a:spcPts val="0"/>
              </a:spcAft>
              <a:buClr>
                <a:schemeClr val="dk1"/>
              </a:buClr>
              <a:buSzPts val="900"/>
              <a:buNone/>
              <a:defRPr sz="900">
                <a:solidFill>
                  <a:schemeClr val="dk1"/>
                </a:solidFill>
              </a:defRPr>
            </a:lvl4pPr>
            <a:lvl5pPr lvl="4">
              <a:spcBef>
                <a:spcPts val="0"/>
              </a:spcBef>
              <a:spcAft>
                <a:spcPts val="0"/>
              </a:spcAft>
              <a:buClr>
                <a:schemeClr val="dk1"/>
              </a:buClr>
              <a:buSzPts val="900"/>
              <a:buNone/>
              <a:defRPr sz="900">
                <a:solidFill>
                  <a:schemeClr val="dk1"/>
                </a:solidFill>
              </a:defRPr>
            </a:lvl5pPr>
            <a:lvl6pPr lvl="5">
              <a:spcBef>
                <a:spcPts val="0"/>
              </a:spcBef>
              <a:spcAft>
                <a:spcPts val="0"/>
              </a:spcAft>
              <a:buClr>
                <a:schemeClr val="dk1"/>
              </a:buClr>
              <a:buSzPts val="900"/>
              <a:buNone/>
              <a:defRPr sz="900">
                <a:solidFill>
                  <a:schemeClr val="dk1"/>
                </a:solidFill>
              </a:defRPr>
            </a:lvl6pPr>
            <a:lvl7pPr lvl="6">
              <a:spcBef>
                <a:spcPts val="0"/>
              </a:spcBef>
              <a:spcAft>
                <a:spcPts val="0"/>
              </a:spcAft>
              <a:buClr>
                <a:schemeClr val="dk1"/>
              </a:buClr>
              <a:buSzPts val="900"/>
              <a:buNone/>
              <a:defRPr sz="900">
                <a:solidFill>
                  <a:schemeClr val="dk1"/>
                </a:solidFill>
              </a:defRPr>
            </a:lvl7pPr>
            <a:lvl8pPr lvl="7">
              <a:spcBef>
                <a:spcPts val="0"/>
              </a:spcBef>
              <a:spcAft>
                <a:spcPts val="0"/>
              </a:spcAft>
              <a:buClr>
                <a:schemeClr val="dk1"/>
              </a:buClr>
              <a:buSzPts val="900"/>
              <a:buNone/>
              <a:defRPr sz="900">
                <a:solidFill>
                  <a:schemeClr val="dk1"/>
                </a:solidFill>
              </a:defRPr>
            </a:lvl8pPr>
            <a:lvl9pPr lvl="8">
              <a:spcBef>
                <a:spcPts val="0"/>
              </a:spcBef>
              <a:spcAft>
                <a:spcPts val="0"/>
              </a:spcAft>
              <a:buClr>
                <a:schemeClr val="dk1"/>
              </a:buClr>
              <a:buSzPts val="900"/>
              <a:buNone/>
              <a:defRPr sz="900">
                <a:solidFill>
                  <a:schemeClr val="dk1"/>
                </a:solidFill>
              </a:defRPr>
            </a:lvl9pPr>
          </a:lstStyle>
          <a:p/>
        </p:txBody>
      </p:sp>
      <p:sp>
        <p:nvSpPr>
          <p:cNvPr id="139" name="Google Shape;139;p21"/>
          <p:cNvSpPr txBox="1"/>
          <p:nvPr>
            <p:ph idx="19" type="subTitle"/>
          </p:nvPr>
        </p:nvSpPr>
        <p:spPr>
          <a:xfrm>
            <a:off x="4683950" y="3892206"/>
            <a:ext cx="1258200" cy="175800"/>
          </a:xfrm>
          <a:prstGeom prst="rect">
            <a:avLst/>
          </a:prstGeom>
        </p:spPr>
        <p:txBody>
          <a:bodyPr anchorCtr="0" anchor="t" bIns="0" lIns="0" spcFirstLastPara="1" rIns="0" wrap="square" tIns="0">
            <a:noAutofit/>
          </a:bodyPr>
          <a:lstStyle>
            <a:lvl1pPr lvl="0">
              <a:spcBef>
                <a:spcPts val="0"/>
              </a:spcBef>
              <a:spcAft>
                <a:spcPts val="0"/>
              </a:spcAft>
              <a:buSzPts val="1200"/>
              <a:buNone/>
              <a:defRPr b="1" sz="1200"/>
            </a:lvl1pPr>
            <a:lvl2pPr lvl="1">
              <a:spcBef>
                <a:spcPts val="0"/>
              </a:spcBef>
              <a:spcAft>
                <a:spcPts val="0"/>
              </a:spcAft>
              <a:buClr>
                <a:schemeClr val="dk1"/>
              </a:buClr>
              <a:buSzPts val="1200"/>
              <a:buNone/>
              <a:defRPr b="1" sz="1200">
                <a:solidFill>
                  <a:schemeClr val="dk1"/>
                </a:solidFill>
              </a:defRPr>
            </a:lvl2pPr>
            <a:lvl3pPr lvl="2">
              <a:spcBef>
                <a:spcPts val="0"/>
              </a:spcBef>
              <a:spcAft>
                <a:spcPts val="0"/>
              </a:spcAft>
              <a:buClr>
                <a:schemeClr val="dk1"/>
              </a:buClr>
              <a:buSzPts val="1200"/>
              <a:buNone/>
              <a:defRPr b="1" sz="1200">
                <a:solidFill>
                  <a:schemeClr val="dk1"/>
                </a:solidFill>
              </a:defRPr>
            </a:lvl3pPr>
            <a:lvl4pPr lvl="3">
              <a:spcBef>
                <a:spcPts val="0"/>
              </a:spcBef>
              <a:spcAft>
                <a:spcPts val="0"/>
              </a:spcAft>
              <a:buClr>
                <a:schemeClr val="dk1"/>
              </a:buClr>
              <a:buSzPts val="1200"/>
              <a:buNone/>
              <a:defRPr b="1" sz="1200">
                <a:solidFill>
                  <a:schemeClr val="dk1"/>
                </a:solidFill>
              </a:defRPr>
            </a:lvl4pPr>
            <a:lvl5pPr lvl="4">
              <a:spcBef>
                <a:spcPts val="0"/>
              </a:spcBef>
              <a:spcAft>
                <a:spcPts val="0"/>
              </a:spcAft>
              <a:buClr>
                <a:schemeClr val="dk1"/>
              </a:buClr>
              <a:buSzPts val="1200"/>
              <a:buNone/>
              <a:defRPr b="1" sz="1200">
                <a:solidFill>
                  <a:schemeClr val="dk1"/>
                </a:solidFill>
              </a:defRPr>
            </a:lvl5pPr>
            <a:lvl6pPr lvl="5">
              <a:spcBef>
                <a:spcPts val="0"/>
              </a:spcBef>
              <a:spcAft>
                <a:spcPts val="0"/>
              </a:spcAft>
              <a:buClr>
                <a:schemeClr val="dk1"/>
              </a:buClr>
              <a:buSzPts val="1200"/>
              <a:buNone/>
              <a:defRPr b="1" sz="1200">
                <a:solidFill>
                  <a:schemeClr val="dk1"/>
                </a:solidFill>
              </a:defRPr>
            </a:lvl6pPr>
            <a:lvl7pPr lvl="6">
              <a:spcBef>
                <a:spcPts val="0"/>
              </a:spcBef>
              <a:spcAft>
                <a:spcPts val="0"/>
              </a:spcAft>
              <a:buClr>
                <a:schemeClr val="dk1"/>
              </a:buClr>
              <a:buSzPts val="1200"/>
              <a:buNone/>
              <a:defRPr b="1" sz="1200">
                <a:solidFill>
                  <a:schemeClr val="dk1"/>
                </a:solidFill>
              </a:defRPr>
            </a:lvl7pPr>
            <a:lvl8pPr lvl="7">
              <a:spcBef>
                <a:spcPts val="0"/>
              </a:spcBef>
              <a:spcAft>
                <a:spcPts val="0"/>
              </a:spcAft>
              <a:buClr>
                <a:schemeClr val="dk1"/>
              </a:buClr>
              <a:buSzPts val="1200"/>
              <a:buNone/>
              <a:defRPr b="1" sz="1200">
                <a:solidFill>
                  <a:schemeClr val="dk1"/>
                </a:solidFill>
              </a:defRPr>
            </a:lvl8pPr>
            <a:lvl9pPr lvl="8">
              <a:spcBef>
                <a:spcPts val="0"/>
              </a:spcBef>
              <a:spcAft>
                <a:spcPts val="0"/>
              </a:spcAft>
              <a:buClr>
                <a:schemeClr val="dk1"/>
              </a:buClr>
              <a:buSzPts val="1200"/>
              <a:buNone/>
              <a:defRPr b="1" sz="1200">
                <a:solidFill>
                  <a:schemeClr val="dk1"/>
                </a:solidFill>
              </a:defRPr>
            </a:lvl9pPr>
          </a:lstStyle>
          <a:p/>
        </p:txBody>
      </p:sp>
      <p:sp>
        <p:nvSpPr>
          <p:cNvPr id="140" name="Google Shape;140;p21"/>
          <p:cNvSpPr txBox="1"/>
          <p:nvPr>
            <p:ph idx="20" type="subTitle"/>
          </p:nvPr>
        </p:nvSpPr>
        <p:spPr>
          <a:xfrm>
            <a:off x="4683950" y="4087691"/>
            <a:ext cx="1258200" cy="126600"/>
          </a:xfrm>
          <a:prstGeom prst="rect">
            <a:avLst/>
          </a:prstGeom>
        </p:spPr>
        <p:txBody>
          <a:bodyPr anchorCtr="0" anchor="t" bIns="0" lIns="0" spcFirstLastPara="1" rIns="0" wrap="square" tIns="0">
            <a:noAutofit/>
          </a:bodyPr>
          <a:lstStyle>
            <a:lvl1pPr lvl="0">
              <a:spcBef>
                <a:spcPts val="0"/>
              </a:spcBef>
              <a:spcAft>
                <a:spcPts val="0"/>
              </a:spcAft>
              <a:buSzPts val="900"/>
              <a:buNone/>
              <a:defRPr sz="900"/>
            </a:lvl1pPr>
            <a:lvl2pPr lvl="1">
              <a:spcBef>
                <a:spcPts val="0"/>
              </a:spcBef>
              <a:spcAft>
                <a:spcPts val="0"/>
              </a:spcAft>
              <a:buClr>
                <a:schemeClr val="dk1"/>
              </a:buClr>
              <a:buSzPts val="900"/>
              <a:buNone/>
              <a:defRPr sz="900">
                <a:solidFill>
                  <a:schemeClr val="dk1"/>
                </a:solidFill>
              </a:defRPr>
            </a:lvl2pPr>
            <a:lvl3pPr lvl="2">
              <a:spcBef>
                <a:spcPts val="0"/>
              </a:spcBef>
              <a:spcAft>
                <a:spcPts val="0"/>
              </a:spcAft>
              <a:buClr>
                <a:schemeClr val="dk1"/>
              </a:buClr>
              <a:buSzPts val="900"/>
              <a:buNone/>
              <a:defRPr sz="900">
                <a:solidFill>
                  <a:schemeClr val="dk1"/>
                </a:solidFill>
              </a:defRPr>
            </a:lvl3pPr>
            <a:lvl4pPr lvl="3">
              <a:spcBef>
                <a:spcPts val="0"/>
              </a:spcBef>
              <a:spcAft>
                <a:spcPts val="0"/>
              </a:spcAft>
              <a:buClr>
                <a:schemeClr val="dk1"/>
              </a:buClr>
              <a:buSzPts val="900"/>
              <a:buNone/>
              <a:defRPr sz="900">
                <a:solidFill>
                  <a:schemeClr val="dk1"/>
                </a:solidFill>
              </a:defRPr>
            </a:lvl4pPr>
            <a:lvl5pPr lvl="4">
              <a:spcBef>
                <a:spcPts val="0"/>
              </a:spcBef>
              <a:spcAft>
                <a:spcPts val="0"/>
              </a:spcAft>
              <a:buClr>
                <a:schemeClr val="dk1"/>
              </a:buClr>
              <a:buSzPts val="900"/>
              <a:buNone/>
              <a:defRPr sz="900">
                <a:solidFill>
                  <a:schemeClr val="dk1"/>
                </a:solidFill>
              </a:defRPr>
            </a:lvl5pPr>
            <a:lvl6pPr lvl="5">
              <a:spcBef>
                <a:spcPts val="0"/>
              </a:spcBef>
              <a:spcAft>
                <a:spcPts val="0"/>
              </a:spcAft>
              <a:buClr>
                <a:schemeClr val="dk1"/>
              </a:buClr>
              <a:buSzPts val="900"/>
              <a:buNone/>
              <a:defRPr sz="900">
                <a:solidFill>
                  <a:schemeClr val="dk1"/>
                </a:solidFill>
              </a:defRPr>
            </a:lvl6pPr>
            <a:lvl7pPr lvl="6">
              <a:spcBef>
                <a:spcPts val="0"/>
              </a:spcBef>
              <a:spcAft>
                <a:spcPts val="0"/>
              </a:spcAft>
              <a:buClr>
                <a:schemeClr val="dk1"/>
              </a:buClr>
              <a:buSzPts val="900"/>
              <a:buNone/>
              <a:defRPr sz="900">
                <a:solidFill>
                  <a:schemeClr val="dk1"/>
                </a:solidFill>
              </a:defRPr>
            </a:lvl7pPr>
            <a:lvl8pPr lvl="7">
              <a:spcBef>
                <a:spcPts val="0"/>
              </a:spcBef>
              <a:spcAft>
                <a:spcPts val="0"/>
              </a:spcAft>
              <a:buClr>
                <a:schemeClr val="dk1"/>
              </a:buClr>
              <a:buSzPts val="900"/>
              <a:buNone/>
              <a:defRPr sz="900">
                <a:solidFill>
                  <a:schemeClr val="dk1"/>
                </a:solidFill>
              </a:defRPr>
            </a:lvl8pPr>
            <a:lvl9pPr lvl="8">
              <a:spcBef>
                <a:spcPts val="0"/>
              </a:spcBef>
              <a:spcAft>
                <a:spcPts val="0"/>
              </a:spcAft>
              <a:buClr>
                <a:schemeClr val="dk1"/>
              </a:buClr>
              <a:buSzPts val="900"/>
              <a:buNone/>
              <a:defRPr sz="900">
                <a:solidFill>
                  <a:schemeClr val="dk1"/>
                </a:solidFill>
              </a:defRPr>
            </a:lvl9pPr>
          </a:lstStyle>
          <a:p/>
        </p:txBody>
      </p:sp>
      <p:sp>
        <p:nvSpPr>
          <p:cNvPr id="141" name="Google Shape;141;p21"/>
          <p:cNvSpPr txBox="1"/>
          <p:nvPr>
            <p:ph idx="21" type="subTitle"/>
          </p:nvPr>
        </p:nvSpPr>
        <p:spPr>
          <a:xfrm>
            <a:off x="4683925" y="4322169"/>
            <a:ext cx="1258200" cy="126600"/>
          </a:xfrm>
          <a:prstGeom prst="rect">
            <a:avLst/>
          </a:prstGeom>
        </p:spPr>
        <p:txBody>
          <a:bodyPr anchorCtr="0" anchor="t" bIns="0" lIns="0" spcFirstLastPara="1" rIns="0" wrap="square" tIns="0">
            <a:noAutofit/>
          </a:bodyPr>
          <a:lstStyle>
            <a:lvl1pPr lvl="0">
              <a:spcBef>
                <a:spcPts val="0"/>
              </a:spcBef>
              <a:spcAft>
                <a:spcPts val="0"/>
              </a:spcAft>
              <a:buSzPts val="900"/>
              <a:buFont typeface="Inter Light"/>
              <a:buNone/>
              <a:defRPr sz="900">
                <a:latin typeface="Inter Light"/>
                <a:ea typeface="Inter Light"/>
                <a:cs typeface="Inter Light"/>
                <a:sym typeface="Inter Light"/>
              </a:defRPr>
            </a:lvl1pPr>
            <a:lvl2pPr lvl="1">
              <a:spcBef>
                <a:spcPts val="0"/>
              </a:spcBef>
              <a:spcAft>
                <a:spcPts val="0"/>
              </a:spcAft>
              <a:buClr>
                <a:schemeClr val="dk1"/>
              </a:buClr>
              <a:buSzPts val="900"/>
              <a:buNone/>
              <a:defRPr sz="900">
                <a:solidFill>
                  <a:schemeClr val="dk1"/>
                </a:solidFill>
              </a:defRPr>
            </a:lvl2pPr>
            <a:lvl3pPr lvl="2">
              <a:spcBef>
                <a:spcPts val="0"/>
              </a:spcBef>
              <a:spcAft>
                <a:spcPts val="0"/>
              </a:spcAft>
              <a:buClr>
                <a:schemeClr val="dk1"/>
              </a:buClr>
              <a:buSzPts val="900"/>
              <a:buNone/>
              <a:defRPr sz="900">
                <a:solidFill>
                  <a:schemeClr val="dk1"/>
                </a:solidFill>
              </a:defRPr>
            </a:lvl3pPr>
            <a:lvl4pPr lvl="3">
              <a:spcBef>
                <a:spcPts val="0"/>
              </a:spcBef>
              <a:spcAft>
                <a:spcPts val="0"/>
              </a:spcAft>
              <a:buClr>
                <a:schemeClr val="dk1"/>
              </a:buClr>
              <a:buSzPts val="900"/>
              <a:buNone/>
              <a:defRPr sz="900">
                <a:solidFill>
                  <a:schemeClr val="dk1"/>
                </a:solidFill>
              </a:defRPr>
            </a:lvl4pPr>
            <a:lvl5pPr lvl="4">
              <a:spcBef>
                <a:spcPts val="0"/>
              </a:spcBef>
              <a:spcAft>
                <a:spcPts val="0"/>
              </a:spcAft>
              <a:buClr>
                <a:schemeClr val="dk1"/>
              </a:buClr>
              <a:buSzPts val="900"/>
              <a:buNone/>
              <a:defRPr sz="900">
                <a:solidFill>
                  <a:schemeClr val="dk1"/>
                </a:solidFill>
              </a:defRPr>
            </a:lvl5pPr>
            <a:lvl6pPr lvl="5">
              <a:spcBef>
                <a:spcPts val="0"/>
              </a:spcBef>
              <a:spcAft>
                <a:spcPts val="0"/>
              </a:spcAft>
              <a:buClr>
                <a:schemeClr val="dk1"/>
              </a:buClr>
              <a:buSzPts val="900"/>
              <a:buNone/>
              <a:defRPr sz="900">
                <a:solidFill>
                  <a:schemeClr val="dk1"/>
                </a:solidFill>
              </a:defRPr>
            </a:lvl6pPr>
            <a:lvl7pPr lvl="6">
              <a:spcBef>
                <a:spcPts val="0"/>
              </a:spcBef>
              <a:spcAft>
                <a:spcPts val="0"/>
              </a:spcAft>
              <a:buClr>
                <a:schemeClr val="dk1"/>
              </a:buClr>
              <a:buSzPts val="900"/>
              <a:buNone/>
              <a:defRPr sz="900">
                <a:solidFill>
                  <a:schemeClr val="dk1"/>
                </a:solidFill>
              </a:defRPr>
            </a:lvl7pPr>
            <a:lvl8pPr lvl="7">
              <a:spcBef>
                <a:spcPts val="0"/>
              </a:spcBef>
              <a:spcAft>
                <a:spcPts val="0"/>
              </a:spcAft>
              <a:buClr>
                <a:schemeClr val="dk1"/>
              </a:buClr>
              <a:buSzPts val="900"/>
              <a:buNone/>
              <a:defRPr sz="900">
                <a:solidFill>
                  <a:schemeClr val="dk1"/>
                </a:solidFill>
              </a:defRPr>
            </a:lvl8pPr>
            <a:lvl9pPr lvl="8">
              <a:spcBef>
                <a:spcPts val="0"/>
              </a:spcBef>
              <a:spcAft>
                <a:spcPts val="0"/>
              </a:spcAft>
              <a:buClr>
                <a:schemeClr val="dk1"/>
              </a:buClr>
              <a:buSzPts val="900"/>
              <a:buNone/>
              <a:defRPr sz="900">
                <a:solidFill>
                  <a:schemeClr val="dk1"/>
                </a:solidFill>
              </a:defRPr>
            </a:lvl9pPr>
          </a:lstStyle>
          <a:p/>
        </p:txBody>
      </p:sp>
      <p:sp>
        <p:nvSpPr>
          <p:cNvPr id="142" name="Google Shape;142;p21"/>
          <p:cNvSpPr txBox="1"/>
          <p:nvPr>
            <p:ph idx="22" type="subTitle"/>
          </p:nvPr>
        </p:nvSpPr>
        <p:spPr>
          <a:xfrm>
            <a:off x="6148375" y="3892206"/>
            <a:ext cx="1258200" cy="175800"/>
          </a:xfrm>
          <a:prstGeom prst="rect">
            <a:avLst/>
          </a:prstGeom>
        </p:spPr>
        <p:txBody>
          <a:bodyPr anchorCtr="0" anchor="t" bIns="0" lIns="0" spcFirstLastPara="1" rIns="0" wrap="square" tIns="0">
            <a:noAutofit/>
          </a:bodyPr>
          <a:lstStyle>
            <a:lvl1pPr lvl="0">
              <a:spcBef>
                <a:spcPts val="0"/>
              </a:spcBef>
              <a:spcAft>
                <a:spcPts val="0"/>
              </a:spcAft>
              <a:buSzPts val="1200"/>
              <a:buNone/>
              <a:defRPr b="1" sz="1200"/>
            </a:lvl1pPr>
            <a:lvl2pPr lvl="1">
              <a:spcBef>
                <a:spcPts val="0"/>
              </a:spcBef>
              <a:spcAft>
                <a:spcPts val="0"/>
              </a:spcAft>
              <a:buClr>
                <a:schemeClr val="dk1"/>
              </a:buClr>
              <a:buSzPts val="1200"/>
              <a:buNone/>
              <a:defRPr b="1" sz="1200">
                <a:solidFill>
                  <a:schemeClr val="dk1"/>
                </a:solidFill>
              </a:defRPr>
            </a:lvl2pPr>
            <a:lvl3pPr lvl="2">
              <a:spcBef>
                <a:spcPts val="0"/>
              </a:spcBef>
              <a:spcAft>
                <a:spcPts val="0"/>
              </a:spcAft>
              <a:buClr>
                <a:schemeClr val="dk1"/>
              </a:buClr>
              <a:buSzPts val="1200"/>
              <a:buNone/>
              <a:defRPr b="1" sz="1200">
                <a:solidFill>
                  <a:schemeClr val="dk1"/>
                </a:solidFill>
              </a:defRPr>
            </a:lvl3pPr>
            <a:lvl4pPr lvl="3">
              <a:spcBef>
                <a:spcPts val="0"/>
              </a:spcBef>
              <a:spcAft>
                <a:spcPts val="0"/>
              </a:spcAft>
              <a:buClr>
                <a:schemeClr val="dk1"/>
              </a:buClr>
              <a:buSzPts val="1200"/>
              <a:buNone/>
              <a:defRPr b="1" sz="1200">
                <a:solidFill>
                  <a:schemeClr val="dk1"/>
                </a:solidFill>
              </a:defRPr>
            </a:lvl4pPr>
            <a:lvl5pPr lvl="4">
              <a:spcBef>
                <a:spcPts val="0"/>
              </a:spcBef>
              <a:spcAft>
                <a:spcPts val="0"/>
              </a:spcAft>
              <a:buClr>
                <a:schemeClr val="dk1"/>
              </a:buClr>
              <a:buSzPts val="1200"/>
              <a:buNone/>
              <a:defRPr b="1" sz="1200">
                <a:solidFill>
                  <a:schemeClr val="dk1"/>
                </a:solidFill>
              </a:defRPr>
            </a:lvl5pPr>
            <a:lvl6pPr lvl="5">
              <a:spcBef>
                <a:spcPts val="0"/>
              </a:spcBef>
              <a:spcAft>
                <a:spcPts val="0"/>
              </a:spcAft>
              <a:buClr>
                <a:schemeClr val="dk1"/>
              </a:buClr>
              <a:buSzPts val="1200"/>
              <a:buNone/>
              <a:defRPr b="1" sz="1200">
                <a:solidFill>
                  <a:schemeClr val="dk1"/>
                </a:solidFill>
              </a:defRPr>
            </a:lvl6pPr>
            <a:lvl7pPr lvl="6">
              <a:spcBef>
                <a:spcPts val="0"/>
              </a:spcBef>
              <a:spcAft>
                <a:spcPts val="0"/>
              </a:spcAft>
              <a:buClr>
                <a:schemeClr val="dk1"/>
              </a:buClr>
              <a:buSzPts val="1200"/>
              <a:buNone/>
              <a:defRPr b="1" sz="1200">
                <a:solidFill>
                  <a:schemeClr val="dk1"/>
                </a:solidFill>
              </a:defRPr>
            </a:lvl7pPr>
            <a:lvl8pPr lvl="7">
              <a:spcBef>
                <a:spcPts val="0"/>
              </a:spcBef>
              <a:spcAft>
                <a:spcPts val="0"/>
              </a:spcAft>
              <a:buClr>
                <a:schemeClr val="dk1"/>
              </a:buClr>
              <a:buSzPts val="1200"/>
              <a:buNone/>
              <a:defRPr b="1" sz="1200">
                <a:solidFill>
                  <a:schemeClr val="dk1"/>
                </a:solidFill>
              </a:defRPr>
            </a:lvl8pPr>
            <a:lvl9pPr lvl="8">
              <a:spcBef>
                <a:spcPts val="0"/>
              </a:spcBef>
              <a:spcAft>
                <a:spcPts val="0"/>
              </a:spcAft>
              <a:buClr>
                <a:schemeClr val="dk1"/>
              </a:buClr>
              <a:buSzPts val="1200"/>
              <a:buNone/>
              <a:defRPr b="1" sz="1200">
                <a:solidFill>
                  <a:schemeClr val="dk1"/>
                </a:solidFill>
              </a:defRPr>
            </a:lvl9pPr>
          </a:lstStyle>
          <a:p/>
        </p:txBody>
      </p:sp>
      <p:sp>
        <p:nvSpPr>
          <p:cNvPr id="143" name="Google Shape;143;p21"/>
          <p:cNvSpPr txBox="1"/>
          <p:nvPr>
            <p:ph idx="23" type="subTitle"/>
          </p:nvPr>
        </p:nvSpPr>
        <p:spPr>
          <a:xfrm>
            <a:off x="6148375" y="4087691"/>
            <a:ext cx="1258200" cy="126600"/>
          </a:xfrm>
          <a:prstGeom prst="rect">
            <a:avLst/>
          </a:prstGeom>
        </p:spPr>
        <p:txBody>
          <a:bodyPr anchorCtr="0" anchor="t" bIns="0" lIns="0" spcFirstLastPara="1" rIns="0" wrap="square" tIns="0">
            <a:noAutofit/>
          </a:bodyPr>
          <a:lstStyle>
            <a:lvl1pPr lvl="0">
              <a:spcBef>
                <a:spcPts val="0"/>
              </a:spcBef>
              <a:spcAft>
                <a:spcPts val="0"/>
              </a:spcAft>
              <a:buSzPts val="900"/>
              <a:buNone/>
              <a:defRPr sz="900"/>
            </a:lvl1pPr>
            <a:lvl2pPr lvl="1">
              <a:spcBef>
                <a:spcPts val="0"/>
              </a:spcBef>
              <a:spcAft>
                <a:spcPts val="0"/>
              </a:spcAft>
              <a:buClr>
                <a:schemeClr val="dk1"/>
              </a:buClr>
              <a:buSzPts val="900"/>
              <a:buNone/>
              <a:defRPr sz="900">
                <a:solidFill>
                  <a:schemeClr val="dk1"/>
                </a:solidFill>
              </a:defRPr>
            </a:lvl2pPr>
            <a:lvl3pPr lvl="2">
              <a:spcBef>
                <a:spcPts val="0"/>
              </a:spcBef>
              <a:spcAft>
                <a:spcPts val="0"/>
              </a:spcAft>
              <a:buClr>
                <a:schemeClr val="dk1"/>
              </a:buClr>
              <a:buSzPts val="900"/>
              <a:buNone/>
              <a:defRPr sz="900">
                <a:solidFill>
                  <a:schemeClr val="dk1"/>
                </a:solidFill>
              </a:defRPr>
            </a:lvl3pPr>
            <a:lvl4pPr lvl="3">
              <a:spcBef>
                <a:spcPts val="0"/>
              </a:spcBef>
              <a:spcAft>
                <a:spcPts val="0"/>
              </a:spcAft>
              <a:buClr>
                <a:schemeClr val="dk1"/>
              </a:buClr>
              <a:buSzPts val="900"/>
              <a:buNone/>
              <a:defRPr sz="900">
                <a:solidFill>
                  <a:schemeClr val="dk1"/>
                </a:solidFill>
              </a:defRPr>
            </a:lvl4pPr>
            <a:lvl5pPr lvl="4">
              <a:spcBef>
                <a:spcPts val="0"/>
              </a:spcBef>
              <a:spcAft>
                <a:spcPts val="0"/>
              </a:spcAft>
              <a:buClr>
                <a:schemeClr val="dk1"/>
              </a:buClr>
              <a:buSzPts val="900"/>
              <a:buNone/>
              <a:defRPr sz="900">
                <a:solidFill>
                  <a:schemeClr val="dk1"/>
                </a:solidFill>
              </a:defRPr>
            </a:lvl5pPr>
            <a:lvl6pPr lvl="5">
              <a:spcBef>
                <a:spcPts val="0"/>
              </a:spcBef>
              <a:spcAft>
                <a:spcPts val="0"/>
              </a:spcAft>
              <a:buClr>
                <a:schemeClr val="dk1"/>
              </a:buClr>
              <a:buSzPts val="900"/>
              <a:buNone/>
              <a:defRPr sz="900">
                <a:solidFill>
                  <a:schemeClr val="dk1"/>
                </a:solidFill>
              </a:defRPr>
            </a:lvl6pPr>
            <a:lvl7pPr lvl="6">
              <a:spcBef>
                <a:spcPts val="0"/>
              </a:spcBef>
              <a:spcAft>
                <a:spcPts val="0"/>
              </a:spcAft>
              <a:buClr>
                <a:schemeClr val="dk1"/>
              </a:buClr>
              <a:buSzPts val="900"/>
              <a:buNone/>
              <a:defRPr sz="900">
                <a:solidFill>
                  <a:schemeClr val="dk1"/>
                </a:solidFill>
              </a:defRPr>
            </a:lvl7pPr>
            <a:lvl8pPr lvl="7">
              <a:spcBef>
                <a:spcPts val="0"/>
              </a:spcBef>
              <a:spcAft>
                <a:spcPts val="0"/>
              </a:spcAft>
              <a:buClr>
                <a:schemeClr val="dk1"/>
              </a:buClr>
              <a:buSzPts val="900"/>
              <a:buNone/>
              <a:defRPr sz="900">
                <a:solidFill>
                  <a:schemeClr val="dk1"/>
                </a:solidFill>
              </a:defRPr>
            </a:lvl8pPr>
            <a:lvl9pPr lvl="8">
              <a:spcBef>
                <a:spcPts val="0"/>
              </a:spcBef>
              <a:spcAft>
                <a:spcPts val="0"/>
              </a:spcAft>
              <a:buClr>
                <a:schemeClr val="dk1"/>
              </a:buClr>
              <a:buSzPts val="900"/>
              <a:buNone/>
              <a:defRPr sz="900">
                <a:solidFill>
                  <a:schemeClr val="dk1"/>
                </a:solidFill>
              </a:defRPr>
            </a:lvl9pPr>
          </a:lstStyle>
          <a:p/>
        </p:txBody>
      </p:sp>
      <p:sp>
        <p:nvSpPr>
          <p:cNvPr id="144" name="Google Shape;144;p21"/>
          <p:cNvSpPr txBox="1"/>
          <p:nvPr>
            <p:ph idx="24" type="subTitle"/>
          </p:nvPr>
        </p:nvSpPr>
        <p:spPr>
          <a:xfrm>
            <a:off x="6148350" y="4322169"/>
            <a:ext cx="1258200" cy="126600"/>
          </a:xfrm>
          <a:prstGeom prst="rect">
            <a:avLst/>
          </a:prstGeom>
        </p:spPr>
        <p:txBody>
          <a:bodyPr anchorCtr="0" anchor="t" bIns="0" lIns="0" spcFirstLastPara="1" rIns="0" wrap="square" tIns="0">
            <a:noAutofit/>
          </a:bodyPr>
          <a:lstStyle>
            <a:lvl1pPr lvl="0">
              <a:spcBef>
                <a:spcPts val="0"/>
              </a:spcBef>
              <a:spcAft>
                <a:spcPts val="0"/>
              </a:spcAft>
              <a:buSzPts val="900"/>
              <a:buFont typeface="Inter Light"/>
              <a:buNone/>
              <a:defRPr sz="900">
                <a:latin typeface="Inter Light"/>
                <a:ea typeface="Inter Light"/>
                <a:cs typeface="Inter Light"/>
                <a:sym typeface="Inter Light"/>
              </a:defRPr>
            </a:lvl1pPr>
            <a:lvl2pPr lvl="1">
              <a:spcBef>
                <a:spcPts val="0"/>
              </a:spcBef>
              <a:spcAft>
                <a:spcPts val="0"/>
              </a:spcAft>
              <a:buClr>
                <a:schemeClr val="dk1"/>
              </a:buClr>
              <a:buSzPts val="900"/>
              <a:buNone/>
              <a:defRPr sz="900">
                <a:solidFill>
                  <a:schemeClr val="dk1"/>
                </a:solidFill>
              </a:defRPr>
            </a:lvl2pPr>
            <a:lvl3pPr lvl="2">
              <a:spcBef>
                <a:spcPts val="0"/>
              </a:spcBef>
              <a:spcAft>
                <a:spcPts val="0"/>
              </a:spcAft>
              <a:buClr>
                <a:schemeClr val="dk1"/>
              </a:buClr>
              <a:buSzPts val="900"/>
              <a:buNone/>
              <a:defRPr sz="900">
                <a:solidFill>
                  <a:schemeClr val="dk1"/>
                </a:solidFill>
              </a:defRPr>
            </a:lvl3pPr>
            <a:lvl4pPr lvl="3">
              <a:spcBef>
                <a:spcPts val="0"/>
              </a:spcBef>
              <a:spcAft>
                <a:spcPts val="0"/>
              </a:spcAft>
              <a:buClr>
                <a:schemeClr val="dk1"/>
              </a:buClr>
              <a:buSzPts val="900"/>
              <a:buNone/>
              <a:defRPr sz="900">
                <a:solidFill>
                  <a:schemeClr val="dk1"/>
                </a:solidFill>
              </a:defRPr>
            </a:lvl4pPr>
            <a:lvl5pPr lvl="4">
              <a:spcBef>
                <a:spcPts val="0"/>
              </a:spcBef>
              <a:spcAft>
                <a:spcPts val="0"/>
              </a:spcAft>
              <a:buClr>
                <a:schemeClr val="dk1"/>
              </a:buClr>
              <a:buSzPts val="900"/>
              <a:buNone/>
              <a:defRPr sz="900">
                <a:solidFill>
                  <a:schemeClr val="dk1"/>
                </a:solidFill>
              </a:defRPr>
            </a:lvl5pPr>
            <a:lvl6pPr lvl="5">
              <a:spcBef>
                <a:spcPts val="0"/>
              </a:spcBef>
              <a:spcAft>
                <a:spcPts val="0"/>
              </a:spcAft>
              <a:buClr>
                <a:schemeClr val="dk1"/>
              </a:buClr>
              <a:buSzPts val="900"/>
              <a:buNone/>
              <a:defRPr sz="900">
                <a:solidFill>
                  <a:schemeClr val="dk1"/>
                </a:solidFill>
              </a:defRPr>
            </a:lvl6pPr>
            <a:lvl7pPr lvl="6">
              <a:spcBef>
                <a:spcPts val="0"/>
              </a:spcBef>
              <a:spcAft>
                <a:spcPts val="0"/>
              </a:spcAft>
              <a:buClr>
                <a:schemeClr val="dk1"/>
              </a:buClr>
              <a:buSzPts val="900"/>
              <a:buNone/>
              <a:defRPr sz="900">
                <a:solidFill>
                  <a:schemeClr val="dk1"/>
                </a:solidFill>
              </a:defRPr>
            </a:lvl7pPr>
            <a:lvl8pPr lvl="7">
              <a:spcBef>
                <a:spcPts val="0"/>
              </a:spcBef>
              <a:spcAft>
                <a:spcPts val="0"/>
              </a:spcAft>
              <a:buClr>
                <a:schemeClr val="dk1"/>
              </a:buClr>
              <a:buSzPts val="900"/>
              <a:buNone/>
              <a:defRPr sz="900">
                <a:solidFill>
                  <a:schemeClr val="dk1"/>
                </a:solidFill>
              </a:defRPr>
            </a:lvl8pPr>
            <a:lvl9pPr lvl="8">
              <a:spcBef>
                <a:spcPts val="0"/>
              </a:spcBef>
              <a:spcAft>
                <a:spcPts val="0"/>
              </a:spcAft>
              <a:buClr>
                <a:schemeClr val="dk1"/>
              </a:buClr>
              <a:buSzPts val="900"/>
              <a:buNone/>
              <a:defRPr sz="900">
                <a:solidFill>
                  <a:schemeClr val="dk1"/>
                </a:solidFill>
              </a:defRPr>
            </a:lvl9pPr>
          </a:lstStyle>
          <a:p/>
        </p:txBody>
      </p:sp>
      <p:sp>
        <p:nvSpPr>
          <p:cNvPr id="145" name="Google Shape;145;p21"/>
          <p:cNvSpPr txBox="1"/>
          <p:nvPr>
            <p:ph idx="25" type="subTitle"/>
          </p:nvPr>
        </p:nvSpPr>
        <p:spPr>
          <a:xfrm>
            <a:off x="7612800" y="3892206"/>
            <a:ext cx="1258200" cy="175800"/>
          </a:xfrm>
          <a:prstGeom prst="rect">
            <a:avLst/>
          </a:prstGeom>
        </p:spPr>
        <p:txBody>
          <a:bodyPr anchorCtr="0" anchor="t" bIns="0" lIns="0" spcFirstLastPara="1" rIns="0" wrap="square" tIns="0">
            <a:noAutofit/>
          </a:bodyPr>
          <a:lstStyle>
            <a:lvl1pPr lvl="0">
              <a:spcBef>
                <a:spcPts val="0"/>
              </a:spcBef>
              <a:spcAft>
                <a:spcPts val="0"/>
              </a:spcAft>
              <a:buSzPts val="1200"/>
              <a:buNone/>
              <a:defRPr b="1" sz="1200"/>
            </a:lvl1pPr>
            <a:lvl2pPr lvl="1">
              <a:spcBef>
                <a:spcPts val="0"/>
              </a:spcBef>
              <a:spcAft>
                <a:spcPts val="0"/>
              </a:spcAft>
              <a:buClr>
                <a:schemeClr val="dk1"/>
              </a:buClr>
              <a:buSzPts val="1200"/>
              <a:buNone/>
              <a:defRPr b="1" sz="1200">
                <a:solidFill>
                  <a:schemeClr val="dk1"/>
                </a:solidFill>
              </a:defRPr>
            </a:lvl2pPr>
            <a:lvl3pPr lvl="2">
              <a:spcBef>
                <a:spcPts val="0"/>
              </a:spcBef>
              <a:spcAft>
                <a:spcPts val="0"/>
              </a:spcAft>
              <a:buClr>
                <a:schemeClr val="dk1"/>
              </a:buClr>
              <a:buSzPts val="1200"/>
              <a:buNone/>
              <a:defRPr b="1" sz="1200">
                <a:solidFill>
                  <a:schemeClr val="dk1"/>
                </a:solidFill>
              </a:defRPr>
            </a:lvl3pPr>
            <a:lvl4pPr lvl="3">
              <a:spcBef>
                <a:spcPts val="0"/>
              </a:spcBef>
              <a:spcAft>
                <a:spcPts val="0"/>
              </a:spcAft>
              <a:buClr>
                <a:schemeClr val="dk1"/>
              </a:buClr>
              <a:buSzPts val="1200"/>
              <a:buNone/>
              <a:defRPr b="1" sz="1200">
                <a:solidFill>
                  <a:schemeClr val="dk1"/>
                </a:solidFill>
              </a:defRPr>
            </a:lvl4pPr>
            <a:lvl5pPr lvl="4">
              <a:spcBef>
                <a:spcPts val="0"/>
              </a:spcBef>
              <a:spcAft>
                <a:spcPts val="0"/>
              </a:spcAft>
              <a:buClr>
                <a:schemeClr val="dk1"/>
              </a:buClr>
              <a:buSzPts val="1200"/>
              <a:buNone/>
              <a:defRPr b="1" sz="1200">
                <a:solidFill>
                  <a:schemeClr val="dk1"/>
                </a:solidFill>
              </a:defRPr>
            </a:lvl5pPr>
            <a:lvl6pPr lvl="5">
              <a:spcBef>
                <a:spcPts val="0"/>
              </a:spcBef>
              <a:spcAft>
                <a:spcPts val="0"/>
              </a:spcAft>
              <a:buClr>
                <a:schemeClr val="dk1"/>
              </a:buClr>
              <a:buSzPts val="1200"/>
              <a:buNone/>
              <a:defRPr b="1" sz="1200">
                <a:solidFill>
                  <a:schemeClr val="dk1"/>
                </a:solidFill>
              </a:defRPr>
            </a:lvl6pPr>
            <a:lvl7pPr lvl="6">
              <a:spcBef>
                <a:spcPts val="0"/>
              </a:spcBef>
              <a:spcAft>
                <a:spcPts val="0"/>
              </a:spcAft>
              <a:buClr>
                <a:schemeClr val="dk1"/>
              </a:buClr>
              <a:buSzPts val="1200"/>
              <a:buNone/>
              <a:defRPr b="1" sz="1200">
                <a:solidFill>
                  <a:schemeClr val="dk1"/>
                </a:solidFill>
              </a:defRPr>
            </a:lvl7pPr>
            <a:lvl8pPr lvl="7">
              <a:spcBef>
                <a:spcPts val="0"/>
              </a:spcBef>
              <a:spcAft>
                <a:spcPts val="0"/>
              </a:spcAft>
              <a:buClr>
                <a:schemeClr val="dk1"/>
              </a:buClr>
              <a:buSzPts val="1200"/>
              <a:buNone/>
              <a:defRPr b="1" sz="1200">
                <a:solidFill>
                  <a:schemeClr val="dk1"/>
                </a:solidFill>
              </a:defRPr>
            </a:lvl8pPr>
            <a:lvl9pPr lvl="8">
              <a:spcBef>
                <a:spcPts val="0"/>
              </a:spcBef>
              <a:spcAft>
                <a:spcPts val="0"/>
              </a:spcAft>
              <a:buClr>
                <a:schemeClr val="dk1"/>
              </a:buClr>
              <a:buSzPts val="1200"/>
              <a:buNone/>
              <a:defRPr b="1" sz="1200">
                <a:solidFill>
                  <a:schemeClr val="dk1"/>
                </a:solidFill>
              </a:defRPr>
            </a:lvl9pPr>
          </a:lstStyle>
          <a:p/>
        </p:txBody>
      </p:sp>
      <p:sp>
        <p:nvSpPr>
          <p:cNvPr id="146" name="Google Shape;146;p21"/>
          <p:cNvSpPr txBox="1"/>
          <p:nvPr>
            <p:ph idx="26" type="subTitle"/>
          </p:nvPr>
        </p:nvSpPr>
        <p:spPr>
          <a:xfrm>
            <a:off x="7612800" y="4087691"/>
            <a:ext cx="1258200" cy="126600"/>
          </a:xfrm>
          <a:prstGeom prst="rect">
            <a:avLst/>
          </a:prstGeom>
        </p:spPr>
        <p:txBody>
          <a:bodyPr anchorCtr="0" anchor="t" bIns="0" lIns="0" spcFirstLastPara="1" rIns="0" wrap="square" tIns="0">
            <a:noAutofit/>
          </a:bodyPr>
          <a:lstStyle>
            <a:lvl1pPr lvl="0">
              <a:spcBef>
                <a:spcPts val="0"/>
              </a:spcBef>
              <a:spcAft>
                <a:spcPts val="0"/>
              </a:spcAft>
              <a:buSzPts val="900"/>
              <a:buNone/>
              <a:defRPr sz="900"/>
            </a:lvl1pPr>
            <a:lvl2pPr lvl="1">
              <a:spcBef>
                <a:spcPts val="0"/>
              </a:spcBef>
              <a:spcAft>
                <a:spcPts val="0"/>
              </a:spcAft>
              <a:buClr>
                <a:schemeClr val="dk1"/>
              </a:buClr>
              <a:buSzPts val="900"/>
              <a:buNone/>
              <a:defRPr sz="900">
                <a:solidFill>
                  <a:schemeClr val="dk1"/>
                </a:solidFill>
              </a:defRPr>
            </a:lvl2pPr>
            <a:lvl3pPr lvl="2">
              <a:spcBef>
                <a:spcPts val="0"/>
              </a:spcBef>
              <a:spcAft>
                <a:spcPts val="0"/>
              </a:spcAft>
              <a:buClr>
                <a:schemeClr val="dk1"/>
              </a:buClr>
              <a:buSzPts val="900"/>
              <a:buNone/>
              <a:defRPr sz="900">
                <a:solidFill>
                  <a:schemeClr val="dk1"/>
                </a:solidFill>
              </a:defRPr>
            </a:lvl3pPr>
            <a:lvl4pPr lvl="3">
              <a:spcBef>
                <a:spcPts val="0"/>
              </a:spcBef>
              <a:spcAft>
                <a:spcPts val="0"/>
              </a:spcAft>
              <a:buClr>
                <a:schemeClr val="dk1"/>
              </a:buClr>
              <a:buSzPts val="900"/>
              <a:buNone/>
              <a:defRPr sz="900">
                <a:solidFill>
                  <a:schemeClr val="dk1"/>
                </a:solidFill>
              </a:defRPr>
            </a:lvl4pPr>
            <a:lvl5pPr lvl="4">
              <a:spcBef>
                <a:spcPts val="0"/>
              </a:spcBef>
              <a:spcAft>
                <a:spcPts val="0"/>
              </a:spcAft>
              <a:buClr>
                <a:schemeClr val="dk1"/>
              </a:buClr>
              <a:buSzPts val="900"/>
              <a:buNone/>
              <a:defRPr sz="900">
                <a:solidFill>
                  <a:schemeClr val="dk1"/>
                </a:solidFill>
              </a:defRPr>
            </a:lvl5pPr>
            <a:lvl6pPr lvl="5">
              <a:spcBef>
                <a:spcPts val="0"/>
              </a:spcBef>
              <a:spcAft>
                <a:spcPts val="0"/>
              </a:spcAft>
              <a:buClr>
                <a:schemeClr val="dk1"/>
              </a:buClr>
              <a:buSzPts val="900"/>
              <a:buNone/>
              <a:defRPr sz="900">
                <a:solidFill>
                  <a:schemeClr val="dk1"/>
                </a:solidFill>
              </a:defRPr>
            </a:lvl6pPr>
            <a:lvl7pPr lvl="6">
              <a:spcBef>
                <a:spcPts val="0"/>
              </a:spcBef>
              <a:spcAft>
                <a:spcPts val="0"/>
              </a:spcAft>
              <a:buClr>
                <a:schemeClr val="dk1"/>
              </a:buClr>
              <a:buSzPts val="900"/>
              <a:buNone/>
              <a:defRPr sz="900">
                <a:solidFill>
                  <a:schemeClr val="dk1"/>
                </a:solidFill>
              </a:defRPr>
            </a:lvl7pPr>
            <a:lvl8pPr lvl="7">
              <a:spcBef>
                <a:spcPts val="0"/>
              </a:spcBef>
              <a:spcAft>
                <a:spcPts val="0"/>
              </a:spcAft>
              <a:buClr>
                <a:schemeClr val="dk1"/>
              </a:buClr>
              <a:buSzPts val="900"/>
              <a:buNone/>
              <a:defRPr sz="900">
                <a:solidFill>
                  <a:schemeClr val="dk1"/>
                </a:solidFill>
              </a:defRPr>
            </a:lvl8pPr>
            <a:lvl9pPr lvl="8">
              <a:spcBef>
                <a:spcPts val="0"/>
              </a:spcBef>
              <a:spcAft>
                <a:spcPts val="0"/>
              </a:spcAft>
              <a:buClr>
                <a:schemeClr val="dk1"/>
              </a:buClr>
              <a:buSzPts val="900"/>
              <a:buNone/>
              <a:defRPr sz="900">
                <a:solidFill>
                  <a:schemeClr val="dk1"/>
                </a:solidFill>
              </a:defRPr>
            </a:lvl9pPr>
          </a:lstStyle>
          <a:p/>
        </p:txBody>
      </p:sp>
      <p:sp>
        <p:nvSpPr>
          <p:cNvPr id="147" name="Google Shape;147;p21"/>
          <p:cNvSpPr txBox="1"/>
          <p:nvPr>
            <p:ph idx="27" type="subTitle"/>
          </p:nvPr>
        </p:nvSpPr>
        <p:spPr>
          <a:xfrm>
            <a:off x="7612775" y="4322169"/>
            <a:ext cx="1258200" cy="126600"/>
          </a:xfrm>
          <a:prstGeom prst="rect">
            <a:avLst/>
          </a:prstGeom>
        </p:spPr>
        <p:txBody>
          <a:bodyPr anchorCtr="0" anchor="t" bIns="0" lIns="0" spcFirstLastPara="1" rIns="0" wrap="square" tIns="0">
            <a:noAutofit/>
          </a:bodyPr>
          <a:lstStyle>
            <a:lvl1pPr lvl="0">
              <a:spcBef>
                <a:spcPts val="0"/>
              </a:spcBef>
              <a:spcAft>
                <a:spcPts val="0"/>
              </a:spcAft>
              <a:buSzPts val="900"/>
              <a:buFont typeface="Inter Light"/>
              <a:buNone/>
              <a:defRPr sz="900">
                <a:latin typeface="Inter Light"/>
                <a:ea typeface="Inter Light"/>
                <a:cs typeface="Inter Light"/>
                <a:sym typeface="Inter Light"/>
              </a:defRPr>
            </a:lvl1pPr>
            <a:lvl2pPr lvl="1">
              <a:spcBef>
                <a:spcPts val="0"/>
              </a:spcBef>
              <a:spcAft>
                <a:spcPts val="0"/>
              </a:spcAft>
              <a:buClr>
                <a:schemeClr val="dk1"/>
              </a:buClr>
              <a:buSzPts val="900"/>
              <a:buNone/>
              <a:defRPr sz="900">
                <a:solidFill>
                  <a:schemeClr val="dk1"/>
                </a:solidFill>
              </a:defRPr>
            </a:lvl2pPr>
            <a:lvl3pPr lvl="2">
              <a:spcBef>
                <a:spcPts val="0"/>
              </a:spcBef>
              <a:spcAft>
                <a:spcPts val="0"/>
              </a:spcAft>
              <a:buClr>
                <a:schemeClr val="dk1"/>
              </a:buClr>
              <a:buSzPts val="900"/>
              <a:buNone/>
              <a:defRPr sz="900">
                <a:solidFill>
                  <a:schemeClr val="dk1"/>
                </a:solidFill>
              </a:defRPr>
            </a:lvl3pPr>
            <a:lvl4pPr lvl="3">
              <a:spcBef>
                <a:spcPts val="0"/>
              </a:spcBef>
              <a:spcAft>
                <a:spcPts val="0"/>
              </a:spcAft>
              <a:buClr>
                <a:schemeClr val="dk1"/>
              </a:buClr>
              <a:buSzPts val="900"/>
              <a:buNone/>
              <a:defRPr sz="900">
                <a:solidFill>
                  <a:schemeClr val="dk1"/>
                </a:solidFill>
              </a:defRPr>
            </a:lvl4pPr>
            <a:lvl5pPr lvl="4">
              <a:spcBef>
                <a:spcPts val="0"/>
              </a:spcBef>
              <a:spcAft>
                <a:spcPts val="0"/>
              </a:spcAft>
              <a:buClr>
                <a:schemeClr val="dk1"/>
              </a:buClr>
              <a:buSzPts val="900"/>
              <a:buNone/>
              <a:defRPr sz="900">
                <a:solidFill>
                  <a:schemeClr val="dk1"/>
                </a:solidFill>
              </a:defRPr>
            </a:lvl5pPr>
            <a:lvl6pPr lvl="5">
              <a:spcBef>
                <a:spcPts val="0"/>
              </a:spcBef>
              <a:spcAft>
                <a:spcPts val="0"/>
              </a:spcAft>
              <a:buClr>
                <a:schemeClr val="dk1"/>
              </a:buClr>
              <a:buSzPts val="900"/>
              <a:buNone/>
              <a:defRPr sz="900">
                <a:solidFill>
                  <a:schemeClr val="dk1"/>
                </a:solidFill>
              </a:defRPr>
            </a:lvl6pPr>
            <a:lvl7pPr lvl="6">
              <a:spcBef>
                <a:spcPts val="0"/>
              </a:spcBef>
              <a:spcAft>
                <a:spcPts val="0"/>
              </a:spcAft>
              <a:buClr>
                <a:schemeClr val="dk1"/>
              </a:buClr>
              <a:buSzPts val="900"/>
              <a:buNone/>
              <a:defRPr sz="900">
                <a:solidFill>
                  <a:schemeClr val="dk1"/>
                </a:solidFill>
              </a:defRPr>
            </a:lvl7pPr>
            <a:lvl8pPr lvl="7">
              <a:spcBef>
                <a:spcPts val="0"/>
              </a:spcBef>
              <a:spcAft>
                <a:spcPts val="0"/>
              </a:spcAft>
              <a:buClr>
                <a:schemeClr val="dk1"/>
              </a:buClr>
              <a:buSzPts val="900"/>
              <a:buNone/>
              <a:defRPr sz="900">
                <a:solidFill>
                  <a:schemeClr val="dk1"/>
                </a:solidFill>
              </a:defRPr>
            </a:lvl8pPr>
            <a:lvl9pPr lvl="8">
              <a:spcBef>
                <a:spcPts val="0"/>
              </a:spcBef>
              <a:spcAft>
                <a:spcPts val="0"/>
              </a:spcAft>
              <a:buClr>
                <a:schemeClr val="dk1"/>
              </a:buClr>
              <a:buSzPts val="900"/>
              <a:buNone/>
              <a:defRPr sz="900">
                <a:solidFill>
                  <a:schemeClr val="dk1"/>
                </a:solidFil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 Alt 7 - One line title ">
  <p:cSld name="CUSTOM_4_1_1_1_1_1_2">
    <p:spTree>
      <p:nvGrpSpPr>
        <p:cNvPr id="148" name="Shape 148"/>
        <p:cNvGrpSpPr/>
        <p:nvPr/>
      </p:nvGrpSpPr>
      <p:grpSpPr>
        <a:xfrm>
          <a:off x="0" y="0"/>
          <a:ext cx="0" cy="0"/>
          <a:chOff x="0" y="0"/>
          <a:chExt cx="0" cy="0"/>
        </a:xfrm>
      </p:grpSpPr>
      <p:sp>
        <p:nvSpPr>
          <p:cNvPr id="149" name="Google Shape;149;p22"/>
          <p:cNvSpPr txBox="1"/>
          <p:nvPr>
            <p:ph type="title"/>
          </p:nvPr>
        </p:nvSpPr>
        <p:spPr>
          <a:xfrm>
            <a:off x="284400" y="373625"/>
            <a:ext cx="6418200" cy="910200"/>
          </a:xfrm>
          <a:prstGeom prst="rect">
            <a:avLst/>
          </a:prstGeom>
        </p:spPr>
        <p:txBody>
          <a:bodyPr anchorCtr="0" anchor="t" bIns="91425" lIns="0" spcFirstLastPara="1" rIns="0" wrap="square" tIns="91425">
            <a:noAutofit/>
          </a:bodyPr>
          <a:lstStyle>
            <a:lvl1pPr lvl="0">
              <a:spcBef>
                <a:spcPts val="0"/>
              </a:spcBef>
              <a:spcAft>
                <a:spcPts val="0"/>
              </a:spcAft>
              <a:buNone/>
              <a:defRPr sz="2000">
                <a:latin typeface="Inter Light"/>
                <a:ea typeface="Inter Light"/>
                <a:cs typeface="Inter Light"/>
                <a:sym typeface="Inter Light"/>
              </a:defRPr>
            </a:lvl1pPr>
            <a:lvl2pPr lvl="1">
              <a:spcBef>
                <a:spcPts val="0"/>
              </a:spcBef>
              <a:spcAft>
                <a:spcPts val="0"/>
              </a:spcAft>
              <a:buNone/>
              <a:defRPr sz="2000">
                <a:latin typeface="Inter Light"/>
                <a:ea typeface="Inter Light"/>
                <a:cs typeface="Inter Light"/>
                <a:sym typeface="Inter Light"/>
              </a:defRPr>
            </a:lvl2pPr>
            <a:lvl3pPr lvl="2">
              <a:spcBef>
                <a:spcPts val="0"/>
              </a:spcBef>
              <a:spcAft>
                <a:spcPts val="0"/>
              </a:spcAft>
              <a:buNone/>
              <a:defRPr sz="2000">
                <a:latin typeface="Inter Light"/>
                <a:ea typeface="Inter Light"/>
                <a:cs typeface="Inter Light"/>
                <a:sym typeface="Inter Light"/>
              </a:defRPr>
            </a:lvl3pPr>
            <a:lvl4pPr lvl="3">
              <a:spcBef>
                <a:spcPts val="0"/>
              </a:spcBef>
              <a:spcAft>
                <a:spcPts val="0"/>
              </a:spcAft>
              <a:buNone/>
              <a:defRPr sz="2000">
                <a:latin typeface="Inter Light"/>
                <a:ea typeface="Inter Light"/>
                <a:cs typeface="Inter Light"/>
                <a:sym typeface="Inter Light"/>
              </a:defRPr>
            </a:lvl4pPr>
            <a:lvl5pPr lvl="4">
              <a:spcBef>
                <a:spcPts val="0"/>
              </a:spcBef>
              <a:spcAft>
                <a:spcPts val="0"/>
              </a:spcAft>
              <a:buNone/>
              <a:defRPr sz="2000">
                <a:latin typeface="Inter Light"/>
                <a:ea typeface="Inter Light"/>
                <a:cs typeface="Inter Light"/>
                <a:sym typeface="Inter Light"/>
              </a:defRPr>
            </a:lvl5pPr>
            <a:lvl6pPr lvl="5">
              <a:spcBef>
                <a:spcPts val="0"/>
              </a:spcBef>
              <a:spcAft>
                <a:spcPts val="0"/>
              </a:spcAft>
              <a:buNone/>
              <a:defRPr sz="2000">
                <a:latin typeface="Inter Light"/>
                <a:ea typeface="Inter Light"/>
                <a:cs typeface="Inter Light"/>
                <a:sym typeface="Inter Light"/>
              </a:defRPr>
            </a:lvl6pPr>
            <a:lvl7pPr lvl="6">
              <a:spcBef>
                <a:spcPts val="0"/>
              </a:spcBef>
              <a:spcAft>
                <a:spcPts val="0"/>
              </a:spcAft>
              <a:buNone/>
              <a:defRPr sz="2000">
                <a:latin typeface="Inter Light"/>
                <a:ea typeface="Inter Light"/>
                <a:cs typeface="Inter Light"/>
                <a:sym typeface="Inter Light"/>
              </a:defRPr>
            </a:lvl7pPr>
            <a:lvl8pPr lvl="7">
              <a:spcBef>
                <a:spcPts val="0"/>
              </a:spcBef>
              <a:spcAft>
                <a:spcPts val="0"/>
              </a:spcAft>
              <a:buNone/>
              <a:defRPr sz="2000">
                <a:latin typeface="Inter Light"/>
                <a:ea typeface="Inter Light"/>
                <a:cs typeface="Inter Light"/>
                <a:sym typeface="Inter Light"/>
              </a:defRPr>
            </a:lvl8pPr>
            <a:lvl9pPr lvl="8">
              <a:spcBef>
                <a:spcPts val="0"/>
              </a:spcBef>
              <a:spcAft>
                <a:spcPts val="0"/>
              </a:spcAft>
              <a:buNone/>
              <a:defRPr sz="2000">
                <a:latin typeface="Inter Light"/>
                <a:ea typeface="Inter Light"/>
                <a:cs typeface="Inter Light"/>
                <a:sym typeface="Inter Light"/>
              </a:defRPr>
            </a:lvl9pPr>
          </a:lstStyle>
          <a:p/>
        </p:txBody>
      </p:sp>
      <p:sp>
        <p:nvSpPr>
          <p:cNvPr id="150" name="Google Shape;150;p22"/>
          <p:cNvSpPr txBox="1"/>
          <p:nvPr/>
        </p:nvSpPr>
        <p:spPr>
          <a:xfrm>
            <a:off x="284700" y="64031"/>
            <a:ext cx="903300" cy="2925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 sz="700">
                <a:solidFill>
                  <a:schemeClr val="dk1"/>
                </a:solidFill>
                <a:latin typeface="Inter"/>
                <a:ea typeface="Inter"/>
                <a:cs typeface="Inter"/>
                <a:sym typeface="Inter"/>
              </a:rPr>
              <a:t>Confidential </a:t>
            </a:r>
            <a:endParaRPr sz="700">
              <a:solidFill>
                <a:schemeClr val="dk1"/>
              </a:solidFill>
              <a:latin typeface="Inter"/>
              <a:ea typeface="Inter"/>
              <a:cs typeface="Inter"/>
              <a:sym typeface="Inter"/>
            </a:endParaRPr>
          </a:p>
        </p:txBody>
      </p:sp>
      <p:sp>
        <p:nvSpPr>
          <p:cNvPr id="151" name="Google Shape;151;p22"/>
          <p:cNvSpPr txBox="1"/>
          <p:nvPr>
            <p:ph idx="12" type="sldNum"/>
          </p:nvPr>
        </p:nvSpPr>
        <p:spPr>
          <a:xfrm>
            <a:off x="8314451" y="64031"/>
            <a:ext cx="548700" cy="292500"/>
          </a:xfrm>
          <a:prstGeom prst="rect">
            <a:avLst/>
          </a:prstGeom>
        </p:spPr>
        <p:txBody>
          <a:bodyPr anchorCtr="0" anchor="t" bIns="91425" lIns="0" spcFirstLastPara="1" rIns="0" wrap="square" tIns="91425">
            <a:spAutoFit/>
          </a:bodyPr>
          <a:lstStyle>
            <a:lvl1pPr lvl="0">
              <a:buNone/>
              <a:defRPr sz="700">
                <a:solidFill>
                  <a:schemeClr val="dk1"/>
                </a:solidFill>
                <a:latin typeface="Inter"/>
                <a:ea typeface="Inter"/>
                <a:cs typeface="Inter"/>
                <a:sym typeface="Inter"/>
              </a:defRPr>
            </a:lvl1pPr>
            <a:lvl2pPr lvl="1">
              <a:buNone/>
              <a:defRPr sz="700">
                <a:solidFill>
                  <a:schemeClr val="dk1"/>
                </a:solidFill>
                <a:latin typeface="Inter"/>
                <a:ea typeface="Inter"/>
                <a:cs typeface="Inter"/>
                <a:sym typeface="Inter"/>
              </a:defRPr>
            </a:lvl2pPr>
            <a:lvl3pPr lvl="2">
              <a:buNone/>
              <a:defRPr sz="700">
                <a:solidFill>
                  <a:schemeClr val="dk1"/>
                </a:solidFill>
                <a:latin typeface="Inter"/>
                <a:ea typeface="Inter"/>
                <a:cs typeface="Inter"/>
                <a:sym typeface="Inter"/>
              </a:defRPr>
            </a:lvl3pPr>
            <a:lvl4pPr lvl="3">
              <a:buNone/>
              <a:defRPr sz="700">
                <a:solidFill>
                  <a:schemeClr val="dk1"/>
                </a:solidFill>
                <a:latin typeface="Inter"/>
                <a:ea typeface="Inter"/>
                <a:cs typeface="Inter"/>
                <a:sym typeface="Inter"/>
              </a:defRPr>
            </a:lvl4pPr>
            <a:lvl5pPr lvl="4">
              <a:buNone/>
              <a:defRPr sz="700">
                <a:solidFill>
                  <a:schemeClr val="dk1"/>
                </a:solidFill>
                <a:latin typeface="Inter"/>
                <a:ea typeface="Inter"/>
                <a:cs typeface="Inter"/>
                <a:sym typeface="Inter"/>
              </a:defRPr>
            </a:lvl5pPr>
            <a:lvl6pPr lvl="5">
              <a:buNone/>
              <a:defRPr sz="700">
                <a:solidFill>
                  <a:schemeClr val="dk1"/>
                </a:solidFill>
                <a:latin typeface="Inter"/>
                <a:ea typeface="Inter"/>
                <a:cs typeface="Inter"/>
                <a:sym typeface="Inter"/>
              </a:defRPr>
            </a:lvl6pPr>
            <a:lvl7pPr lvl="6">
              <a:buNone/>
              <a:defRPr sz="700">
                <a:solidFill>
                  <a:schemeClr val="dk1"/>
                </a:solidFill>
                <a:latin typeface="Inter"/>
                <a:ea typeface="Inter"/>
                <a:cs typeface="Inter"/>
                <a:sym typeface="Inter"/>
              </a:defRPr>
            </a:lvl7pPr>
            <a:lvl8pPr lvl="7">
              <a:buNone/>
              <a:defRPr sz="700">
                <a:solidFill>
                  <a:schemeClr val="dk1"/>
                </a:solidFill>
                <a:latin typeface="Inter"/>
                <a:ea typeface="Inter"/>
                <a:cs typeface="Inter"/>
                <a:sym typeface="Inter"/>
              </a:defRPr>
            </a:lvl8pPr>
            <a:lvl9pPr lvl="8">
              <a:buNone/>
              <a:defRPr sz="700">
                <a:solidFill>
                  <a:schemeClr val="dk1"/>
                </a:solidFill>
                <a:latin typeface="Inter"/>
                <a:ea typeface="Inter"/>
                <a:cs typeface="Inter"/>
                <a:sym typeface="Inter"/>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 Alt 7 - Long title">
  <p:cSld name="CUSTOM_4_1_1_1_1_1_1">
    <p:bg>
      <p:bgPr>
        <a:solidFill>
          <a:schemeClr val="dk2"/>
        </a:solidFill>
      </p:bgPr>
    </p:bg>
    <p:spTree>
      <p:nvGrpSpPr>
        <p:cNvPr id="152" name="Shape 152"/>
        <p:cNvGrpSpPr/>
        <p:nvPr/>
      </p:nvGrpSpPr>
      <p:grpSpPr>
        <a:xfrm>
          <a:off x="0" y="0"/>
          <a:ext cx="0" cy="0"/>
          <a:chOff x="0" y="0"/>
          <a:chExt cx="0" cy="0"/>
        </a:xfrm>
      </p:grpSpPr>
      <p:sp>
        <p:nvSpPr>
          <p:cNvPr id="153" name="Google Shape;153;p23"/>
          <p:cNvSpPr/>
          <p:nvPr/>
        </p:nvSpPr>
        <p:spPr>
          <a:xfrm>
            <a:off x="6900" y="0"/>
            <a:ext cx="9137100" cy="5143500"/>
          </a:xfrm>
          <a:prstGeom prst="rect">
            <a:avLst/>
          </a:prstGeom>
          <a:gradFill>
            <a:gsLst>
              <a:gs pos="0">
                <a:schemeClr val="accent1"/>
              </a:gs>
              <a:gs pos="56000">
                <a:schemeClr val="lt1"/>
              </a:gs>
              <a:gs pos="100000">
                <a:schemeClr val="dk2"/>
              </a:gs>
            </a:gsLst>
            <a:path path="circle">
              <a:fillToRect b="50%" l="50%" r="50%" t="50%"/>
            </a:path>
            <a:tileRect/>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Inter"/>
              <a:ea typeface="Inter"/>
              <a:cs typeface="Inter"/>
              <a:sym typeface="Inter"/>
            </a:endParaRPr>
          </a:p>
        </p:txBody>
      </p:sp>
      <p:sp>
        <p:nvSpPr>
          <p:cNvPr id="154" name="Google Shape;154;p23"/>
          <p:cNvSpPr txBox="1"/>
          <p:nvPr/>
        </p:nvSpPr>
        <p:spPr>
          <a:xfrm>
            <a:off x="284400" y="64031"/>
            <a:ext cx="903300" cy="2925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 sz="700">
                <a:solidFill>
                  <a:schemeClr val="dk1"/>
                </a:solidFill>
                <a:latin typeface="Inter"/>
                <a:ea typeface="Inter"/>
                <a:cs typeface="Inter"/>
                <a:sym typeface="Inter"/>
              </a:rPr>
              <a:t>Confidential </a:t>
            </a:r>
            <a:endParaRPr sz="700">
              <a:solidFill>
                <a:schemeClr val="dk1"/>
              </a:solidFill>
              <a:latin typeface="Inter"/>
              <a:ea typeface="Inter"/>
              <a:cs typeface="Inter"/>
              <a:sym typeface="Inter"/>
            </a:endParaRPr>
          </a:p>
        </p:txBody>
      </p:sp>
      <p:sp>
        <p:nvSpPr>
          <p:cNvPr id="155" name="Google Shape;155;p23"/>
          <p:cNvSpPr txBox="1"/>
          <p:nvPr>
            <p:ph idx="12" type="sldNum"/>
          </p:nvPr>
        </p:nvSpPr>
        <p:spPr>
          <a:xfrm>
            <a:off x="8314451" y="64031"/>
            <a:ext cx="548700" cy="292500"/>
          </a:xfrm>
          <a:prstGeom prst="rect">
            <a:avLst/>
          </a:prstGeom>
        </p:spPr>
        <p:txBody>
          <a:bodyPr anchorCtr="0" anchor="t" bIns="91425" lIns="0" spcFirstLastPara="1" rIns="0" wrap="square" tIns="91425">
            <a:spAutoFit/>
          </a:bodyPr>
          <a:lstStyle>
            <a:lvl1pPr lvl="0">
              <a:buNone/>
              <a:defRPr sz="700">
                <a:solidFill>
                  <a:schemeClr val="dk1"/>
                </a:solidFill>
                <a:latin typeface="Inter"/>
                <a:ea typeface="Inter"/>
                <a:cs typeface="Inter"/>
                <a:sym typeface="Inter"/>
              </a:defRPr>
            </a:lvl1pPr>
            <a:lvl2pPr lvl="1">
              <a:buNone/>
              <a:defRPr sz="700">
                <a:solidFill>
                  <a:schemeClr val="dk1"/>
                </a:solidFill>
                <a:latin typeface="Inter"/>
                <a:ea typeface="Inter"/>
                <a:cs typeface="Inter"/>
                <a:sym typeface="Inter"/>
              </a:defRPr>
            </a:lvl2pPr>
            <a:lvl3pPr lvl="2">
              <a:buNone/>
              <a:defRPr sz="700">
                <a:solidFill>
                  <a:schemeClr val="dk1"/>
                </a:solidFill>
                <a:latin typeface="Inter"/>
                <a:ea typeface="Inter"/>
                <a:cs typeface="Inter"/>
                <a:sym typeface="Inter"/>
              </a:defRPr>
            </a:lvl3pPr>
            <a:lvl4pPr lvl="3">
              <a:buNone/>
              <a:defRPr sz="700">
                <a:solidFill>
                  <a:schemeClr val="dk1"/>
                </a:solidFill>
                <a:latin typeface="Inter"/>
                <a:ea typeface="Inter"/>
                <a:cs typeface="Inter"/>
                <a:sym typeface="Inter"/>
              </a:defRPr>
            </a:lvl4pPr>
            <a:lvl5pPr lvl="4">
              <a:buNone/>
              <a:defRPr sz="700">
                <a:solidFill>
                  <a:schemeClr val="dk1"/>
                </a:solidFill>
                <a:latin typeface="Inter"/>
                <a:ea typeface="Inter"/>
                <a:cs typeface="Inter"/>
                <a:sym typeface="Inter"/>
              </a:defRPr>
            </a:lvl5pPr>
            <a:lvl6pPr lvl="5">
              <a:buNone/>
              <a:defRPr sz="700">
                <a:solidFill>
                  <a:schemeClr val="dk1"/>
                </a:solidFill>
                <a:latin typeface="Inter"/>
                <a:ea typeface="Inter"/>
                <a:cs typeface="Inter"/>
                <a:sym typeface="Inter"/>
              </a:defRPr>
            </a:lvl6pPr>
            <a:lvl7pPr lvl="6">
              <a:buNone/>
              <a:defRPr sz="700">
                <a:solidFill>
                  <a:schemeClr val="dk1"/>
                </a:solidFill>
                <a:latin typeface="Inter"/>
                <a:ea typeface="Inter"/>
                <a:cs typeface="Inter"/>
                <a:sym typeface="Inter"/>
              </a:defRPr>
            </a:lvl7pPr>
            <a:lvl8pPr lvl="7">
              <a:buNone/>
              <a:defRPr sz="700">
                <a:solidFill>
                  <a:schemeClr val="dk1"/>
                </a:solidFill>
                <a:latin typeface="Inter"/>
                <a:ea typeface="Inter"/>
                <a:cs typeface="Inter"/>
                <a:sym typeface="Inter"/>
              </a:defRPr>
            </a:lvl8pPr>
            <a:lvl9pPr lvl="8">
              <a:buNone/>
              <a:defRPr sz="700">
                <a:solidFill>
                  <a:schemeClr val="dk1"/>
                </a:solidFill>
                <a:latin typeface="Inter"/>
                <a:ea typeface="Inter"/>
                <a:cs typeface="Inter"/>
                <a:sym typeface="Inter"/>
              </a:defRPr>
            </a:lvl9pPr>
          </a:lstStyle>
          <a:p>
            <a:pPr indent="0" lvl="0" marL="0" rtl="0" algn="r">
              <a:spcBef>
                <a:spcPts val="0"/>
              </a:spcBef>
              <a:spcAft>
                <a:spcPts val="0"/>
              </a:spcAft>
              <a:buNone/>
            </a:pPr>
            <a:fld id="{00000000-1234-1234-1234-123412341234}" type="slidenum">
              <a:rPr lang="en"/>
              <a:t>‹#›</a:t>
            </a:fld>
            <a:endParaRPr/>
          </a:p>
        </p:txBody>
      </p:sp>
      <p:sp>
        <p:nvSpPr>
          <p:cNvPr id="156" name="Google Shape;156;p23"/>
          <p:cNvSpPr txBox="1"/>
          <p:nvPr>
            <p:ph idx="1" type="subTitle"/>
          </p:nvPr>
        </p:nvSpPr>
        <p:spPr>
          <a:xfrm>
            <a:off x="284400" y="531600"/>
            <a:ext cx="4255500" cy="297600"/>
          </a:xfrm>
          <a:prstGeom prst="rect">
            <a:avLst/>
          </a:prstGeom>
        </p:spPr>
        <p:txBody>
          <a:bodyPr anchorCtr="0" anchor="t" bIns="91425" lIns="0" spcFirstLastPara="1" rIns="0" wrap="square" tIns="91425">
            <a:noAutofit/>
          </a:bodyPr>
          <a:lstStyle>
            <a:lvl1pPr lvl="0">
              <a:spcBef>
                <a:spcPts val="0"/>
              </a:spcBef>
              <a:spcAft>
                <a:spcPts val="0"/>
              </a:spcAft>
              <a:buSzPts val="900"/>
              <a:buFont typeface="Inter Medium"/>
              <a:buNone/>
              <a:defRPr sz="900">
                <a:latin typeface="Inter Medium"/>
                <a:ea typeface="Inter Medium"/>
                <a:cs typeface="Inter Medium"/>
                <a:sym typeface="Inter Medium"/>
              </a:defRPr>
            </a:lvl1pPr>
            <a:lvl2pPr lvl="1">
              <a:spcBef>
                <a:spcPts val="0"/>
              </a:spcBef>
              <a:spcAft>
                <a:spcPts val="0"/>
              </a:spcAft>
              <a:buClr>
                <a:schemeClr val="dk1"/>
              </a:buClr>
              <a:buSzPts val="1400"/>
              <a:buNone/>
              <a:defRPr>
                <a:solidFill>
                  <a:schemeClr val="dk1"/>
                </a:solidFill>
              </a:defRPr>
            </a:lvl2pPr>
            <a:lvl3pPr lvl="2">
              <a:spcBef>
                <a:spcPts val="0"/>
              </a:spcBef>
              <a:spcAft>
                <a:spcPts val="0"/>
              </a:spcAft>
              <a:buClr>
                <a:schemeClr val="dk1"/>
              </a:buClr>
              <a:buSzPts val="1400"/>
              <a:buNone/>
              <a:defRPr>
                <a:solidFill>
                  <a:schemeClr val="dk1"/>
                </a:solidFill>
              </a:defRPr>
            </a:lvl3pPr>
            <a:lvl4pPr lvl="3">
              <a:spcBef>
                <a:spcPts val="0"/>
              </a:spcBef>
              <a:spcAft>
                <a:spcPts val="0"/>
              </a:spcAft>
              <a:buClr>
                <a:schemeClr val="dk1"/>
              </a:buClr>
              <a:buSzPts val="1400"/>
              <a:buNone/>
              <a:defRPr>
                <a:solidFill>
                  <a:schemeClr val="dk1"/>
                </a:solidFill>
              </a:defRPr>
            </a:lvl4pPr>
            <a:lvl5pPr lvl="4">
              <a:spcBef>
                <a:spcPts val="0"/>
              </a:spcBef>
              <a:spcAft>
                <a:spcPts val="0"/>
              </a:spcAft>
              <a:buClr>
                <a:schemeClr val="dk1"/>
              </a:buClr>
              <a:buSzPts val="1400"/>
              <a:buNone/>
              <a:defRPr>
                <a:solidFill>
                  <a:schemeClr val="dk1"/>
                </a:solidFill>
              </a:defRPr>
            </a:lvl5pPr>
            <a:lvl6pPr lvl="5">
              <a:spcBef>
                <a:spcPts val="0"/>
              </a:spcBef>
              <a:spcAft>
                <a:spcPts val="0"/>
              </a:spcAft>
              <a:buClr>
                <a:schemeClr val="dk1"/>
              </a:buClr>
              <a:buSzPts val="1400"/>
              <a:buNone/>
              <a:defRPr>
                <a:solidFill>
                  <a:schemeClr val="dk1"/>
                </a:solidFill>
              </a:defRPr>
            </a:lvl6pPr>
            <a:lvl7pPr lvl="6">
              <a:spcBef>
                <a:spcPts val="0"/>
              </a:spcBef>
              <a:spcAft>
                <a:spcPts val="0"/>
              </a:spcAft>
              <a:buClr>
                <a:schemeClr val="dk1"/>
              </a:buClr>
              <a:buSzPts val="1400"/>
              <a:buNone/>
              <a:defRPr>
                <a:solidFill>
                  <a:schemeClr val="dk1"/>
                </a:solidFill>
              </a:defRPr>
            </a:lvl7pPr>
            <a:lvl8pPr lvl="7">
              <a:spcBef>
                <a:spcPts val="0"/>
              </a:spcBef>
              <a:spcAft>
                <a:spcPts val="0"/>
              </a:spcAft>
              <a:buClr>
                <a:schemeClr val="dk1"/>
              </a:buClr>
              <a:buSzPts val="1400"/>
              <a:buNone/>
              <a:defRPr>
                <a:solidFill>
                  <a:schemeClr val="dk1"/>
                </a:solidFill>
              </a:defRPr>
            </a:lvl8pPr>
            <a:lvl9pPr lvl="8">
              <a:spcBef>
                <a:spcPts val="0"/>
              </a:spcBef>
              <a:spcAft>
                <a:spcPts val="0"/>
              </a:spcAft>
              <a:buClr>
                <a:schemeClr val="dk1"/>
              </a:buClr>
              <a:buSzPts val="1400"/>
              <a:buNone/>
              <a:defRPr>
                <a:solidFill>
                  <a:schemeClr val="dk1"/>
                </a:solidFill>
              </a:defRPr>
            </a:lvl9pPr>
          </a:lstStyle>
          <a:p/>
        </p:txBody>
      </p:sp>
      <p:sp>
        <p:nvSpPr>
          <p:cNvPr id="157" name="Google Shape;157;p23"/>
          <p:cNvSpPr txBox="1"/>
          <p:nvPr>
            <p:ph idx="2" type="subTitle"/>
          </p:nvPr>
        </p:nvSpPr>
        <p:spPr>
          <a:xfrm>
            <a:off x="3026399" y="4388244"/>
            <a:ext cx="1205400" cy="352500"/>
          </a:xfrm>
          <a:prstGeom prst="rect">
            <a:avLst/>
          </a:prstGeom>
        </p:spPr>
        <p:txBody>
          <a:bodyPr anchorCtr="0" anchor="t" bIns="0" lIns="0" spcFirstLastPara="1" rIns="0" wrap="square" tIns="0">
            <a:noAutofit/>
          </a:bodyPr>
          <a:lstStyle>
            <a:lvl1pPr lvl="0" algn="ctr">
              <a:spcBef>
                <a:spcPts val="0"/>
              </a:spcBef>
              <a:spcAft>
                <a:spcPts val="0"/>
              </a:spcAft>
              <a:buSzPts val="900"/>
              <a:buFont typeface="Inter Medium"/>
              <a:buNone/>
              <a:defRPr sz="900">
                <a:latin typeface="Inter Medium"/>
                <a:ea typeface="Inter Medium"/>
                <a:cs typeface="Inter Medium"/>
                <a:sym typeface="Inter Medium"/>
              </a:defRPr>
            </a:lvl1pPr>
            <a:lvl2pPr lvl="1" algn="ctr">
              <a:spcBef>
                <a:spcPts val="0"/>
              </a:spcBef>
              <a:spcAft>
                <a:spcPts val="0"/>
              </a:spcAft>
              <a:buClr>
                <a:schemeClr val="dk1"/>
              </a:buClr>
              <a:buSzPts val="900"/>
              <a:buNone/>
              <a:defRPr sz="900">
                <a:solidFill>
                  <a:schemeClr val="dk1"/>
                </a:solidFill>
              </a:defRPr>
            </a:lvl2pPr>
            <a:lvl3pPr lvl="2" algn="ctr">
              <a:spcBef>
                <a:spcPts val="0"/>
              </a:spcBef>
              <a:spcAft>
                <a:spcPts val="0"/>
              </a:spcAft>
              <a:buClr>
                <a:schemeClr val="dk1"/>
              </a:buClr>
              <a:buSzPts val="900"/>
              <a:buNone/>
              <a:defRPr sz="900">
                <a:solidFill>
                  <a:schemeClr val="dk1"/>
                </a:solidFill>
              </a:defRPr>
            </a:lvl3pPr>
            <a:lvl4pPr lvl="3" algn="ctr">
              <a:spcBef>
                <a:spcPts val="0"/>
              </a:spcBef>
              <a:spcAft>
                <a:spcPts val="0"/>
              </a:spcAft>
              <a:buClr>
                <a:schemeClr val="dk1"/>
              </a:buClr>
              <a:buSzPts val="900"/>
              <a:buNone/>
              <a:defRPr sz="900">
                <a:solidFill>
                  <a:schemeClr val="dk1"/>
                </a:solidFill>
              </a:defRPr>
            </a:lvl4pPr>
            <a:lvl5pPr lvl="4" algn="ctr">
              <a:spcBef>
                <a:spcPts val="0"/>
              </a:spcBef>
              <a:spcAft>
                <a:spcPts val="0"/>
              </a:spcAft>
              <a:buClr>
                <a:schemeClr val="dk1"/>
              </a:buClr>
              <a:buSzPts val="900"/>
              <a:buNone/>
              <a:defRPr sz="900">
                <a:solidFill>
                  <a:schemeClr val="dk1"/>
                </a:solidFill>
              </a:defRPr>
            </a:lvl5pPr>
            <a:lvl6pPr lvl="5" algn="ctr">
              <a:spcBef>
                <a:spcPts val="0"/>
              </a:spcBef>
              <a:spcAft>
                <a:spcPts val="0"/>
              </a:spcAft>
              <a:buClr>
                <a:schemeClr val="dk1"/>
              </a:buClr>
              <a:buSzPts val="900"/>
              <a:buNone/>
              <a:defRPr sz="900">
                <a:solidFill>
                  <a:schemeClr val="dk1"/>
                </a:solidFill>
              </a:defRPr>
            </a:lvl6pPr>
            <a:lvl7pPr lvl="6" algn="ctr">
              <a:spcBef>
                <a:spcPts val="0"/>
              </a:spcBef>
              <a:spcAft>
                <a:spcPts val="0"/>
              </a:spcAft>
              <a:buClr>
                <a:schemeClr val="dk1"/>
              </a:buClr>
              <a:buSzPts val="900"/>
              <a:buNone/>
              <a:defRPr sz="900">
                <a:solidFill>
                  <a:schemeClr val="dk1"/>
                </a:solidFill>
              </a:defRPr>
            </a:lvl7pPr>
            <a:lvl8pPr lvl="7" algn="ctr">
              <a:spcBef>
                <a:spcPts val="0"/>
              </a:spcBef>
              <a:spcAft>
                <a:spcPts val="0"/>
              </a:spcAft>
              <a:buClr>
                <a:schemeClr val="dk1"/>
              </a:buClr>
              <a:buSzPts val="900"/>
              <a:buNone/>
              <a:defRPr sz="900">
                <a:solidFill>
                  <a:schemeClr val="dk1"/>
                </a:solidFill>
              </a:defRPr>
            </a:lvl8pPr>
            <a:lvl9pPr lvl="8" algn="ctr">
              <a:spcBef>
                <a:spcPts val="0"/>
              </a:spcBef>
              <a:spcAft>
                <a:spcPts val="0"/>
              </a:spcAft>
              <a:buClr>
                <a:schemeClr val="dk1"/>
              </a:buClr>
              <a:buSzPts val="900"/>
              <a:buNone/>
              <a:defRPr sz="900">
                <a:solidFill>
                  <a:schemeClr val="dk1"/>
                </a:solidFill>
              </a:defRPr>
            </a:lvl9pPr>
          </a:lstStyle>
          <a:p/>
        </p:txBody>
      </p:sp>
      <p:sp>
        <p:nvSpPr>
          <p:cNvPr id="158" name="Google Shape;158;p23"/>
          <p:cNvSpPr txBox="1"/>
          <p:nvPr>
            <p:ph hasCustomPrompt="1" type="title"/>
          </p:nvPr>
        </p:nvSpPr>
        <p:spPr>
          <a:xfrm>
            <a:off x="3168497" y="3693228"/>
            <a:ext cx="1765500" cy="665100"/>
          </a:xfrm>
          <a:prstGeom prst="rect">
            <a:avLst/>
          </a:prstGeom>
        </p:spPr>
        <p:txBody>
          <a:bodyPr anchorCtr="0" anchor="ctr" bIns="0" lIns="0" spcFirstLastPara="1" rIns="0" wrap="square" tIns="0">
            <a:noAutofit/>
          </a:bodyPr>
          <a:lstStyle>
            <a:lvl1pPr lvl="0" algn="ctr">
              <a:spcBef>
                <a:spcPts val="0"/>
              </a:spcBef>
              <a:spcAft>
                <a:spcPts val="0"/>
              </a:spcAft>
              <a:buClr>
                <a:schemeClr val="dk1"/>
              </a:buClr>
              <a:buSzPts val="4800"/>
              <a:buFont typeface="Inter"/>
              <a:buChar char="●"/>
              <a:defRPr sz="4800"/>
            </a:lvl1pPr>
            <a:lvl2pPr lvl="1" algn="ctr">
              <a:spcBef>
                <a:spcPts val="0"/>
              </a:spcBef>
              <a:spcAft>
                <a:spcPts val="0"/>
              </a:spcAft>
              <a:buClr>
                <a:schemeClr val="dk1"/>
              </a:buClr>
              <a:buSzPts val="4800"/>
              <a:buFont typeface="Inter"/>
              <a:buChar char="○"/>
              <a:defRPr sz="4800"/>
            </a:lvl2pPr>
            <a:lvl3pPr lvl="2" algn="ctr">
              <a:spcBef>
                <a:spcPts val="0"/>
              </a:spcBef>
              <a:spcAft>
                <a:spcPts val="0"/>
              </a:spcAft>
              <a:buClr>
                <a:schemeClr val="dk1"/>
              </a:buClr>
              <a:buSzPts val="4800"/>
              <a:buFont typeface="Inter"/>
              <a:buChar char="■"/>
              <a:defRPr sz="4800"/>
            </a:lvl3pPr>
            <a:lvl4pPr lvl="3" algn="ctr">
              <a:spcBef>
                <a:spcPts val="0"/>
              </a:spcBef>
              <a:spcAft>
                <a:spcPts val="0"/>
              </a:spcAft>
              <a:buClr>
                <a:schemeClr val="dk1"/>
              </a:buClr>
              <a:buSzPts val="4800"/>
              <a:buFont typeface="Inter"/>
              <a:buChar char="●"/>
              <a:defRPr sz="4800"/>
            </a:lvl4pPr>
            <a:lvl5pPr lvl="4" algn="ctr">
              <a:spcBef>
                <a:spcPts val="0"/>
              </a:spcBef>
              <a:spcAft>
                <a:spcPts val="0"/>
              </a:spcAft>
              <a:buClr>
                <a:schemeClr val="dk1"/>
              </a:buClr>
              <a:buSzPts val="4800"/>
              <a:buFont typeface="Inter"/>
              <a:buChar char="○"/>
              <a:defRPr sz="4800"/>
            </a:lvl5pPr>
            <a:lvl6pPr lvl="5" algn="ctr">
              <a:spcBef>
                <a:spcPts val="0"/>
              </a:spcBef>
              <a:spcAft>
                <a:spcPts val="0"/>
              </a:spcAft>
              <a:buClr>
                <a:schemeClr val="dk1"/>
              </a:buClr>
              <a:buSzPts val="4800"/>
              <a:buFont typeface="Inter"/>
              <a:buChar char="■"/>
              <a:defRPr sz="4800"/>
            </a:lvl6pPr>
            <a:lvl7pPr lvl="6" algn="ctr">
              <a:spcBef>
                <a:spcPts val="0"/>
              </a:spcBef>
              <a:spcAft>
                <a:spcPts val="0"/>
              </a:spcAft>
              <a:buClr>
                <a:schemeClr val="dk1"/>
              </a:buClr>
              <a:buSzPts val="4800"/>
              <a:buFont typeface="Inter"/>
              <a:buChar char="●"/>
              <a:defRPr sz="4800"/>
            </a:lvl7pPr>
            <a:lvl8pPr lvl="7" algn="ctr">
              <a:spcBef>
                <a:spcPts val="0"/>
              </a:spcBef>
              <a:spcAft>
                <a:spcPts val="0"/>
              </a:spcAft>
              <a:buClr>
                <a:schemeClr val="dk1"/>
              </a:buClr>
              <a:buSzPts val="4800"/>
              <a:buFont typeface="Inter"/>
              <a:buChar char="○"/>
              <a:defRPr sz="4800"/>
            </a:lvl8pPr>
            <a:lvl9pPr lvl="8" algn="ctr">
              <a:spcBef>
                <a:spcPts val="0"/>
              </a:spcBef>
              <a:spcAft>
                <a:spcPts val="0"/>
              </a:spcAft>
              <a:buClr>
                <a:schemeClr val="dk1"/>
              </a:buClr>
              <a:buSzPts val="4800"/>
              <a:buFont typeface="Inter"/>
              <a:buChar char="■"/>
              <a:defRPr sz="4800"/>
            </a:lvl9pPr>
          </a:lstStyle>
          <a:p>
            <a:r>
              <a:t>xx%</a:t>
            </a:r>
          </a:p>
        </p:txBody>
      </p:sp>
      <p:sp>
        <p:nvSpPr>
          <p:cNvPr id="159" name="Google Shape;159;p23"/>
          <p:cNvSpPr txBox="1"/>
          <p:nvPr>
            <p:ph idx="3" type="title"/>
          </p:nvPr>
        </p:nvSpPr>
        <p:spPr>
          <a:xfrm>
            <a:off x="276528" y="832767"/>
            <a:ext cx="6417900" cy="1738800"/>
          </a:xfrm>
          <a:prstGeom prst="rect">
            <a:avLst/>
          </a:prstGeom>
        </p:spPr>
        <p:txBody>
          <a:bodyPr anchorCtr="0" anchor="t" bIns="91425" lIns="0" spcFirstLastPara="1" rIns="0" wrap="square" tIns="91425">
            <a:noAutofit/>
          </a:bodyPr>
          <a:lstStyle>
            <a:lvl1pPr lvl="0">
              <a:spcBef>
                <a:spcPts val="0"/>
              </a:spcBef>
              <a:spcAft>
                <a:spcPts val="0"/>
              </a:spcAft>
              <a:buClr>
                <a:schemeClr val="dk1"/>
              </a:buClr>
              <a:buSzPts val="2000"/>
              <a:buFont typeface="Inter"/>
              <a:buNone/>
              <a:defRPr b="1" sz="2000"/>
            </a:lvl1pPr>
            <a:lvl2pPr lvl="1">
              <a:spcBef>
                <a:spcPts val="0"/>
              </a:spcBef>
              <a:spcAft>
                <a:spcPts val="0"/>
              </a:spcAft>
              <a:buClr>
                <a:schemeClr val="dk1"/>
              </a:buClr>
              <a:buSzPts val="1400"/>
              <a:buFont typeface="Inter"/>
              <a:buNone/>
              <a:defRPr b="1"/>
            </a:lvl2pPr>
            <a:lvl3pPr lvl="2">
              <a:spcBef>
                <a:spcPts val="0"/>
              </a:spcBef>
              <a:spcAft>
                <a:spcPts val="0"/>
              </a:spcAft>
              <a:buClr>
                <a:schemeClr val="dk1"/>
              </a:buClr>
              <a:buSzPts val="1400"/>
              <a:buFont typeface="Inter"/>
              <a:buNone/>
              <a:defRPr b="1"/>
            </a:lvl3pPr>
            <a:lvl4pPr lvl="3">
              <a:spcBef>
                <a:spcPts val="0"/>
              </a:spcBef>
              <a:spcAft>
                <a:spcPts val="0"/>
              </a:spcAft>
              <a:buClr>
                <a:schemeClr val="dk1"/>
              </a:buClr>
              <a:buSzPts val="1400"/>
              <a:buFont typeface="Inter"/>
              <a:buNone/>
              <a:defRPr b="1"/>
            </a:lvl4pPr>
            <a:lvl5pPr lvl="4">
              <a:spcBef>
                <a:spcPts val="0"/>
              </a:spcBef>
              <a:spcAft>
                <a:spcPts val="0"/>
              </a:spcAft>
              <a:buClr>
                <a:schemeClr val="dk1"/>
              </a:buClr>
              <a:buSzPts val="1400"/>
              <a:buFont typeface="Inter"/>
              <a:buNone/>
              <a:defRPr b="1"/>
            </a:lvl5pPr>
            <a:lvl6pPr lvl="5">
              <a:spcBef>
                <a:spcPts val="0"/>
              </a:spcBef>
              <a:spcAft>
                <a:spcPts val="0"/>
              </a:spcAft>
              <a:buClr>
                <a:schemeClr val="dk1"/>
              </a:buClr>
              <a:buSzPts val="1400"/>
              <a:buFont typeface="Inter"/>
              <a:buNone/>
              <a:defRPr b="1"/>
            </a:lvl6pPr>
            <a:lvl7pPr lvl="6">
              <a:spcBef>
                <a:spcPts val="0"/>
              </a:spcBef>
              <a:spcAft>
                <a:spcPts val="0"/>
              </a:spcAft>
              <a:buClr>
                <a:schemeClr val="dk1"/>
              </a:buClr>
              <a:buSzPts val="1400"/>
              <a:buFont typeface="Inter"/>
              <a:buNone/>
              <a:defRPr b="1"/>
            </a:lvl7pPr>
            <a:lvl8pPr lvl="7">
              <a:spcBef>
                <a:spcPts val="0"/>
              </a:spcBef>
              <a:spcAft>
                <a:spcPts val="0"/>
              </a:spcAft>
              <a:buClr>
                <a:schemeClr val="dk1"/>
              </a:buClr>
              <a:buSzPts val="1400"/>
              <a:buFont typeface="Inter"/>
              <a:buNone/>
              <a:defRPr b="1"/>
            </a:lvl8pPr>
            <a:lvl9pPr lvl="8">
              <a:spcBef>
                <a:spcPts val="0"/>
              </a:spcBef>
              <a:spcAft>
                <a:spcPts val="0"/>
              </a:spcAft>
              <a:buClr>
                <a:schemeClr val="dk1"/>
              </a:buClr>
              <a:buSzPts val="1400"/>
              <a:buFont typeface="Inter"/>
              <a:buNone/>
              <a:defRPr b="1"/>
            </a:lvl9pPr>
          </a:lstStyle>
          <a:p/>
        </p:txBody>
      </p:sp>
      <p:sp>
        <p:nvSpPr>
          <p:cNvPr id="160" name="Google Shape;160;p23"/>
          <p:cNvSpPr txBox="1"/>
          <p:nvPr>
            <p:ph hasCustomPrompt="1" idx="4" type="title"/>
          </p:nvPr>
        </p:nvSpPr>
        <p:spPr>
          <a:xfrm>
            <a:off x="4822300" y="3693225"/>
            <a:ext cx="1880400" cy="665100"/>
          </a:xfrm>
          <a:prstGeom prst="rect">
            <a:avLst/>
          </a:prstGeom>
        </p:spPr>
        <p:txBody>
          <a:bodyPr anchorCtr="0" anchor="ctr" bIns="0" lIns="0" spcFirstLastPara="1" rIns="0" wrap="square" tIns="0">
            <a:noAutofit/>
          </a:bodyPr>
          <a:lstStyle>
            <a:lvl1pPr lvl="0" algn="ctr">
              <a:spcBef>
                <a:spcPts val="0"/>
              </a:spcBef>
              <a:spcAft>
                <a:spcPts val="0"/>
              </a:spcAft>
              <a:buClr>
                <a:schemeClr val="dk1"/>
              </a:buClr>
              <a:buSzPts val="4800"/>
              <a:buFont typeface="Inter"/>
              <a:buChar char="●"/>
              <a:defRPr sz="4800"/>
            </a:lvl1pPr>
            <a:lvl2pPr lvl="1" algn="ctr">
              <a:spcBef>
                <a:spcPts val="0"/>
              </a:spcBef>
              <a:spcAft>
                <a:spcPts val="0"/>
              </a:spcAft>
              <a:buClr>
                <a:schemeClr val="dk1"/>
              </a:buClr>
              <a:buSzPts val="4800"/>
              <a:buFont typeface="Inter"/>
              <a:buChar char="○"/>
              <a:defRPr sz="4800"/>
            </a:lvl2pPr>
            <a:lvl3pPr lvl="2" algn="ctr">
              <a:spcBef>
                <a:spcPts val="0"/>
              </a:spcBef>
              <a:spcAft>
                <a:spcPts val="0"/>
              </a:spcAft>
              <a:buClr>
                <a:schemeClr val="dk1"/>
              </a:buClr>
              <a:buSzPts val="4800"/>
              <a:buFont typeface="Inter"/>
              <a:buChar char="■"/>
              <a:defRPr sz="4800"/>
            </a:lvl3pPr>
            <a:lvl4pPr lvl="3" algn="ctr">
              <a:spcBef>
                <a:spcPts val="0"/>
              </a:spcBef>
              <a:spcAft>
                <a:spcPts val="0"/>
              </a:spcAft>
              <a:buClr>
                <a:schemeClr val="dk1"/>
              </a:buClr>
              <a:buSzPts val="4800"/>
              <a:buFont typeface="Inter"/>
              <a:buChar char="●"/>
              <a:defRPr sz="4800"/>
            </a:lvl4pPr>
            <a:lvl5pPr lvl="4" algn="ctr">
              <a:spcBef>
                <a:spcPts val="0"/>
              </a:spcBef>
              <a:spcAft>
                <a:spcPts val="0"/>
              </a:spcAft>
              <a:buClr>
                <a:schemeClr val="dk1"/>
              </a:buClr>
              <a:buSzPts val="4800"/>
              <a:buFont typeface="Inter"/>
              <a:buChar char="○"/>
              <a:defRPr sz="4800"/>
            </a:lvl5pPr>
            <a:lvl6pPr lvl="5" algn="ctr">
              <a:spcBef>
                <a:spcPts val="0"/>
              </a:spcBef>
              <a:spcAft>
                <a:spcPts val="0"/>
              </a:spcAft>
              <a:buClr>
                <a:schemeClr val="dk1"/>
              </a:buClr>
              <a:buSzPts val="4800"/>
              <a:buFont typeface="Inter"/>
              <a:buChar char="■"/>
              <a:defRPr sz="4800"/>
            </a:lvl6pPr>
            <a:lvl7pPr lvl="6" algn="ctr">
              <a:spcBef>
                <a:spcPts val="0"/>
              </a:spcBef>
              <a:spcAft>
                <a:spcPts val="0"/>
              </a:spcAft>
              <a:buClr>
                <a:schemeClr val="dk1"/>
              </a:buClr>
              <a:buSzPts val="4800"/>
              <a:buFont typeface="Inter"/>
              <a:buChar char="●"/>
              <a:defRPr sz="4800"/>
            </a:lvl7pPr>
            <a:lvl8pPr lvl="7" algn="ctr">
              <a:spcBef>
                <a:spcPts val="0"/>
              </a:spcBef>
              <a:spcAft>
                <a:spcPts val="0"/>
              </a:spcAft>
              <a:buClr>
                <a:schemeClr val="dk1"/>
              </a:buClr>
              <a:buSzPts val="4800"/>
              <a:buFont typeface="Inter"/>
              <a:buChar char="○"/>
              <a:defRPr sz="4800"/>
            </a:lvl8pPr>
            <a:lvl9pPr lvl="8" algn="ctr">
              <a:spcBef>
                <a:spcPts val="0"/>
              </a:spcBef>
              <a:spcAft>
                <a:spcPts val="0"/>
              </a:spcAft>
              <a:buClr>
                <a:schemeClr val="dk1"/>
              </a:buClr>
              <a:buSzPts val="4800"/>
              <a:buFont typeface="Inter"/>
              <a:buChar char="■"/>
              <a:defRPr sz="4800"/>
            </a:lvl9pPr>
          </a:lstStyle>
          <a:p>
            <a:r>
              <a:t>xx%</a:t>
            </a:r>
          </a:p>
        </p:txBody>
      </p:sp>
      <p:sp>
        <p:nvSpPr>
          <p:cNvPr id="161" name="Google Shape;161;p23"/>
          <p:cNvSpPr txBox="1"/>
          <p:nvPr>
            <p:ph idx="5" type="subTitle"/>
          </p:nvPr>
        </p:nvSpPr>
        <p:spPr>
          <a:xfrm>
            <a:off x="4880113" y="4388244"/>
            <a:ext cx="1205400" cy="352500"/>
          </a:xfrm>
          <a:prstGeom prst="rect">
            <a:avLst/>
          </a:prstGeom>
        </p:spPr>
        <p:txBody>
          <a:bodyPr anchorCtr="0" anchor="t" bIns="0" lIns="0" spcFirstLastPara="1" rIns="0" wrap="square" tIns="0">
            <a:noAutofit/>
          </a:bodyPr>
          <a:lstStyle>
            <a:lvl1pPr lvl="0" algn="ctr">
              <a:spcBef>
                <a:spcPts val="0"/>
              </a:spcBef>
              <a:spcAft>
                <a:spcPts val="0"/>
              </a:spcAft>
              <a:buSzPts val="900"/>
              <a:buFont typeface="Inter Medium"/>
              <a:buNone/>
              <a:defRPr sz="900">
                <a:latin typeface="Inter Medium"/>
                <a:ea typeface="Inter Medium"/>
                <a:cs typeface="Inter Medium"/>
                <a:sym typeface="Inter Medium"/>
              </a:defRPr>
            </a:lvl1pPr>
            <a:lvl2pPr lvl="1" algn="ctr">
              <a:spcBef>
                <a:spcPts val="0"/>
              </a:spcBef>
              <a:spcAft>
                <a:spcPts val="0"/>
              </a:spcAft>
              <a:buClr>
                <a:schemeClr val="dk1"/>
              </a:buClr>
              <a:buSzPts val="900"/>
              <a:buNone/>
              <a:defRPr sz="900">
                <a:solidFill>
                  <a:schemeClr val="dk1"/>
                </a:solidFill>
              </a:defRPr>
            </a:lvl2pPr>
            <a:lvl3pPr lvl="2" algn="ctr">
              <a:spcBef>
                <a:spcPts val="0"/>
              </a:spcBef>
              <a:spcAft>
                <a:spcPts val="0"/>
              </a:spcAft>
              <a:buClr>
                <a:schemeClr val="dk1"/>
              </a:buClr>
              <a:buSzPts val="900"/>
              <a:buNone/>
              <a:defRPr sz="900">
                <a:solidFill>
                  <a:schemeClr val="dk1"/>
                </a:solidFill>
              </a:defRPr>
            </a:lvl3pPr>
            <a:lvl4pPr lvl="3" algn="ctr">
              <a:spcBef>
                <a:spcPts val="0"/>
              </a:spcBef>
              <a:spcAft>
                <a:spcPts val="0"/>
              </a:spcAft>
              <a:buClr>
                <a:schemeClr val="dk1"/>
              </a:buClr>
              <a:buSzPts val="900"/>
              <a:buNone/>
              <a:defRPr sz="900">
                <a:solidFill>
                  <a:schemeClr val="dk1"/>
                </a:solidFill>
              </a:defRPr>
            </a:lvl4pPr>
            <a:lvl5pPr lvl="4" algn="ctr">
              <a:spcBef>
                <a:spcPts val="0"/>
              </a:spcBef>
              <a:spcAft>
                <a:spcPts val="0"/>
              </a:spcAft>
              <a:buClr>
                <a:schemeClr val="dk1"/>
              </a:buClr>
              <a:buSzPts val="900"/>
              <a:buNone/>
              <a:defRPr sz="900">
                <a:solidFill>
                  <a:schemeClr val="dk1"/>
                </a:solidFill>
              </a:defRPr>
            </a:lvl5pPr>
            <a:lvl6pPr lvl="5" algn="ctr">
              <a:spcBef>
                <a:spcPts val="0"/>
              </a:spcBef>
              <a:spcAft>
                <a:spcPts val="0"/>
              </a:spcAft>
              <a:buClr>
                <a:schemeClr val="dk1"/>
              </a:buClr>
              <a:buSzPts val="900"/>
              <a:buNone/>
              <a:defRPr sz="900">
                <a:solidFill>
                  <a:schemeClr val="dk1"/>
                </a:solidFill>
              </a:defRPr>
            </a:lvl6pPr>
            <a:lvl7pPr lvl="6" algn="ctr">
              <a:spcBef>
                <a:spcPts val="0"/>
              </a:spcBef>
              <a:spcAft>
                <a:spcPts val="0"/>
              </a:spcAft>
              <a:buClr>
                <a:schemeClr val="dk1"/>
              </a:buClr>
              <a:buSzPts val="900"/>
              <a:buNone/>
              <a:defRPr sz="900">
                <a:solidFill>
                  <a:schemeClr val="dk1"/>
                </a:solidFill>
              </a:defRPr>
            </a:lvl7pPr>
            <a:lvl8pPr lvl="7" algn="ctr">
              <a:spcBef>
                <a:spcPts val="0"/>
              </a:spcBef>
              <a:spcAft>
                <a:spcPts val="0"/>
              </a:spcAft>
              <a:buClr>
                <a:schemeClr val="dk1"/>
              </a:buClr>
              <a:buSzPts val="900"/>
              <a:buNone/>
              <a:defRPr sz="900">
                <a:solidFill>
                  <a:schemeClr val="dk1"/>
                </a:solidFill>
              </a:defRPr>
            </a:lvl8pPr>
            <a:lvl9pPr lvl="8" algn="ctr">
              <a:spcBef>
                <a:spcPts val="0"/>
              </a:spcBef>
              <a:spcAft>
                <a:spcPts val="0"/>
              </a:spcAft>
              <a:buClr>
                <a:schemeClr val="dk1"/>
              </a:buClr>
              <a:buSzPts val="900"/>
              <a:buNone/>
              <a:defRPr sz="900">
                <a:solidFill>
                  <a:schemeClr val="dk1"/>
                </a:solidFill>
              </a:defRPr>
            </a:lvl9pPr>
          </a:lstStyle>
          <a:p/>
        </p:txBody>
      </p:sp>
      <p:sp>
        <p:nvSpPr>
          <p:cNvPr id="162" name="Google Shape;162;p23"/>
          <p:cNvSpPr txBox="1"/>
          <p:nvPr>
            <p:ph idx="6" type="subTitle"/>
          </p:nvPr>
        </p:nvSpPr>
        <p:spPr>
          <a:xfrm>
            <a:off x="176425" y="3754475"/>
            <a:ext cx="1994700" cy="984600"/>
          </a:xfrm>
          <a:prstGeom prst="rect">
            <a:avLst/>
          </a:prstGeom>
        </p:spPr>
        <p:txBody>
          <a:bodyPr anchorCtr="0" anchor="ctr" bIns="91425" lIns="91425" spcFirstLastPara="1" rIns="91425" wrap="square" tIns="91425">
            <a:noAutofit/>
          </a:bodyPr>
          <a:lstStyle>
            <a:lvl1pPr lvl="0">
              <a:spcBef>
                <a:spcPts val="0"/>
              </a:spcBef>
              <a:spcAft>
                <a:spcPts val="0"/>
              </a:spcAft>
              <a:buNone/>
              <a:defRPr sz="1200"/>
            </a:lvl1pPr>
            <a:lvl2pPr lvl="1">
              <a:spcBef>
                <a:spcPts val="0"/>
              </a:spcBef>
              <a:spcAft>
                <a:spcPts val="0"/>
              </a:spcAft>
              <a:buClr>
                <a:schemeClr val="dk1"/>
              </a:buClr>
              <a:buSzPts val="1400"/>
              <a:buNone/>
              <a:defRPr>
                <a:solidFill>
                  <a:schemeClr val="dk1"/>
                </a:solidFill>
              </a:defRPr>
            </a:lvl2pPr>
            <a:lvl3pPr lvl="2">
              <a:spcBef>
                <a:spcPts val="0"/>
              </a:spcBef>
              <a:spcAft>
                <a:spcPts val="0"/>
              </a:spcAft>
              <a:buClr>
                <a:schemeClr val="dk1"/>
              </a:buClr>
              <a:buSzPts val="1400"/>
              <a:buNone/>
              <a:defRPr>
                <a:solidFill>
                  <a:schemeClr val="dk1"/>
                </a:solidFill>
              </a:defRPr>
            </a:lvl3pPr>
            <a:lvl4pPr lvl="3">
              <a:spcBef>
                <a:spcPts val="0"/>
              </a:spcBef>
              <a:spcAft>
                <a:spcPts val="0"/>
              </a:spcAft>
              <a:buClr>
                <a:schemeClr val="dk1"/>
              </a:buClr>
              <a:buSzPts val="1400"/>
              <a:buNone/>
              <a:defRPr>
                <a:solidFill>
                  <a:schemeClr val="dk1"/>
                </a:solidFill>
              </a:defRPr>
            </a:lvl4pPr>
            <a:lvl5pPr lvl="4">
              <a:spcBef>
                <a:spcPts val="0"/>
              </a:spcBef>
              <a:spcAft>
                <a:spcPts val="0"/>
              </a:spcAft>
              <a:buClr>
                <a:schemeClr val="dk1"/>
              </a:buClr>
              <a:buSzPts val="1400"/>
              <a:buNone/>
              <a:defRPr>
                <a:solidFill>
                  <a:schemeClr val="dk1"/>
                </a:solidFill>
              </a:defRPr>
            </a:lvl5pPr>
            <a:lvl6pPr lvl="5">
              <a:spcBef>
                <a:spcPts val="0"/>
              </a:spcBef>
              <a:spcAft>
                <a:spcPts val="0"/>
              </a:spcAft>
              <a:buClr>
                <a:schemeClr val="dk1"/>
              </a:buClr>
              <a:buSzPts val="1400"/>
              <a:buNone/>
              <a:defRPr>
                <a:solidFill>
                  <a:schemeClr val="dk1"/>
                </a:solidFill>
              </a:defRPr>
            </a:lvl6pPr>
            <a:lvl7pPr lvl="6">
              <a:spcBef>
                <a:spcPts val="0"/>
              </a:spcBef>
              <a:spcAft>
                <a:spcPts val="0"/>
              </a:spcAft>
              <a:buClr>
                <a:schemeClr val="dk1"/>
              </a:buClr>
              <a:buSzPts val="1400"/>
              <a:buNone/>
              <a:defRPr>
                <a:solidFill>
                  <a:schemeClr val="dk1"/>
                </a:solidFill>
              </a:defRPr>
            </a:lvl7pPr>
            <a:lvl8pPr lvl="7">
              <a:spcBef>
                <a:spcPts val="0"/>
              </a:spcBef>
              <a:spcAft>
                <a:spcPts val="0"/>
              </a:spcAft>
              <a:buClr>
                <a:schemeClr val="dk1"/>
              </a:buClr>
              <a:buSzPts val="1400"/>
              <a:buNone/>
              <a:defRPr>
                <a:solidFill>
                  <a:schemeClr val="dk1"/>
                </a:solidFill>
              </a:defRPr>
            </a:lvl8pPr>
            <a:lvl9pPr lvl="8">
              <a:spcBef>
                <a:spcPts val="0"/>
              </a:spcBef>
              <a:spcAft>
                <a:spcPts val="0"/>
              </a:spcAft>
              <a:buClr>
                <a:schemeClr val="dk1"/>
              </a:buClr>
              <a:buSzPts val="1400"/>
              <a:buNone/>
              <a:defRPr>
                <a:solidFill>
                  <a:schemeClr val="dk1"/>
                </a:solidFill>
              </a:defRPr>
            </a:lvl9pPr>
          </a:lstStyle>
          <a:p/>
        </p:txBody>
      </p:sp>
      <p:sp>
        <p:nvSpPr>
          <p:cNvPr id="163" name="Google Shape;163;p23"/>
          <p:cNvSpPr txBox="1"/>
          <p:nvPr>
            <p:ph idx="7" type="subTitle"/>
          </p:nvPr>
        </p:nvSpPr>
        <p:spPr>
          <a:xfrm>
            <a:off x="6641100" y="3863375"/>
            <a:ext cx="2502900" cy="303600"/>
          </a:xfrm>
          <a:prstGeom prst="rect">
            <a:avLst/>
          </a:prstGeom>
        </p:spPr>
        <p:txBody>
          <a:bodyPr anchorCtr="0" anchor="t" bIns="91425" lIns="91425" spcFirstLastPara="1" rIns="91425" wrap="square" tIns="91425">
            <a:noAutofit/>
          </a:bodyPr>
          <a:lstStyle>
            <a:lvl1pPr lvl="0">
              <a:spcBef>
                <a:spcPts val="0"/>
              </a:spcBef>
              <a:spcAft>
                <a:spcPts val="0"/>
              </a:spcAft>
              <a:buSzPts val="1000"/>
              <a:buFont typeface="Inter Medium"/>
              <a:buNone/>
              <a:defRPr sz="1000">
                <a:latin typeface="Inter Medium"/>
                <a:ea typeface="Inter Medium"/>
                <a:cs typeface="Inter Medium"/>
                <a:sym typeface="Inter Medium"/>
              </a:defRPr>
            </a:lvl1pPr>
            <a:lvl2pPr lvl="1">
              <a:spcBef>
                <a:spcPts val="0"/>
              </a:spcBef>
              <a:spcAft>
                <a:spcPts val="0"/>
              </a:spcAft>
              <a:buClr>
                <a:schemeClr val="dk1"/>
              </a:buClr>
              <a:buSzPts val="1000"/>
              <a:buFont typeface="Inter Medium"/>
              <a:buNone/>
              <a:defRPr sz="1000">
                <a:solidFill>
                  <a:schemeClr val="dk1"/>
                </a:solidFill>
                <a:latin typeface="Inter Medium"/>
                <a:ea typeface="Inter Medium"/>
                <a:cs typeface="Inter Medium"/>
                <a:sym typeface="Inter Medium"/>
              </a:defRPr>
            </a:lvl2pPr>
            <a:lvl3pPr lvl="2">
              <a:spcBef>
                <a:spcPts val="0"/>
              </a:spcBef>
              <a:spcAft>
                <a:spcPts val="0"/>
              </a:spcAft>
              <a:buClr>
                <a:schemeClr val="dk1"/>
              </a:buClr>
              <a:buSzPts val="1000"/>
              <a:buFont typeface="Inter Medium"/>
              <a:buNone/>
              <a:defRPr sz="1000">
                <a:solidFill>
                  <a:schemeClr val="dk1"/>
                </a:solidFill>
                <a:latin typeface="Inter Medium"/>
                <a:ea typeface="Inter Medium"/>
                <a:cs typeface="Inter Medium"/>
                <a:sym typeface="Inter Medium"/>
              </a:defRPr>
            </a:lvl3pPr>
            <a:lvl4pPr lvl="3">
              <a:spcBef>
                <a:spcPts val="0"/>
              </a:spcBef>
              <a:spcAft>
                <a:spcPts val="0"/>
              </a:spcAft>
              <a:buClr>
                <a:schemeClr val="dk1"/>
              </a:buClr>
              <a:buSzPts val="1000"/>
              <a:buFont typeface="Inter Medium"/>
              <a:buNone/>
              <a:defRPr sz="1000">
                <a:solidFill>
                  <a:schemeClr val="dk1"/>
                </a:solidFill>
                <a:latin typeface="Inter Medium"/>
                <a:ea typeface="Inter Medium"/>
                <a:cs typeface="Inter Medium"/>
                <a:sym typeface="Inter Medium"/>
              </a:defRPr>
            </a:lvl4pPr>
            <a:lvl5pPr lvl="4">
              <a:spcBef>
                <a:spcPts val="0"/>
              </a:spcBef>
              <a:spcAft>
                <a:spcPts val="0"/>
              </a:spcAft>
              <a:buClr>
                <a:schemeClr val="dk1"/>
              </a:buClr>
              <a:buSzPts val="1000"/>
              <a:buFont typeface="Inter Medium"/>
              <a:buNone/>
              <a:defRPr sz="1000">
                <a:solidFill>
                  <a:schemeClr val="dk1"/>
                </a:solidFill>
                <a:latin typeface="Inter Medium"/>
                <a:ea typeface="Inter Medium"/>
                <a:cs typeface="Inter Medium"/>
                <a:sym typeface="Inter Medium"/>
              </a:defRPr>
            </a:lvl5pPr>
            <a:lvl6pPr lvl="5">
              <a:spcBef>
                <a:spcPts val="0"/>
              </a:spcBef>
              <a:spcAft>
                <a:spcPts val="0"/>
              </a:spcAft>
              <a:buClr>
                <a:schemeClr val="dk1"/>
              </a:buClr>
              <a:buSzPts val="1000"/>
              <a:buFont typeface="Inter Medium"/>
              <a:buNone/>
              <a:defRPr sz="1000">
                <a:solidFill>
                  <a:schemeClr val="dk1"/>
                </a:solidFill>
                <a:latin typeface="Inter Medium"/>
                <a:ea typeface="Inter Medium"/>
                <a:cs typeface="Inter Medium"/>
                <a:sym typeface="Inter Medium"/>
              </a:defRPr>
            </a:lvl6pPr>
            <a:lvl7pPr lvl="6">
              <a:spcBef>
                <a:spcPts val="0"/>
              </a:spcBef>
              <a:spcAft>
                <a:spcPts val="0"/>
              </a:spcAft>
              <a:buClr>
                <a:schemeClr val="dk1"/>
              </a:buClr>
              <a:buSzPts val="1000"/>
              <a:buFont typeface="Inter Medium"/>
              <a:buNone/>
              <a:defRPr sz="1000">
                <a:solidFill>
                  <a:schemeClr val="dk1"/>
                </a:solidFill>
                <a:latin typeface="Inter Medium"/>
                <a:ea typeface="Inter Medium"/>
                <a:cs typeface="Inter Medium"/>
                <a:sym typeface="Inter Medium"/>
              </a:defRPr>
            </a:lvl7pPr>
            <a:lvl8pPr lvl="7">
              <a:spcBef>
                <a:spcPts val="0"/>
              </a:spcBef>
              <a:spcAft>
                <a:spcPts val="0"/>
              </a:spcAft>
              <a:buClr>
                <a:schemeClr val="dk1"/>
              </a:buClr>
              <a:buSzPts val="1000"/>
              <a:buFont typeface="Inter Medium"/>
              <a:buNone/>
              <a:defRPr sz="1000">
                <a:solidFill>
                  <a:schemeClr val="dk1"/>
                </a:solidFill>
                <a:latin typeface="Inter Medium"/>
                <a:ea typeface="Inter Medium"/>
                <a:cs typeface="Inter Medium"/>
                <a:sym typeface="Inter Medium"/>
              </a:defRPr>
            </a:lvl8pPr>
            <a:lvl9pPr lvl="8">
              <a:spcBef>
                <a:spcPts val="0"/>
              </a:spcBef>
              <a:spcAft>
                <a:spcPts val="0"/>
              </a:spcAft>
              <a:buClr>
                <a:schemeClr val="dk1"/>
              </a:buClr>
              <a:buSzPts val="1000"/>
              <a:buFont typeface="Inter Medium"/>
              <a:buNone/>
              <a:defRPr sz="1000">
                <a:solidFill>
                  <a:schemeClr val="dk1"/>
                </a:solidFill>
                <a:latin typeface="Inter Medium"/>
                <a:ea typeface="Inter Medium"/>
                <a:cs typeface="Inter Medium"/>
                <a:sym typeface="Inter Medium"/>
              </a:defRPr>
            </a:lvl9pPr>
          </a:lstStyle>
          <a:p/>
        </p:txBody>
      </p:sp>
      <p:sp>
        <p:nvSpPr>
          <p:cNvPr id="164" name="Google Shape;164;p23"/>
          <p:cNvSpPr txBox="1"/>
          <p:nvPr>
            <p:ph idx="8" type="subTitle"/>
          </p:nvPr>
        </p:nvSpPr>
        <p:spPr>
          <a:xfrm>
            <a:off x="7728975" y="3863375"/>
            <a:ext cx="1415100" cy="303600"/>
          </a:xfrm>
          <a:prstGeom prst="rect">
            <a:avLst/>
          </a:prstGeom>
        </p:spPr>
        <p:txBody>
          <a:bodyPr anchorCtr="0" anchor="t" bIns="91425" lIns="91425" spcFirstLastPara="1" rIns="91425" wrap="square" tIns="91425">
            <a:noAutofit/>
          </a:bodyPr>
          <a:lstStyle>
            <a:lvl1pPr lvl="0">
              <a:spcBef>
                <a:spcPts val="0"/>
              </a:spcBef>
              <a:spcAft>
                <a:spcPts val="0"/>
              </a:spcAft>
              <a:buSzPts val="1000"/>
              <a:buFont typeface="Inter Medium"/>
              <a:buNone/>
              <a:defRPr sz="1000">
                <a:latin typeface="Inter Medium"/>
                <a:ea typeface="Inter Medium"/>
                <a:cs typeface="Inter Medium"/>
                <a:sym typeface="Inter Medium"/>
              </a:defRPr>
            </a:lvl1pPr>
            <a:lvl2pPr lvl="1">
              <a:spcBef>
                <a:spcPts val="0"/>
              </a:spcBef>
              <a:spcAft>
                <a:spcPts val="0"/>
              </a:spcAft>
              <a:buClr>
                <a:schemeClr val="dk1"/>
              </a:buClr>
              <a:buSzPts val="1000"/>
              <a:buFont typeface="Inter Medium"/>
              <a:buNone/>
              <a:defRPr sz="1000">
                <a:solidFill>
                  <a:schemeClr val="dk1"/>
                </a:solidFill>
                <a:latin typeface="Inter Medium"/>
                <a:ea typeface="Inter Medium"/>
                <a:cs typeface="Inter Medium"/>
                <a:sym typeface="Inter Medium"/>
              </a:defRPr>
            </a:lvl2pPr>
            <a:lvl3pPr lvl="2">
              <a:spcBef>
                <a:spcPts val="0"/>
              </a:spcBef>
              <a:spcAft>
                <a:spcPts val="0"/>
              </a:spcAft>
              <a:buClr>
                <a:schemeClr val="dk1"/>
              </a:buClr>
              <a:buSzPts val="1000"/>
              <a:buFont typeface="Inter Medium"/>
              <a:buNone/>
              <a:defRPr sz="1000">
                <a:solidFill>
                  <a:schemeClr val="dk1"/>
                </a:solidFill>
                <a:latin typeface="Inter Medium"/>
                <a:ea typeface="Inter Medium"/>
                <a:cs typeface="Inter Medium"/>
                <a:sym typeface="Inter Medium"/>
              </a:defRPr>
            </a:lvl3pPr>
            <a:lvl4pPr lvl="3">
              <a:spcBef>
                <a:spcPts val="0"/>
              </a:spcBef>
              <a:spcAft>
                <a:spcPts val="0"/>
              </a:spcAft>
              <a:buClr>
                <a:schemeClr val="dk1"/>
              </a:buClr>
              <a:buSzPts val="1000"/>
              <a:buFont typeface="Inter Medium"/>
              <a:buNone/>
              <a:defRPr sz="1000">
                <a:solidFill>
                  <a:schemeClr val="dk1"/>
                </a:solidFill>
                <a:latin typeface="Inter Medium"/>
                <a:ea typeface="Inter Medium"/>
                <a:cs typeface="Inter Medium"/>
                <a:sym typeface="Inter Medium"/>
              </a:defRPr>
            </a:lvl4pPr>
            <a:lvl5pPr lvl="4">
              <a:spcBef>
                <a:spcPts val="0"/>
              </a:spcBef>
              <a:spcAft>
                <a:spcPts val="0"/>
              </a:spcAft>
              <a:buClr>
                <a:schemeClr val="dk1"/>
              </a:buClr>
              <a:buSzPts val="1000"/>
              <a:buFont typeface="Inter Medium"/>
              <a:buNone/>
              <a:defRPr sz="1000">
                <a:solidFill>
                  <a:schemeClr val="dk1"/>
                </a:solidFill>
                <a:latin typeface="Inter Medium"/>
                <a:ea typeface="Inter Medium"/>
                <a:cs typeface="Inter Medium"/>
                <a:sym typeface="Inter Medium"/>
              </a:defRPr>
            </a:lvl5pPr>
            <a:lvl6pPr lvl="5">
              <a:spcBef>
                <a:spcPts val="0"/>
              </a:spcBef>
              <a:spcAft>
                <a:spcPts val="0"/>
              </a:spcAft>
              <a:buClr>
                <a:schemeClr val="dk1"/>
              </a:buClr>
              <a:buSzPts val="1000"/>
              <a:buFont typeface="Inter Medium"/>
              <a:buNone/>
              <a:defRPr sz="1000">
                <a:solidFill>
                  <a:schemeClr val="dk1"/>
                </a:solidFill>
                <a:latin typeface="Inter Medium"/>
                <a:ea typeface="Inter Medium"/>
                <a:cs typeface="Inter Medium"/>
                <a:sym typeface="Inter Medium"/>
              </a:defRPr>
            </a:lvl6pPr>
            <a:lvl7pPr lvl="6">
              <a:spcBef>
                <a:spcPts val="0"/>
              </a:spcBef>
              <a:spcAft>
                <a:spcPts val="0"/>
              </a:spcAft>
              <a:buClr>
                <a:schemeClr val="dk1"/>
              </a:buClr>
              <a:buSzPts val="1000"/>
              <a:buFont typeface="Inter Medium"/>
              <a:buNone/>
              <a:defRPr sz="1000">
                <a:solidFill>
                  <a:schemeClr val="dk1"/>
                </a:solidFill>
                <a:latin typeface="Inter Medium"/>
                <a:ea typeface="Inter Medium"/>
                <a:cs typeface="Inter Medium"/>
                <a:sym typeface="Inter Medium"/>
              </a:defRPr>
            </a:lvl7pPr>
            <a:lvl8pPr lvl="7">
              <a:spcBef>
                <a:spcPts val="0"/>
              </a:spcBef>
              <a:spcAft>
                <a:spcPts val="0"/>
              </a:spcAft>
              <a:buClr>
                <a:schemeClr val="dk1"/>
              </a:buClr>
              <a:buSzPts val="1000"/>
              <a:buFont typeface="Inter Medium"/>
              <a:buNone/>
              <a:defRPr sz="1000">
                <a:solidFill>
                  <a:schemeClr val="dk1"/>
                </a:solidFill>
                <a:latin typeface="Inter Medium"/>
                <a:ea typeface="Inter Medium"/>
                <a:cs typeface="Inter Medium"/>
                <a:sym typeface="Inter Medium"/>
              </a:defRPr>
            </a:lvl8pPr>
            <a:lvl9pPr lvl="8">
              <a:spcBef>
                <a:spcPts val="0"/>
              </a:spcBef>
              <a:spcAft>
                <a:spcPts val="0"/>
              </a:spcAft>
              <a:buClr>
                <a:schemeClr val="dk1"/>
              </a:buClr>
              <a:buSzPts val="1000"/>
              <a:buFont typeface="Inter Medium"/>
              <a:buNone/>
              <a:defRPr sz="1000">
                <a:solidFill>
                  <a:schemeClr val="dk1"/>
                </a:solidFill>
                <a:latin typeface="Inter Medium"/>
                <a:ea typeface="Inter Medium"/>
                <a:cs typeface="Inter Medium"/>
                <a:sym typeface="Inter Medium"/>
              </a:defRPr>
            </a:lvl9pPr>
          </a:lstStyle>
          <a:p/>
        </p:txBody>
      </p:sp>
      <p:sp>
        <p:nvSpPr>
          <p:cNvPr id="165" name="Google Shape;165;p23"/>
          <p:cNvSpPr txBox="1"/>
          <p:nvPr>
            <p:ph idx="9" type="subTitle"/>
          </p:nvPr>
        </p:nvSpPr>
        <p:spPr>
          <a:xfrm>
            <a:off x="7067246" y="4307825"/>
            <a:ext cx="2076900" cy="303600"/>
          </a:xfrm>
          <a:prstGeom prst="rect">
            <a:avLst/>
          </a:prstGeom>
        </p:spPr>
        <p:txBody>
          <a:bodyPr anchorCtr="0" anchor="t" bIns="91425" lIns="91425" spcFirstLastPara="1" rIns="91425" wrap="square" tIns="91425">
            <a:noAutofit/>
          </a:bodyPr>
          <a:lstStyle>
            <a:lvl1pPr lvl="0">
              <a:spcBef>
                <a:spcPts val="0"/>
              </a:spcBef>
              <a:spcAft>
                <a:spcPts val="0"/>
              </a:spcAft>
              <a:buSzPts val="1000"/>
              <a:buFont typeface="Inter Medium"/>
              <a:buNone/>
              <a:defRPr sz="1000">
                <a:latin typeface="Inter Medium"/>
                <a:ea typeface="Inter Medium"/>
                <a:cs typeface="Inter Medium"/>
                <a:sym typeface="Inter Medium"/>
              </a:defRPr>
            </a:lvl1pPr>
            <a:lvl2pPr lvl="1">
              <a:spcBef>
                <a:spcPts val="0"/>
              </a:spcBef>
              <a:spcAft>
                <a:spcPts val="0"/>
              </a:spcAft>
              <a:buClr>
                <a:schemeClr val="dk1"/>
              </a:buClr>
              <a:buSzPts val="1000"/>
              <a:buFont typeface="Inter Medium"/>
              <a:buNone/>
              <a:defRPr sz="1000">
                <a:solidFill>
                  <a:schemeClr val="dk1"/>
                </a:solidFill>
                <a:latin typeface="Inter Medium"/>
                <a:ea typeface="Inter Medium"/>
                <a:cs typeface="Inter Medium"/>
                <a:sym typeface="Inter Medium"/>
              </a:defRPr>
            </a:lvl2pPr>
            <a:lvl3pPr lvl="2">
              <a:spcBef>
                <a:spcPts val="0"/>
              </a:spcBef>
              <a:spcAft>
                <a:spcPts val="0"/>
              </a:spcAft>
              <a:buClr>
                <a:schemeClr val="dk1"/>
              </a:buClr>
              <a:buSzPts val="1000"/>
              <a:buFont typeface="Inter Medium"/>
              <a:buNone/>
              <a:defRPr sz="1000">
                <a:solidFill>
                  <a:schemeClr val="dk1"/>
                </a:solidFill>
                <a:latin typeface="Inter Medium"/>
                <a:ea typeface="Inter Medium"/>
                <a:cs typeface="Inter Medium"/>
                <a:sym typeface="Inter Medium"/>
              </a:defRPr>
            </a:lvl3pPr>
            <a:lvl4pPr lvl="3">
              <a:spcBef>
                <a:spcPts val="0"/>
              </a:spcBef>
              <a:spcAft>
                <a:spcPts val="0"/>
              </a:spcAft>
              <a:buClr>
                <a:schemeClr val="dk1"/>
              </a:buClr>
              <a:buSzPts val="1000"/>
              <a:buFont typeface="Inter Medium"/>
              <a:buNone/>
              <a:defRPr sz="1000">
                <a:solidFill>
                  <a:schemeClr val="dk1"/>
                </a:solidFill>
                <a:latin typeface="Inter Medium"/>
                <a:ea typeface="Inter Medium"/>
                <a:cs typeface="Inter Medium"/>
                <a:sym typeface="Inter Medium"/>
              </a:defRPr>
            </a:lvl4pPr>
            <a:lvl5pPr lvl="4">
              <a:spcBef>
                <a:spcPts val="0"/>
              </a:spcBef>
              <a:spcAft>
                <a:spcPts val="0"/>
              </a:spcAft>
              <a:buClr>
                <a:schemeClr val="dk1"/>
              </a:buClr>
              <a:buSzPts val="1000"/>
              <a:buFont typeface="Inter Medium"/>
              <a:buNone/>
              <a:defRPr sz="1000">
                <a:solidFill>
                  <a:schemeClr val="dk1"/>
                </a:solidFill>
                <a:latin typeface="Inter Medium"/>
                <a:ea typeface="Inter Medium"/>
                <a:cs typeface="Inter Medium"/>
                <a:sym typeface="Inter Medium"/>
              </a:defRPr>
            </a:lvl5pPr>
            <a:lvl6pPr lvl="5">
              <a:spcBef>
                <a:spcPts val="0"/>
              </a:spcBef>
              <a:spcAft>
                <a:spcPts val="0"/>
              </a:spcAft>
              <a:buClr>
                <a:schemeClr val="dk1"/>
              </a:buClr>
              <a:buSzPts val="1000"/>
              <a:buFont typeface="Inter Medium"/>
              <a:buNone/>
              <a:defRPr sz="1000">
                <a:solidFill>
                  <a:schemeClr val="dk1"/>
                </a:solidFill>
                <a:latin typeface="Inter Medium"/>
                <a:ea typeface="Inter Medium"/>
                <a:cs typeface="Inter Medium"/>
                <a:sym typeface="Inter Medium"/>
              </a:defRPr>
            </a:lvl6pPr>
            <a:lvl7pPr lvl="6">
              <a:spcBef>
                <a:spcPts val="0"/>
              </a:spcBef>
              <a:spcAft>
                <a:spcPts val="0"/>
              </a:spcAft>
              <a:buClr>
                <a:schemeClr val="dk1"/>
              </a:buClr>
              <a:buSzPts val="1000"/>
              <a:buFont typeface="Inter Medium"/>
              <a:buNone/>
              <a:defRPr sz="1000">
                <a:solidFill>
                  <a:schemeClr val="dk1"/>
                </a:solidFill>
                <a:latin typeface="Inter Medium"/>
                <a:ea typeface="Inter Medium"/>
                <a:cs typeface="Inter Medium"/>
                <a:sym typeface="Inter Medium"/>
              </a:defRPr>
            </a:lvl7pPr>
            <a:lvl8pPr lvl="7">
              <a:spcBef>
                <a:spcPts val="0"/>
              </a:spcBef>
              <a:spcAft>
                <a:spcPts val="0"/>
              </a:spcAft>
              <a:buClr>
                <a:schemeClr val="dk1"/>
              </a:buClr>
              <a:buSzPts val="1000"/>
              <a:buFont typeface="Inter Medium"/>
              <a:buNone/>
              <a:defRPr sz="1000">
                <a:solidFill>
                  <a:schemeClr val="dk1"/>
                </a:solidFill>
                <a:latin typeface="Inter Medium"/>
                <a:ea typeface="Inter Medium"/>
                <a:cs typeface="Inter Medium"/>
                <a:sym typeface="Inter Medium"/>
              </a:defRPr>
            </a:lvl8pPr>
            <a:lvl9pPr lvl="8">
              <a:spcBef>
                <a:spcPts val="0"/>
              </a:spcBef>
              <a:spcAft>
                <a:spcPts val="0"/>
              </a:spcAft>
              <a:buClr>
                <a:schemeClr val="dk1"/>
              </a:buClr>
              <a:buSzPts val="1000"/>
              <a:buFont typeface="Inter Medium"/>
              <a:buNone/>
              <a:defRPr sz="1000">
                <a:solidFill>
                  <a:schemeClr val="dk1"/>
                </a:solidFill>
                <a:latin typeface="Inter Medium"/>
                <a:ea typeface="Inter Medium"/>
                <a:cs typeface="Inter Medium"/>
                <a:sym typeface="Inter Medium"/>
              </a:defRPr>
            </a:lvl9pPr>
          </a:lstStyle>
          <a:p/>
        </p:txBody>
      </p:sp>
      <p:sp>
        <p:nvSpPr>
          <p:cNvPr id="166" name="Google Shape;166;p23"/>
          <p:cNvSpPr txBox="1"/>
          <p:nvPr>
            <p:ph idx="13" type="subTitle"/>
          </p:nvPr>
        </p:nvSpPr>
        <p:spPr>
          <a:xfrm>
            <a:off x="4933999" y="747975"/>
            <a:ext cx="3986400" cy="3036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b="1"/>
            </a:lvl1pPr>
            <a:lvl2pPr lvl="1">
              <a:spcBef>
                <a:spcPts val="0"/>
              </a:spcBef>
              <a:spcAft>
                <a:spcPts val="0"/>
              </a:spcAft>
              <a:buClr>
                <a:schemeClr val="dk1"/>
              </a:buClr>
              <a:buSzPts val="1400"/>
              <a:buNone/>
              <a:defRPr b="1">
                <a:solidFill>
                  <a:schemeClr val="dk1"/>
                </a:solidFill>
              </a:defRPr>
            </a:lvl2pPr>
            <a:lvl3pPr lvl="2">
              <a:spcBef>
                <a:spcPts val="0"/>
              </a:spcBef>
              <a:spcAft>
                <a:spcPts val="0"/>
              </a:spcAft>
              <a:buClr>
                <a:schemeClr val="dk1"/>
              </a:buClr>
              <a:buSzPts val="1400"/>
              <a:buNone/>
              <a:defRPr b="1">
                <a:solidFill>
                  <a:schemeClr val="dk1"/>
                </a:solidFill>
              </a:defRPr>
            </a:lvl3pPr>
            <a:lvl4pPr lvl="3">
              <a:spcBef>
                <a:spcPts val="0"/>
              </a:spcBef>
              <a:spcAft>
                <a:spcPts val="0"/>
              </a:spcAft>
              <a:buClr>
                <a:schemeClr val="dk1"/>
              </a:buClr>
              <a:buSzPts val="1400"/>
              <a:buNone/>
              <a:defRPr b="1">
                <a:solidFill>
                  <a:schemeClr val="dk1"/>
                </a:solidFill>
              </a:defRPr>
            </a:lvl4pPr>
            <a:lvl5pPr lvl="4">
              <a:spcBef>
                <a:spcPts val="0"/>
              </a:spcBef>
              <a:spcAft>
                <a:spcPts val="0"/>
              </a:spcAft>
              <a:buClr>
                <a:schemeClr val="dk1"/>
              </a:buClr>
              <a:buSzPts val="1400"/>
              <a:buNone/>
              <a:defRPr b="1">
                <a:solidFill>
                  <a:schemeClr val="dk1"/>
                </a:solidFill>
              </a:defRPr>
            </a:lvl5pPr>
            <a:lvl6pPr lvl="5">
              <a:spcBef>
                <a:spcPts val="0"/>
              </a:spcBef>
              <a:spcAft>
                <a:spcPts val="0"/>
              </a:spcAft>
              <a:buClr>
                <a:schemeClr val="dk1"/>
              </a:buClr>
              <a:buSzPts val="1400"/>
              <a:buNone/>
              <a:defRPr b="1">
                <a:solidFill>
                  <a:schemeClr val="dk1"/>
                </a:solidFill>
              </a:defRPr>
            </a:lvl6pPr>
            <a:lvl7pPr lvl="6">
              <a:spcBef>
                <a:spcPts val="0"/>
              </a:spcBef>
              <a:spcAft>
                <a:spcPts val="0"/>
              </a:spcAft>
              <a:buClr>
                <a:schemeClr val="dk1"/>
              </a:buClr>
              <a:buSzPts val="1400"/>
              <a:buNone/>
              <a:defRPr b="1">
                <a:solidFill>
                  <a:schemeClr val="dk1"/>
                </a:solidFill>
              </a:defRPr>
            </a:lvl7pPr>
            <a:lvl8pPr lvl="7">
              <a:spcBef>
                <a:spcPts val="0"/>
              </a:spcBef>
              <a:spcAft>
                <a:spcPts val="0"/>
              </a:spcAft>
              <a:buClr>
                <a:schemeClr val="dk1"/>
              </a:buClr>
              <a:buSzPts val="1400"/>
              <a:buNone/>
              <a:defRPr b="1">
                <a:solidFill>
                  <a:schemeClr val="dk1"/>
                </a:solidFill>
              </a:defRPr>
            </a:lvl8pPr>
            <a:lvl9pPr lvl="8">
              <a:spcBef>
                <a:spcPts val="0"/>
              </a:spcBef>
              <a:spcAft>
                <a:spcPts val="0"/>
              </a:spcAft>
              <a:buClr>
                <a:schemeClr val="dk1"/>
              </a:buClr>
              <a:buSzPts val="1400"/>
              <a:buNone/>
              <a:defRPr b="1">
                <a:solidFill>
                  <a:schemeClr val="dk1"/>
                </a:solidFill>
              </a:defRPr>
            </a:lvl9pPr>
          </a:lstStyle>
          <a:p/>
        </p:txBody>
      </p:sp>
      <p:sp>
        <p:nvSpPr>
          <p:cNvPr id="167" name="Google Shape;167;p23"/>
          <p:cNvSpPr txBox="1"/>
          <p:nvPr>
            <p:ph idx="14" type="subTitle"/>
          </p:nvPr>
        </p:nvSpPr>
        <p:spPr>
          <a:xfrm>
            <a:off x="5157668" y="1229975"/>
            <a:ext cx="3986400" cy="303600"/>
          </a:xfrm>
          <a:prstGeom prst="rect">
            <a:avLst/>
          </a:prstGeom>
        </p:spPr>
        <p:txBody>
          <a:bodyPr anchorCtr="0" anchor="t" bIns="91425" lIns="91425" spcFirstLastPara="1" rIns="91425" wrap="square" tIns="91425">
            <a:noAutofit/>
          </a:bodyPr>
          <a:lstStyle>
            <a:lvl1pPr lvl="0">
              <a:spcBef>
                <a:spcPts val="0"/>
              </a:spcBef>
              <a:spcAft>
                <a:spcPts val="0"/>
              </a:spcAft>
              <a:buSzPts val="1200"/>
              <a:buFont typeface="Inter Light"/>
              <a:buNone/>
              <a:defRPr sz="1200">
                <a:latin typeface="Inter Light"/>
                <a:ea typeface="Inter Light"/>
                <a:cs typeface="Inter Light"/>
                <a:sym typeface="Inter Light"/>
              </a:defRPr>
            </a:lvl1pPr>
            <a:lvl2pPr lvl="1">
              <a:spcBef>
                <a:spcPts val="0"/>
              </a:spcBef>
              <a:spcAft>
                <a:spcPts val="0"/>
              </a:spcAft>
              <a:buClr>
                <a:schemeClr val="dk1"/>
              </a:buClr>
              <a:buSzPts val="1200"/>
              <a:buNone/>
              <a:defRPr b="1" sz="1200">
                <a:solidFill>
                  <a:schemeClr val="dk1"/>
                </a:solidFill>
              </a:defRPr>
            </a:lvl2pPr>
            <a:lvl3pPr lvl="2">
              <a:spcBef>
                <a:spcPts val="0"/>
              </a:spcBef>
              <a:spcAft>
                <a:spcPts val="0"/>
              </a:spcAft>
              <a:buClr>
                <a:schemeClr val="dk1"/>
              </a:buClr>
              <a:buSzPts val="1200"/>
              <a:buNone/>
              <a:defRPr b="1" sz="1200">
                <a:solidFill>
                  <a:schemeClr val="dk1"/>
                </a:solidFill>
              </a:defRPr>
            </a:lvl3pPr>
            <a:lvl4pPr lvl="3">
              <a:spcBef>
                <a:spcPts val="0"/>
              </a:spcBef>
              <a:spcAft>
                <a:spcPts val="0"/>
              </a:spcAft>
              <a:buClr>
                <a:schemeClr val="dk1"/>
              </a:buClr>
              <a:buSzPts val="1200"/>
              <a:buNone/>
              <a:defRPr b="1" sz="1200">
                <a:solidFill>
                  <a:schemeClr val="dk1"/>
                </a:solidFill>
              </a:defRPr>
            </a:lvl4pPr>
            <a:lvl5pPr lvl="4">
              <a:spcBef>
                <a:spcPts val="0"/>
              </a:spcBef>
              <a:spcAft>
                <a:spcPts val="0"/>
              </a:spcAft>
              <a:buClr>
                <a:schemeClr val="dk1"/>
              </a:buClr>
              <a:buSzPts val="1200"/>
              <a:buNone/>
              <a:defRPr b="1" sz="1200">
                <a:solidFill>
                  <a:schemeClr val="dk1"/>
                </a:solidFill>
              </a:defRPr>
            </a:lvl5pPr>
            <a:lvl6pPr lvl="5">
              <a:spcBef>
                <a:spcPts val="0"/>
              </a:spcBef>
              <a:spcAft>
                <a:spcPts val="0"/>
              </a:spcAft>
              <a:buClr>
                <a:schemeClr val="dk1"/>
              </a:buClr>
              <a:buSzPts val="1200"/>
              <a:buNone/>
              <a:defRPr b="1" sz="1200">
                <a:solidFill>
                  <a:schemeClr val="dk1"/>
                </a:solidFill>
              </a:defRPr>
            </a:lvl6pPr>
            <a:lvl7pPr lvl="6">
              <a:spcBef>
                <a:spcPts val="0"/>
              </a:spcBef>
              <a:spcAft>
                <a:spcPts val="0"/>
              </a:spcAft>
              <a:buClr>
                <a:schemeClr val="dk1"/>
              </a:buClr>
              <a:buSzPts val="1200"/>
              <a:buNone/>
              <a:defRPr b="1" sz="1200">
                <a:solidFill>
                  <a:schemeClr val="dk1"/>
                </a:solidFill>
              </a:defRPr>
            </a:lvl7pPr>
            <a:lvl8pPr lvl="7">
              <a:spcBef>
                <a:spcPts val="0"/>
              </a:spcBef>
              <a:spcAft>
                <a:spcPts val="0"/>
              </a:spcAft>
              <a:buClr>
                <a:schemeClr val="dk1"/>
              </a:buClr>
              <a:buSzPts val="1200"/>
              <a:buNone/>
              <a:defRPr b="1" sz="1200">
                <a:solidFill>
                  <a:schemeClr val="dk1"/>
                </a:solidFill>
              </a:defRPr>
            </a:lvl8pPr>
            <a:lvl9pPr lvl="8">
              <a:spcBef>
                <a:spcPts val="0"/>
              </a:spcBef>
              <a:spcAft>
                <a:spcPts val="0"/>
              </a:spcAft>
              <a:buClr>
                <a:schemeClr val="dk1"/>
              </a:buClr>
              <a:buSzPts val="1200"/>
              <a:buNone/>
              <a:defRPr b="1" sz="1200">
                <a:solidFill>
                  <a:schemeClr val="dk1"/>
                </a:solidFill>
              </a:defRPr>
            </a:lvl9pPr>
          </a:lstStyle>
          <a:p/>
        </p:txBody>
      </p:sp>
      <p:sp>
        <p:nvSpPr>
          <p:cNvPr id="168" name="Google Shape;168;p23"/>
          <p:cNvSpPr txBox="1"/>
          <p:nvPr>
            <p:ph idx="15" type="subTitle"/>
          </p:nvPr>
        </p:nvSpPr>
        <p:spPr>
          <a:xfrm>
            <a:off x="4934004" y="1229970"/>
            <a:ext cx="3986400" cy="3036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b="1" sz="1200"/>
            </a:lvl1pPr>
            <a:lvl2pPr lvl="1">
              <a:spcBef>
                <a:spcPts val="0"/>
              </a:spcBef>
              <a:spcAft>
                <a:spcPts val="0"/>
              </a:spcAft>
              <a:buClr>
                <a:schemeClr val="dk1"/>
              </a:buClr>
              <a:buSzPts val="1200"/>
              <a:buNone/>
              <a:defRPr b="1" sz="1200">
                <a:solidFill>
                  <a:schemeClr val="dk1"/>
                </a:solidFill>
              </a:defRPr>
            </a:lvl2pPr>
            <a:lvl3pPr lvl="2">
              <a:spcBef>
                <a:spcPts val="0"/>
              </a:spcBef>
              <a:spcAft>
                <a:spcPts val="0"/>
              </a:spcAft>
              <a:buClr>
                <a:schemeClr val="dk1"/>
              </a:buClr>
              <a:buSzPts val="1200"/>
              <a:buNone/>
              <a:defRPr b="1" sz="1200">
                <a:solidFill>
                  <a:schemeClr val="dk1"/>
                </a:solidFill>
              </a:defRPr>
            </a:lvl3pPr>
            <a:lvl4pPr lvl="3">
              <a:spcBef>
                <a:spcPts val="0"/>
              </a:spcBef>
              <a:spcAft>
                <a:spcPts val="0"/>
              </a:spcAft>
              <a:buClr>
                <a:schemeClr val="dk1"/>
              </a:buClr>
              <a:buSzPts val="1200"/>
              <a:buNone/>
              <a:defRPr b="1" sz="1200">
                <a:solidFill>
                  <a:schemeClr val="dk1"/>
                </a:solidFill>
              </a:defRPr>
            </a:lvl4pPr>
            <a:lvl5pPr lvl="4">
              <a:spcBef>
                <a:spcPts val="0"/>
              </a:spcBef>
              <a:spcAft>
                <a:spcPts val="0"/>
              </a:spcAft>
              <a:buClr>
                <a:schemeClr val="dk1"/>
              </a:buClr>
              <a:buSzPts val="1200"/>
              <a:buNone/>
              <a:defRPr b="1" sz="1200">
                <a:solidFill>
                  <a:schemeClr val="dk1"/>
                </a:solidFill>
              </a:defRPr>
            </a:lvl5pPr>
            <a:lvl6pPr lvl="5">
              <a:spcBef>
                <a:spcPts val="0"/>
              </a:spcBef>
              <a:spcAft>
                <a:spcPts val="0"/>
              </a:spcAft>
              <a:buClr>
                <a:schemeClr val="dk1"/>
              </a:buClr>
              <a:buSzPts val="1200"/>
              <a:buNone/>
              <a:defRPr b="1" sz="1200">
                <a:solidFill>
                  <a:schemeClr val="dk1"/>
                </a:solidFill>
              </a:defRPr>
            </a:lvl6pPr>
            <a:lvl7pPr lvl="6">
              <a:spcBef>
                <a:spcPts val="0"/>
              </a:spcBef>
              <a:spcAft>
                <a:spcPts val="0"/>
              </a:spcAft>
              <a:buClr>
                <a:schemeClr val="dk1"/>
              </a:buClr>
              <a:buSzPts val="1200"/>
              <a:buNone/>
              <a:defRPr b="1" sz="1200">
                <a:solidFill>
                  <a:schemeClr val="dk1"/>
                </a:solidFill>
              </a:defRPr>
            </a:lvl7pPr>
            <a:lvl8pPr lvl="7">
              <a:spcBef>
                <a:spcPts val="0"/>
              </a:spcBef>
              <a:spcAft>
                <a:spcPts val="0"/>
              </a:spcAft>
              <a:buClr>
                <a:schemeClr val="dk1"/>
              </a:buClr>
              <a:buSzPts val="1200"/>
              <a:buNone/>
              <a:defRPr b="1" sz="1200">
                <a:solidFill>
                  <a:schemeClr val="dk1"/>
                </a:solidFill>
              </a:defRPr>
            </a:lvl8pPr>
            <a:lvl9pPr lvl="8">
              <a:spcBef>
                <a:spcPts val="0"/>
              </a:spcBef>
              <a:spcAft>
                <a:spcPts val="0"/>
              </a:spcAft>
              <a:buClr>
                <a:schemeClr val="dk1"/>
              </a:buClr>
              <a:buSzPts val="1200"/>
              <a:buNone/>
              <a:defRPr b="1" sz="1200">
                <a:solidFill>
                  <a:schemeClr val="dk1"/>
                </a:solidFill>
              </a:defRPr>
            </a:lvl9pPr>
          </a:lstStyle>
          <a:p/>
        </p:txBody>
      </p:sp>
      <p:sp>
        <p:nvSpPr>
          <p:cNvPr id="169" name="Google Shape;169;p23"/>
          <p:cNvSpPr txBox="1"/>
          <p:nvPr>
            <p:ph idx="16" type="subTitle"/>
          </p:nvPr>
        </p:nvSpPr>
        <p:spPr>
          <a:xfrm>
            <a:off x="5157668" y="1527600"/>
            <a:ext cx="3986400" cy="303600"/>
          </a:xfrm>
          <a:prstGeom prst="rect">
            <a:avLst/>
          </a:prstGeom>
        </p:spPr>
        <p:txBody>
          <a:bodyPr anchorCtr="0" anchor="t" bIns="91425" lIns="91425" spcFirstLastPara="1" rIns="91425" wrap="square" tIns="91425">
            <a:noAutofit/>
          </a:bodyPr>
          <a:lstStyle>
            <a:lvl1pPr lvl="0">
              <a:spcBef>
                <a:spcPts val="0"/>
              </a:spcBef>
              <a:spcAft>
                <a:spcPts val="0"/>
              </a:spcAft>
              <a:buSzPts val="1200"/>
              <a:buFont typeface="Inter Light"/>
              <a:buNone/>
              <a:defRPr sz="1200">
                <a:latin typeface="Inter Light"/>
                <a:ea typeface="Inter Light"/>
                <a:cs typeface="Inter Light"/>
                <a:sym typeface="Inter Light"/>
              </a:defRPr>
            </a:lvl1pPr>
            <a:lvl2pPr lvl="1">
              <a:spcBef>
                <a:spcPts val="0"/>
              </a:spcBef>
              <a:spcAft>
                <a:spcPts val="0"/>
              </a:spcAft>
              <a:buClr>
                <a:schemeClr val="dk1"/>
              </a:buClr>
              <a:buSzPts val="1200"/>
              <a:buNone/>
              <a:defRPr b="1" sz="1200">
                <a:solidFill>
                  <a:schemeClr val="dk1"/>
                </a:solidFill>
              </a:defRPr>
            </a:lvl2pPr>
            <a:lvl3pPr lvl="2">
              <a:spcBef>
                <a:spcPts val="0"/>
              </a:spcBef>
              <a:spcAft>
                <a:spcPts val="0"/>
              </a:spcAft>
              <a:buClr>
                <a:schemeClr val="dk1"/>
              </a:buClr>
              <a:buSzPts val="1200"/>
              <a:buNone/>
              <a:defRPr b="1" sz="1200">
                <a:solidFill>
                  <a:schemeClr val="dk1"/>
                </a:solidFill>
              </a:defRPr>
            </a:lvl3pPr>
            <a:lvl4pPr lvl="3">
              <a:spcBef>
                <a:spcPts val="0"/>
              </a:spcBef>
              <a:spcAft>
                <a:spcPts val="0"/>
              </a:spcAft>
              <a:buClr>
                <a:schemeClr val="dk1"/>
              </a:buClr>
              <a:buSzPts val="1200"/>
              <a:buNone/>
              <a:defRPr b="1" sz="1200">
                <a:solidFill>
                  <a:schemeClr val="dk1"/>
                </a:solidFill>
              </a:defRPr>
            </a:lvl4pPr>
            <a:lvl5pPr lvl="4">
              <a:spcBef>
                <a:spcPts val="0"/>
              </a:spcBef>
              <a:spcAft>
                <a:spcPts val="0"/>
              </a:spcAft>
              <a:buClr>
                <a:schemeClr val="dk1"/>
              </a:buClr>
              <a:buSzPts val="1200"/>
              <a:buNone/>
              <a:defRPr b="1" sz="1200">
                <a:solidFill>
                  <a:schemeClr val="dk1"/>
                </a:solidFill>
              </a:defRPr>
            </a:lvl5pPr>
            <a:lvl6pPr lvl="5">
              <a:spcBef>
                <a:spcPts val="0"/>
              </a:spcBef>
              <a:spcAft>
                <a:spcPts val="0"/>
              </a:spcAft>
              <a:buClr>
                <a:schemeClr val="dk1"/>
              </a:buClr>
              <a:buSzPts val="1200"/>
              <a:buNone/>
              <a:defRPr b="1" sz="1200">
                <a:solidFill>
                  <a:schemeClr val="dk1"/>
                </a:solidFill>
              </a:defRPr>
            </a:lvl6pPr>
            <a:lvl7pPr lvl="6">
              <a:spcBef>
                <a:spcPts val="0"/>
              </a:spcBef>
              <a:spcAft>
                <a:spcPts val="0"/>
              </a:spcAft>
              <a:buClr>
                <a:schemeClr val="dk1"/>
              </a:buClr>
              <a:buSzPts val="1200"/>
              <a:buNone/>
              <a:defRPr b="1" sz="1200">
                <a:solidFill>
                  <a:schemeClr val="dk1"/>
                </a:solidFill>
              </a:defRPr>
            </a:lvl7pPr>
            <a:lvl8pPr lvl="7">
              <a:spcBef>
                <a:spcPts val="0"/>
              </a:spcBef>
              <a:spcAft>
                <a:spcPts val="0"/>
              </a:spcAft>
              <a:buClr>
                <a:schemeClr val="dk1"/>
              </a:buClr>
              <a:buSzPts val="1200"/>
              <a:buNone/>
              <a:defRPr b="1" sz="1200">
                <a:solidFill>
                  <a:schemeClr val="dk1"/>
                </a:solidFill>
              </a:defRPr>
            </a:lvl8pPr>
            <a:lvl9pPr lvl="8">
              <a:spcBef>
                <a:spcPts val="0"/>
              </a:spcBef>
              <a:spcAft>
                <a:spcPts val="0"/>
              </a:spcAft>
              <a:buClr>
                <a:schemeClr val="dk1"/>
              </a:buClr>
              <a:buSzPts val="1200"/>
              <a:buNone/>
              <a:defRPr b="1" sz="1200">
                <a:solidFill>
                  <a:schemeClr val="dk1"/>
                </a:solidFill>
              </a:defRPr>
            </a:lvl9pPr>
          </a:lstStyle>
          <a:p/>
        </p:txBody>
      </p:sp>
      <p:sp>
        <p:nvSpPr>
          <p:cNvPr id="170" name="Google Shape;170;p23"/>
          <p:cNvSpPr txBox="1"/>
          <p:nvPr>
            <p:ph idx="17" type="subTitle"/>
          </p:nvPr>
        </p:nvSpPr>
        <p:spPr>
          <a:xfrm>
            <a:off x="4933999" y="1527600"/>
            <a:ext cx="3986400" cy="3036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b="1" sz="1200"/>
            </a:lvl1pPr>
            <a:lvl2pPr lvl="1">
              <a:spcBef>
                <a:spcPts val="0"/>
              </a:spcBef>
              <a:spcAft>
                <a:spcPts val="0"/>
              </a:spcAft>
              <a:buClr>
                <a:schemeClr val="dk1"/>
              </a:buClr>
              <a:buSzPts val="1200"/>
              <a:buNone/>
              <a:defRPr b="1" sz="1200">
                <a:solidFill>
                  <a:schemeClr val="dk1"/>
                </a:solidFill>
              </a:defRPr>
            </a:lvl2pPr>
            <a:lvl3pPr lvl="2">
              <a:spcBef>
                <a:spcPts val="0"/>
              </a:spcBef>
              <a:spcAft>
                <a:spcPts val="0"/>
              </a:spcAft>
              <a:buClr>
                <a:schemeClr val="dk1"/>
              </a:buClr>
              <a:buSzPts val="1200"/>
              <a:buNone/>
              <a:defRPr b="1" sz="1200">
                <a:solidFill>
                  <a:schemeClr val="dk1"/>
                </a:solidFill>
              </a:defRPr>
            </a:lvl3pPr>
            <a:lvl4pPr lvl="3">
              <a:spcBef>
                <a:spcPts val="0"/>
              </a:spcBef>
              <a:spcAft>
                <a:spcPts val="0"/>
              </a:spcAft>
              <a:buClr>
                <a:schemeClr val="dk1"/>
              </a:buClr>
              <a:buSzPts val="1200"/>
              <a:buNone/>
              <a:defRPr b="1" sz="1200">
                <a:solidFill>
                  <a:schemeClr val="dk1"/>
                </a:solidFill>
              </a:defRPr>
            </a:lvl4pPr>
            <a:lvl5pPr lvl="4">
              <a:spcBef>
                <a:spcPts val="0"/>
              </a:spcBef>
              <a:spcAft>
                <a:spcPts val="0"/>
              </a:spcAft>
              <a:buClr>
                <a:schemeClr val="dk1"/>
              </a:buClr>
              <a:buSzPts val="1200"/>
              <a:buNone/>
              <a:defRPr b="1" sz="1200">
                <a:solidFill>
                  <a:schemeClr val="dk1"/>
                </a:solidFill>
              </a:defRPr>
            </a:lvl5pPr>
            <a:lvl6pPr lvl="5">
              <a:spcBef>
                <a:spcPts val="0"/>
              </a:spcBef>
              <a:spcAft>
                <a:spcPts val="0"/>
              </a:spcAft>
              <a:buClr>
                <a:schemeClr val="dk1"/>
              </a:buClr>
              <a:buSzPts val="1200"/>
              <a:buNone/>
              <a:defRPr b="1" sz="1200">
                <a:solidFill>
                  <a:schemeClr val="dk1"/>
                </a:solidFill>
              </a:defRPr>
            </a:lvl6pPr>
            <a:lvl7pPr lvl="6">
              <a:spcBef>
                <a:spcPts val="0"/>
              </a:spcBef>
              <a:spcAft>
                <a:spcPts val="0"/>
              </a:spcAft>
              <a:buClr>
                <a:schemeClr val="dk1"/>
              </a:buClr>
              <a:buSzPts val="1200"/>
              <a:buNone/>
              <a:defRPr b="1" sz="1200">
                <a:solidFill>
                  <a:schemeClr val="dk1"/>
                </a:solidFill>
              </a:defRPr>
            </a:lvl7pPr>
            <a:lvl8pPr lvl="7">
              <a:spcBef>
                <a:spcPts val="0"/>
              </a:spcBef>
              <a:spcAft>
                <a:spcPts val="0"/>
              </a:spcAft>
              <a:buClr>
                <a:schemeClr val="dk1"/>
              </a:buClr>
              <a:buSzPts val="1200"/>
              <a:buNone/>
              <a:defRPr b="1" sz="1200">
                <a:solidFill>
                  <a:schemeClr val="dk1"/>
                </a:solidFill>
              </a:defRPr>
            </a:lvl8pPr>
            <a:lvl9pPr lvl="8">
              <a:spcBef>
                <a:spcPts val="0"/>
              </a:spcBef>
              <a:spcAft>
                <a:spcPts val="0"/>
              </a:spcAft>
              <a:buClr>
                <a:schemeClr val="dk1"/>
              </a:buClr>
              <a:buSzPts val="1200"/>
              <a:buNone/>
              <a:defRPr b="1" sz="1200">
                <a:solidFill>
                  <a:schemeClr val="dk1"/>
                </a:solidFill>
              </a:defRPr>
            </a:lvl9pPr>
          </a:lstStyle>
          <a:p/>
        </p:txBody>
      </p:sp>
      <p:sp>
        <p:nvSpPr>
          <p:cNvPr id="171" name="Google Shape;171;p23"/>
          <p:cNvSpPr txBox="1"/>
          <p:nvPr>
            <p:ph idx="18" type="subTitle"/>
          </p:nvPr>
        </p:nvSpPr>
        <p:spPr>
          <a:xfrm>
            <a:off x="5157668" y="1831200"/>
            <a:ext cx="3986400" cy="303600"/>
          </a:xfrm>
          <a:prstGeom prst="rect">
            <a:avLst/>
          </a:prstGeom>
        </p:spPr>
        <p:txBody>
          <a:bodyPr anchorCtr="0" anchor="t" bIns="91425" lIns="91425" spcFirstLastPara="1" rIns="91425" wrap="square" tIns="91425">
            <a:noAutofit/>
          </a:bodyPr>
          <a:lstStyle>
            <a:lvl1pPr lvl="0">
              <a:spcBef>
                <a:spcPts val="0"/>
              </a:spcBef>
              <a:spcAft>
                <a:spcPts val="0"/>
              </a:spcAft>
              <a:buSzPts val="1200"/>
              <a:buFont typeface="Inter Light"/>
              <a:buNone/>
              <a:defRPr sz="1200">
                <a:latin typeface="Inter Light"/>
                <a:ea typeface="Inter Light"/>
                <a:cs typeface="Inter Light"/>
                <a:sym typeface="Inter Light"/>
              </a:defRPr>
            </a:lvl1pPr>
            <a:lvl2pPr lvl="1">
              <a:spcBef>
                <a:spcPts val="0"/>
              </a:spcBef>
              <a:spcAft>
                <a:spcPts val="0"/>
              </a:spcAft>
              <a:buClr>
                <a:schemeClr val="dk1"/>
              </a:buClr>
              <a:buSzPts val="1200"/>
              <a:buNone/>
              <a:defRPr b="1" sz="1200">
                <a:solidFill>
                  <a:schemeClr val="dk1"/>
                </a:solidFill>
              </a:defRPr>
            </a:lvl2pPr>
            <a:lvl3pPr lvl="2">
              <a:spcBef>
                <a:spcPts val="0"/>
              </a:spcBef>
              <a:spcAft>
                <a:spcPts val="0"/>
              </a:spcAft>
              <a:buClr>
                <a:schemeClr val="dk1"/>
              </a:buClr>
              <a:buSzPts val="1200"/>
              <a:buNone/>
              <a:defRPr b="1" sz="1200">
                <a:solidFill>
                  <a:schemeClr val="dk1"/>
                </a:solidFill>
              </a:defRPr>
            </a:lvl3pPr>
            <a:lvl4pPr lvl="3">
              <a:spcBef>
                <a:spcPts val="0"/>
              </a:spcBef>
              <a:spcAft>
                <a:spcPts val="0"/>
              </a:spcAft>
              <a:buClr>
                <a:schemeClr val="dk1"/>
              </a:buClr>
              <a:buSzPts val="1200"/>
              <a:buNone/>
              <a:defRPr b="1" sz="1200">
                <a:solidFill>
                  <a:schemeClr val="dk1"/>
                </a:solidFill>
              </a:defRPr>
            </a:lvl4pPr>
            <a:lvl5pPr lvl="4">
              <a:spcBef>
                <a:spcPts val="0"/>
              </a:spcBef>
              <a:spcAft>
                <a:spcPts val="0"/>
              </a:spcAft>
              <a:buClr>
                <a:schemeClr val="dk1"/>
              </a:buClr>
              <a:buSzPts val="1200"/>
              <a:buNone/>
              <a:defRPr b="1" sz="1200">
                <a:solidFill>
                  <a:schemeClr val="dk1"/>
                </a:solidFill>
              </a:defRPr>
            </a:lvl5pPr>
            <a:lvl6pPr lvl="5">
              <a:spcBef>
                <a:spcPts val="0"/>
              </a:spcBef>
              <a:spcAft>
                <a:spcPts val="0"/>
              </a:spcAft>
              <a:buClr>
                <a:schemeClr val="dk1"/>
              </a:buClr>
              <a:buSzPts val="1200"/>
              <a:buNone/>
              <a:defRPr b="1" sz="1200">
                <a:solidFill>
                  <a:schemeClr val="dk1"/>
                </a:solidFill>
              </a:defRPr>
            </a:lvl6pPr>
            <a:lvl7pPr lvl="6">
              <a:spcBef>
                <a:spcPts val="0"/>
              </a:spcBef>
              <a:spcAft>
                <a:spcPts val="0"/>
              </a:spcAft>
              <a:buClr>
                <a:schemeClr val="dk1"/>
              </a:buClr>
              <a:buSzPts val="1200"/>
              <a:buNone/>
              <a:defRPr b="1" sz="1200">
                <a:solidFill>
                  <a:schemeClr val="dk1"/>
                </a:solidFill>
              </a:defRPr>
            </a:lvl7pPr>
            <a:lvl8pPr lvl="7">
              <a:spcBef>
                <a:spcPts val="0"/>
              </a:spcBef>
              <a:spcAft>
                <a:spcPts val="0"/>
              </a:spcAft>
              <a:buClr>
                <a:schemeClr val="dk1"/>
              </a:buClr>
              <a:buSzPts val="1200"/>
              <a:buNone/>
              <a:defRPr b="1" sz="1200">
                <a:solidFill>
                  <a:schemeClr val="dk1"/>
                </a:solidFill>
              </a:defRPr>
            </a:lvl8pPr>
            <a:lvl9pPr lvl="8">
              <a:spcBef>
                <a:spcPts val="0"/>
              </a:spcBef>
              <a:spcAft>
                <a:spcPts val="0"/>
              </a:spcAft>
              <a:buClr>
                <a:schemeClr val="dk1"/>
              </a:buClr>
              <a:buSzPts val="1200"/>
              <a:buNone/>
              <a:defRPr b="1" sz="1200">
                <a:solidFill>
                  <a:schemeClr val="dk1"/>
                </a:solidFill>
              </a:defRPr>
            </a:lvl9pPr>
          </a:lstStyle>
          <a:p/>
        </p:txBody>
      </p:sp>
      <p:sp>
        <p:nvSpPr>
          <p:cNvPr id="172" name="Google Shape;172;p23"/>
          <p:cNvSpPr txBox="1"/>
          <p:nvPr>
            <p:ph idx="19" type="subTitle"/>
          </p:nvPr>
        </p:nvSpPr>
        <p:spPr>
          <a:xfrm>
            <a:off x="4933999" y="1831200"/>
            <a:ext cx="3986400" cy="3036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b="1" sz="1200"/>
            </a:lvl1pPr>
            <a:lvl2pPr lvl="1">
              <a:spcBef>
                <a:spcPts val="0"/>
              </a:spcBef>
              <a:spcAft>
                <a:spcPts val="0"/>
              </a:spcAft>
              <a:buClr>
                <a:schemeClr val="dk1"/>
              </a:buClr>
              <a:buSzPts val="1200"/>
              <a:buNone/>
              <a:defRPr b="1" sz="1200">
                <a:solidFill>
                  <a:schemeClr val="dk1"/>
                </a:solidFill>
              </a:defRPr>
            </a:lvl2pPr>
            <a:lvl3pPr lvl="2">
              <a:spcBef>
                <a:spcPts val="0"/>
              </a:spcBef>
              <a:spcAft>
                <a:spcPts val="0"/>
              </a:spcAft>
              <a:buClr>
                <a:schemeClr val="dk1"/>
              </a:buClr>
              <a:buSzPts val="1200"/>
              <a:buNone/>
              <a:defRPr b="1" sz="1200">
                <a:solidFill>
                  <a:schemeClr val="dk1"/>
                </a:solidFill>
              </a:defRPr>
            </a:lvl3pPr>
            <a:lvl4pPr lvl="3">
              <a:spcBef>
                <a:spcPts val="0"/>
              </a:spcBef>
              <a:spcAft>
                <a:spcPts val="0"/>
              </a:spcAft>
              <a:buClr>
                <a:schemeClr val="dk1"/>
              </a:buClr>
              <a:buSzPts val="1200"/>
              <a:buNone/>
              <a:defRPr b="1" sz="1200">
                <a:solidFill>
                  <a:schemeClr val="dk1"/>
                </a:solidFill>
              </a:defRPr>
            </a:lvl4pPr>
            <a:lvl5pPr lvl="4">
              <a:spcBef>
                <a:spcPts val="0"/>
              </a:spcBef>
              <a:spcAft>
                <a:spcPts val="0"/>
              </a:spcAft>
              <a:buClr>
                <a:schemeClr val="dk1"/>
              </a:buClr>
              <a:buSzPts val="1200"/>
              <a:buNone/>
              <a:defRPr b="1" sz="1200">
                <a:solidFill>
                  <a:schemeClr val="dk1"/>
                </a:solidFill>
              </a:defRPr>
            </a:lvl5pPr>
            <a:lvl6pPr lvl="5">
              <a:spcBef>
                <a:spcPts val="0"/>
              </a:spcBef>
              <a:spcAft>
                <a:spcPts val="0"/>
              </a:spcAft>
              <a:buClr>
                <a:schemeClr val="dk1"/>
              </a:buClr>
              <a:buSzPts val="1200"/>
              <a:buNone/>
              <a:defRPr b="1" sz="1200">
                <a:solidFill>
                  <a:schemeClr val="dk1"/>
                </a:solidFill>
              </a:defRPr>
            </a:lvl6pPr>
            <a:lvl7pPr lvl="6">
              <a:spcBef>
                <a:spcPts val="0"/>
              </a:spcBef>
              <a:spcAft>
                <a:spcPts val="0"/>
              </a:spcAft>
              <a:buClr>
                <a:schemeClr val="dk1"/>
              </a:buClr>
              <a:buSzPts val="1200"/>
              <a:buNone/>
              <a:defRPr b="1" sz="1200">
                <a:solidFill>
                  <a:schemeClr val="dk1"/>
                </a:solidFill>
              </a:defRPr>
            </a:lvl7pPr>
            <a:lvl8pPr lvl="7">
              <a:spcBef>
                <a:spcPts val="0"/>
              </a:spcBef>
              <a:spcAft>
                <a:spcPts val="0"/>
              </a:spcAft>
              <a:buClr>
                <a:schemeClr val="dk1"/>
              </a:buClr>
              <a:buSzPts val="1200"/>
              <a:buNone/>
              <a:defRPr b="1" sz="1200">
                <a:solidFill>
                  <a:schemeClr val="dk1"/>
                </a:solidFill>
              </a:defRPr>
            </a:lvl8pPr>
            <a:lvl9pPr lvl="8">
              <a:spcBef>
                <a:spcPts val="0"/>
              </a:spcBef>
              <a:spcAft>
                <a:spcPts val="0"/>
              </a:spcAft>
              <a:buClr>
                <a:schemeClr val="dk1"/>
              </a:buClr>
              <a:buSzPts val="1200"/>
              <a:buNone/>
              <a:defRPr b="1" sz="1200">
                <a:solidFill>
                  <a:schemeClr val="dk1"/>
                </a:solidFill>
              </a:defRPr>
            </a:lvl9pPr>
          </a:lstStyle>
          <a:p/>
        </p:txBody>
      </p:sp>
      <p:sp>
        <p:nvSpPr>
          <p:cNvPr id="173" name="Google Shape;173;p23"/>
          <p:cNvSpPr txBox="1"/>
          <p:nvPr>
            <p:ph idx="20" type="title"/>
          </p:nvPr>
        </p:nvSpPr>
        <p:spPr>
          <a:xfrm>
            <a:off x="276528" y="1138207"/>
            <a:ext cx="6417900" cy="1738800"/>
          </a:xfrm>
          <a:prstGeom prst="rect">
            <a:avLst/>
          </a:prstGeom>
        </p:spPr>
        <p:txBody>
          <a:bodyPr anchorCtr="0" anchor="t" bIns="91425" lIns="0" spcFirstLastPara="1" rIns="0" wrap="square" tIns="91425">
            <a:noAutofit/>
          </a:bodyPr>
          <a:lstStyle>
            <a:lvl1pPr lvl="0">
              <a:spcBef>
                <a:spcPts val="0"/>
              </a:spcBef>
              <a:spcAft>
                <a:spcPts val="0"/>
              </a:spcAft>
              <a:buClr>
                <a:schemeClr val="dk1"/>
              </a:buClr>
              <a:buSzPts val="2000"/>
              <a:buFont typeface="Inter Light"/>
              <a:buNone/>
              <a:defRPr sz="2000">
                <a:latin typeface="Inter Light"/>
                <a:ea typeface="Inter Light"/>
                <a:cs typeface="Inter Light"/>
                <a:sym typeface="Inter Light"/>
              </a:defRPr>
            </a:lvl1pPr>
            <a:lvl2pPr lvl="1">
              <a:spcBef>
                <a:spcPts val="0"/>
              </a:spcBef>
              <a:spcAft>
                <a:spcPts val="0"/>
              </a:spcAft>
              <a:buClr>
                <a:schemeClr val="dk1"/>
              </a:buClr>
              <a:buSzPts val="1400"/>
              <a:buFont typeface="Inter Light"/>
              <a:buNone/>
              <a:defRPr>
                <a:latin typeface="Inter Light"/>
                <a:ea typeface="Inter Light"/>
                <a:cs typeface="Inter Light"/>
                <a:sym typeface="Inter Light"/>
              </a:defRPr>
            </a:lvl2pPr>
            <a:lvl3pPr lvl="2">
              <a:spcBef>
                <a:spcPts val="0"/>
              </a:spcBef>
              <a:spcAft>
                <a:spcPts val="0"/>
              </a:spcAft>
              <a:buClr>
                <a:schemeClr val="dk1"/>
              </a:buClr>
              <a:buSzPts val="1400"/>
              <a:buFont typeface="Inter Light"/>
              <a:buNone/>
              <a:defRPr>
                <a:latin typeface="Inter Light"/>
                <a:ea typeface="Inter Light"/>
                <a:cs typeface="Inter Light"/>
                <a:sym typeface="Inter Light"/>
              </a:defRPr>
            </a:lvl3pPr>
            <a:lvl4pPr lvl="3">
              <a:spcBef>
                <a:spcPts val="0"/>
              </a:spcBef>
              <a:spcAft>
                <a:spcPts val="0"/>
              </a:spcAft>
              <a:buClr>
                <a:schemeClr val="dk1"/>
              </a:buClr>
              <a:buSzPts val="1400"/>
              <a:buFont typeface="Inter Light"/>
              <a:buNone/>
              <a:defRPr>
                <a:latin typeface="Inter Light"/>
                <a:ea typeface="Inter Light"/>
                <a:cs typeface="Inter Light"/>
                <a:sym typeface="Inter Light"/>
              </a:defRPr>
            </a:lvl4pPr>
            <a:lvl5pPr lvl="4">
              <a:spcBef>
                <a:spcPts val="0"/>
              </a:spcBef>
              <a:spcAft>
                <a:spcPts val="0"/>
              </a:spcAft>
              <a:buClr>
                <a:schemeClr val="dk1"/>
              </a:buClr>
              <a:buSzPts val="1400"/>
              <a:buFont typeface="Inter Light"/>
              <a:buNone/>
              <a:defRPr>
                <a:latin typeface="Inter Light"/>
                <a:ea typeface="Inter Light"/>
                <a:cs typeface="Inter Light"/>
                <a:sym typeface="Inter Light"/>
              </a:defRPr>
            </a:lvl5pPr>
            <a:lvl6pPr lvl="5">
              <a:spcBef>
                <a:spcPts val="0"/>
              </a:spcBef>
              <a:spcAft>
                <a:spcPts val="0"/>
              </a:spcAft>
              <a:buClr>
                <a:schemeClr val="dk1"/>
              </a:buClr>
              <a:buSzPts val="1400"/>
              <a:buFont typeface="Inter Light"/>
              <a:buNone/>
              <a:defRPr>
                <a:latin typeface="Inter Light"/>
                <a:ea typeface="Inter Light"/>
                <a:cs typeface="Inter Light"/>
                <a:sym typeface="Inter Light"/>
              </a:defRPr>
            </a:lvl6pPr>
            <a:lvl7pPr lvl="6">
              <a:spcBef>
                <a:spcPts val="0"/>
              </a:spcBef>
              <a:spcAft>
                <a:spcPts val="0"/>
              </a:spcAft>
              <a:buClr>
                <a:schemeClr val="dk1"/>
              </a:buClr>
              <a:buSzPts val="1400"/>
              <a:buFont typeface="Inter Light"/>
              <a:buNone/>
              <a:defRPr>
                <a:latin typeface="Inter Light"/>
                <a:ea typeface="Inter Light"/>
                <a:cs typeface="Inter Light"/>
                <a:sym typeface="Inter Light"/>
              </a:defRPr>
            </a:lvl7pPr>
            <a:lvl8pPr lvl="7">
              <a:spcBef>
                <a:spcPts val="0"/>
              </a:spcBef>
              <a:spcAft>
                <a:spcPts val="0"/>
              </a:spcAft>
              <a:buClr>
                <a:schemeClr val="dk1"/>
              </a:buClr>
              <a:buSzPts val="1400"/>
              <a:buFont typeface="Inter Light"/>
              <a:buNone/>
              <a:defRPr>
                <a:latin typeface="Inter Light"/>
                <a:ea typeface="Inter Light"/>
                <a:cs typeface="Inter Light"/>
                <a:sym typeface="Inter Light"/>
              </a:defRPr>
            </a:lvl8pPr>
            <a:lvl9pPr lvl="8">
              <a:spcBef>
                <a:spcPts val="0"/>
              </a:spcBef>
              <a:spcAft>
                <a:spcPts val="0"/>
              </a:spcAft>
              <a:buClr>
                <a:schemeClr val="dk1"/>
              </a:buClr>
              <a:buSzPts val="1400"/>
              <a:buFont typeface="Inter Light"/>
              <a:buNone/>
              <a:defRPr>
                <a:latin typeface="Inter Light"/>
                <a:ea typeface="Inter Light"/>
                <a:cs typeface="Inter Light"/>
                <a:sym typeface="Inter Light"/>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 Alt 1">
  <p:cSld name="CUSTOM_6_1">
    <p:bg>
      <p:bgPr>
        <a:gradFill>
          <a:gsLst>
            <a:gs pos="0">
              <a:schemeClr val="accent1"/>
            </a:gs>
            <a:gs pos="56000">
              <a:schemeClr val="lt1"/>
            </a:gs>
            <a:gs pos="100000">
              <a:schemeClr val="dk2"/>
            </a:gs>
          </a:gsLst>
          <a:path path="circle">
            <a:fillToRect b="50%" l="50%" r="50%" t="50%"/>
          </a:path>
          <a:tileRect/>
        </a:gradFill>
      </p:bgPr>
    </p:bg>
    <p:spTree>
      <p:nvGrpSpPr>
        <p:cNvPr id="174" name="Shape 174"/>
        <p:cNvGrpSpPr/>
        <p:nvPr/>
      </p:nvGrpSpPr>
      <p:grpSpPr>
        <a:xfrm>
          <a:off x="0" y="0"/>
          <a:ext cx="0" cy="0"/>
          <a:chOff x="0" y="0"/>
          <a:chExt cx="0" cy="0"/>
        </a:xfrm>
      </p:grpSpPr>
      <p:sp>
        <p:nvSpPr>
          <p:cNvPr id="175" name="Google Shape;175;p24"/>
          <p:cNvSpPr/>
          <p:nvPr/>
        </p:nvSpPr>
        <p:spPr>
          <a:xfrm>
            <a:off x="0" y="2074125"/>
            <a:ext cx="9144000" cy="30696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Inter"/>
              <a:ea typeface="Inter"/>
              <a:cs typeface="Inter"/>
              <a:sym typeface="Inter"/>
            </a:endParaRPr>
          </a:p>
        </p:txBody>
      </p:sp>
      <p:sp>
        <p:nvSpPr>
          <p:cNvPr id="176" name="Google Shape;176;p24"/>
          <p:cNvSpPr txBox="1"/>
          <p:nvPr>
            <p:ph type="title"/>
          </p:nvPr>
        </p:nvSpPr>
        <p:spPr>
          <a:xfrm>
            <a:off x="288150" y="2601375"/>
            <a:ext cx="6417900" cy="2417100"/>
          </a:xfrm>
          <a:prstGeom prst="rect">
            <a:avLst/>
          </a:prstGeom>
        </p:spPr>
        <p:txBody>
          <a:bodyPr anchorCtr="0" anchor="b" bIns="91425" lIns="0" spcFirstLastPara="1" rIns="0" wrap="square" tIns="91425">
            <a:noAutofit/>
          </a:bodyPr>
          <a:lstStyle>
            <a:lvl1pPr lvl="0">
              <a:spcBef>
                <a:spcPts val="0"/>
              </a:spcBef>
              <a:spcAft>
                <a:spcPts val="0"/>
              </a:spcAft>
              <a:buClr>
                <a:schemeClr val="dk1"/>
              </a:buClr>
              <a:buSzPts val="2000"/>
              <a:buFont typeface="Inter Light"/>
              <a:buNone/>
              <a:defRPr sz="2000">
                <a:latin typeface="Inter Light"/>
                <a:ea typeface="Inter Light"/>
                <a:cs typeface="Inter Light"/>
                <a:sym typeface="Inter Light"/>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7" name="Google Shape;177;p24"/>
          <p:cNvSpPr txBox="1"/>
          <p:nvPr/>
        </p:nvSpPr>
        <p:spPr>
          <a:xfrm>
            <a:off x="284700" y="64031"/>
            <a:ext cx="903300" cy="2925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 sz="700">
                <a:solidFill>
                  <a:schemeClr val="dk1"/>
                </a:solidFill>
                <a:latin typeface="Inter"/>
                <a:ea typeface="Inter"/>
                <a:cs typeface="Inter"/>
                <a:sym typeface="Inter"/>
              </a:rPr>
              <a:t>Confidential </a:t>
            </a:r>
            <a:endParaRPr sz="700">
              <a:solidFill>
                <a:schemeClr val="dk1"/>
              </a:solidFill>
              <a:latin typeface="Inter"/>
              <a:ea typeface="Inter"/>
              <a:cs typeface="Inter"/>
              <a:sym typeface="Inter"/>
            </a:endParaRPr>
          </a:p>
        </p:txBody>
      </p:sp>
      <p:sp>
        <p:nvSpPr>
          <p:cNvPr id="178" name="Google Shape;178;p24"/>
          <p:cNvSpPr txBox="1"/>
          <p:nvPr>
            <p:ph idx="12" type="sldNum"/>
          </p:nvPr>
        </p:nvSpPr>
        <p:spPr>
          <a:xfrm>
            <a:off x="8314451" y="64031"/>
            <a:ext cx="548700" cy="292500"/>
          </a:xfrm>
          <a:prstGeom prst="rect">
            <a:avLst/>
          </a:prstGeom>
        </p:spPr>
        <p:txBody>
          <a:bodyPr anchorCtr="0" anchor="t" bIns="91425" lIns="0" spcFirstLastPara="1" rIns="0" wrap="square" tIns="91425">
            <a:spAutoFit/>
          </a:bodyPr>
          <a:lstStyle>
            <a:lvl1pPr lvl="0">
              <a:buNone/>
              <a:defRPr sz="700">
                <a:solidFill>
                  <a:schemeClr val="dk1"/>
                </a:solidFill>
                <a:latin typeface="Inter"/>
                <a:ea typeface="Inter"/>
                <a:cs typeface="Inter"/>
                <a:sym typeface="Inter"/>
              </a:defRPr>
            </a:lvl1pPr>
            <a:lvl2pPr lvl="1">
              <a:buNone/>
              <a:defRPr sz="700">
                <a:solidFill>
                  <a:schemeClr val="dk1"/>
                </a:solidFill>
                <a:latin typeface="Inter"/>
                <a:ea typeface="Inter"/>
                <a:cs typeface="Inter"/>
                <a:sym typeface="Inter"/>
              </a:defRPr>
            </a:lvl2pPr>
            <a:lvl3pPr lvl="2">
              <a:buNone/>
              <a:defRPr sz="700">
                <a:solidFill>
                  <a:schemeClr val="dk1"/>
                </a:solidFill>
                <a:latin typeface="Inter"/>
                <a:ea typeface="Inter"/>
                <a:cs typeface="Inter"/>
                <a:sym typeface="Inter"/>
              </a:defRPr>
            </a:lvl3pPr>
            <a:lvl4pPr lvl="3">
              <a:buNone/>
              <a:defRPr sz="700">
                <a:solidFill>
                  <a:schemeClr val="dk1"/>
                </a:solidFill>
                <a:latin typeface="Inter"/>
                <a:ea typeface="Inter"/>
                <a:cs typeface="Inter"/>
                <a:sym typeface="Inter"/>
              </a:defRPr>
            </a:lvl4pPr>
            <a:lvl5pPr lvl="4">
              <a:buNone/>
              <a:defRPr sz="700">
                <a:solidFill>
                  <a:schemeClr val="dk1"/>
                </a:solidFill>
                <a:latin typeface="Inter"/>
                <a:ea typeface="Inter"/>
                <a:cs typeface="Inter"/>
                <a:sym typeface="Inter"/>
              </a:defRPr>
            </a:lvl5pPr>
            <a:lvl6pPr lvl="5">
              <a:buNone/>
              <a:defRPr sz="700">
                <a:solidFill>
                  <a:schemeClr val="dk1"/>
                </a:solidFill>
                <a:latin typeface="Inter"/>
                <a:ea typeface="Inter"/>
                <a:cs typeface="Inter"/>
                <a:sym typeface="Inter"/>
              </a:defRPr>
            </a:lvl6pPr>
            <a:lvl7pPr lvl="6">
              <a:buNone/>
              <a:defRPr sz="700">
                <a:solidFill>
                  <a:schemeClr val="dk1"/>
                </a:solidFill>
                <a:latin typeface="Inter"/>
                <a:ea typeface="Inter"/>
                <a:cs typeface="Inter"/>
                <a:sym typeface="Inter"/>
              </a:defRPr>
            </a:lvl7pPr>
            <a:lvl8pPr lvl="7">
              <a:buNone/>
              <a:defRPr sz="700">
                <a:solidFill>
                  <a:schemeClr val="dk1"/>
                </a:solidFill>
                <a:latin typeface="Inter"/>
                <a:ea typeface="Inter"/>
                <a:cs typeface="Inter"/>
                <a:sym typeface="Inter"/>
              </a:defRPr>
            </a:lvl8pPr>
            <a:lvl9pPr lvl="8">
              <a:buNone/>
              <a:defRPr sz="700">
                <a:solidFill>
                  <a:schemeClr val="dk1"/>
                </a:solidFill>
                <a:latin typeface="Inter"/>
                <a:ea typeface="Inter"/>
                <a:cs typeface="Inter"/>
                <a:sym typeface="Inter"/>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Key Findings">
  <p:cSld name="CUSTOM_7_1_1_1">
    <p:bg>
      <p:bgPr>
        <a:solidFill>
          <a:schemeClr val="dk2"/>
        </a:solidFill>
      </p:bgPr>
    </p:bg>
    <p:spTree>
      <p:nvGrpSpPr>
        <p:cNvPr id="179" name="Shape 179"/>
        <p:cNvGrpSpPr/>
        <p:nvPr/>
      </p:nvGrpSpPr>
      <p:grpSpPr>
        <a:xfrm>
          <a:off x="0" y="0"/>
          <a:ext cx="0" cy="0"/>
          <a:chOff x="0" y="0"/>
          <a:chExt cx="0" cy="0"/>
        </a:xfrm>
      </p:grpSpPr>
      <p:sp>
        <p:nvSpPr>
          <p:cNvPr id="180" name="Google Shape;180;p25"/>
          <p:cNvSpPr txBox="1"/>
          <p:nvPr/>
        </p:nvSpPr>
        <p:spPr>
          <a:xfrm>
            <a:off x="284700" y="64031"/>
            <a:ext cx="903300" cy="2925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 sz="700">
                <a:solidFill>
                  <a:schemeClr val="dk1"/>
                </a:solidFill>
                <a:latin typeface="Inter"/>
                <a:ea typeface="Inter"/>
                <a:cs typeface="Inter"/>
                <a:sym typeface="Inter"/>
              </a:rPr>
              <a:t>Confidential </a:t>
            </a:r>
            <a:endParaRPr sz="700">
              <a:solidFill>
                <a:schemeClr val="dk1"/>
              </a:solidFill>
              <a:latin typeface="Inter"/>
              <a:ea typeface="Inter"/>
              <a:cs typeface="Inter"/>
              <a:sym typeface="Inter"/>
            </a:endParaRPr>
          </a:p>
        </p:txBody>
      </p:sp>
      <p:sp>
        <p:nvSpPr>
          <p:cNvPr id="181" name="Google Shape;181;p25"/>
          <p:cNvSpPr txBox="1"/>
          <p:nvPr>
            <p:ph idx="12" type="sldNum"/>
          </p:nvPr>
        </p:nvSpPr>
        <p:spPr>
          <a:xfrm>
            <a:off x="8314451" y="64031"/>
            <a:ext cx="548700" cy="292500"/>
          </a:xfrm>
          <a:prstGeom prst="rect">
            <a:avLst/>
          </a:prstGeom>
        </p:spPr>
        <p:txBody>
          <a:bodyPr anchorCtr="0" anchor="t" bIns="91425" lIns="0" spcFirstLastPara="1" rIns="0" wrap="square" tIns="91425">
            <a:spAutoFit/>
          </a:bodyPr>
          <a:lstStyle>
            <a:lvl1pPr lvl="0">
              <a:buNone/>
              <a:defRPr sz="700">
                <a:solidFill>
                  <a:schemeClr val="dk1"/>
                </a:solidFill>
                <a:latin typeface="Inter"/>
                <a:ea typeface="Inter"/>
                <a:cs typeface="Inter"/>
                <a:sym typeface="Inter"/>
              </a:defRPr>
            </a:lvl1pPr>
            <a:lvl2pPr lvl="1">
              <a:buNone/>
              <a:defRPr sz="700">
                <a:solidFill>
                  <a:schemeClr val="dk1"/>
                </a:solidFill>
                <a:latin typeface="Inter"/>
                <a:ea typeface="Inter"/>
                <a:cs typeface="Inter"/>
                <a:sym typeface="Inter"/>
              </a:defRPr>
            </a:lvl2pPr>
            <a:lvl3pPr lvl="2">
              <a:buNone/>
              <a:defRPr sz="700">
                <a:solidFill>
                  <a:schemeClr val="dk1"/>
                </a:solidFill>
                <a:latin typeface="Inter"/>
                <a:ea typeface="Inter"/>
                <a:cs typeface="Inter"/>
                <a:sym typeface="Inter"/>
              </a:defRPr>
            </a:lvl3pPr>
            <a:lvl4pPr lvl="3">
              <a:buNone/>
              <a:defRPr sz="700">
                <a:solidFill>
                  <a:schemeClr val="dk1"/>
                </a:solidFill>
                <a:latin typeface="Inter"/>
                <a:ea typeface="Inter"/>
                <a:cs typeface="Inter"/>
                <a:sym typeface="Inter"/>
              </a:defRPr>
            </a:lvl4pPr>
            <a:lvl5pPr lvl="4">
              <a:buNone/>
              <a:defRPr sz="700">
                <a:solidFill>
                  <a:schemeClr val="dk1"/>
                </a:solidFill>
                <a:latin typeface="Inter"/>
                <a:ea typeface="Inter"/>
                <a:cs typeface="Inter"/>
                <a:sym typeface="Inter"/>
              </a:defRPr>
            </a:lvl5pPr>
            <a:lvl6pPr lvl="5">
              <a:buNone/>
              <a:defRPr sz="700">
                <a:solidFill>
                  <a:schemeClr val="dk1"/>
                </a:solidFill>
                <a:latin typeface="Inter"/>
                <a:ea typeface="Inter"/>
                <a:cs typeface="Inter"/>
                <a:sym typeface="Inter"/>
              </a:defRPr>
            </a:lvl6pPr>
            <a:lvl7pPr lvl="6">
              <a:buNone/>
              <a:defRPr sz="700">
                <a:solidFill>
                  <a:schemeClr val="dk1"/>
                </a:solidFill>
                <a:latin typeface="Inter"/>
                <a:ea typeface="Inter"/>
                <a:cs typeface="Inter"/>
                <a:sym typeface="Inter"/>
              </a:defRPr>
            </a:lvl7pPr>
            <a:lvl8pPr lvl="7">
              <a:buNone/>
              <a:defRPr sz="700">
                <a:solidFill>
                  <a:schemeClr val="dk1"/>
                </a:solidFill>
                <a:latin typeface="Inter"/>
                <a:ea typeface="Inter"/>
                <a:cs typeface="Inter"/>
                <a:sym typeface="Inter"/>
              </a:defRPr>
            </a:lvl8pPr>
            <a:lvl9pPr lvl="8">
              <a:buNone/>
              <a:defRPr sz="700">
                <a:solidFill>
                  <a:schemeClr val="dk1"/>
                </a:solidFill>
                <a:latin typeface="Inter"/>
                <a:ea typeface="Inter"/>
                <a:cs typeface="Inter"/>
                <a:sym typeface="Inter"/>
              </a:defRPr>
            </a:lvl9pPr>
          </a:lstStyle>
          <a:p>
            <a:pPr indent="0" lvl="0" marL="0" rtl="0" algn="r">
              <a:spcBef>
                <a:spcPts val="0"/>
              </a:spcBef>
              <a:spcAft>
                <a:spcPts val="0"/>
              </a:spcAft>
              <a:buNone/>
            </a:pPr>
            <a:fld id="{00000000-1234-1234-1234-123412341234}" type="slidenum">
              <a:rPr lang="en"/>
              <a:t>‹#›</a:t>
            </a:fld>
            <a:endParaRPr/>
          </a:p>
        </p:txBody>
      </p:sp>
      <p:sp>
        <p:nvSpPr>
          <p:cNvPr id="182" name="Google Shape;182;p25"/>
          <p:cNvSpPr/>
          <p:nvPr/>
        </p:nvSpPr>
        <p:spPr>
          <a:xfrm>
            <a:off x="-6550" y="-1100"/>
            <a:ext cx="37149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Inter"/>
              <a:ea typeface="Inter"/>
              <a:cs typeface="Inter"/>
              <a:sym typeface="Inter"/>
            </a:endParaRPr>
          </a:p>
        </p:txBody>
      </p:sp>
      <p:sp>
        <p:nvSpPr>
          <p:cNvPr id="183" name="Google Shape;183;p25"/>
          <p:cNvSpPr txBox="1"/>
          <p:nvPr/>
        </p:nvSpPr>
        <p:spPr>
          <a:xfrm>
            <a:off x="284700" y="64031"/>
            <a:ext cx="903300" cy="2925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 sz="700">
                <a:solidFill>
                  <a:schemeClr val="dk1"/>
                </a:solidFill>
                <a:latin typeface="Inter"/>
                <a:ea typeface="Inter"/>
                <a:cs typeface="Inter"/>
                <a:sym typeface="Inter"/>
              </a:rPr>
              <a:t>Confidential </a:t>
            </a:r>
            <a:endParaRPr sz="700">
              <a:solidFill>
                <a:schemeClr val="dk1"/>
              </a:solidFill>
              <a:latin typeface="Inter"/>
              <a:ea typeface="Inter"/>
              <a:cs typeface="Inter"/>
              <a:sym typeface="Inter"/>
            </a:endParaRPr>
          </a:p>
        </p:txBody>
      </p:sp>
      <p:sp>
        <p:nvSpPr>
          <p:cNvPr id="184" name="Google Shape;184;p25"/>
          <p:cNvSpPr txBox="1"/>
          <p:nvPr>
            <p:ph type="title"/>
          </p:nvPr>
        </p:nvSpPr>
        <p:spPr>
          <a:xfrm>
            <a:off x="277450" y="923825"/>
            <a:ext cx="2987700" cy="593700"/>
          </a:xfrm>
          <a:prstGeom prst="rect">
            <a:avLst/>
          </a:prstGeom>
        </p:spPr>
        <p:txBody>
          <a:bodyPr anchorCtr="0" anchor="t" bIns="0" lIns="0" spcFirstLastPara="1" rIns="0" wrap="square" tIns="0">
            <a:spAutoFit/>
          </a:bodyPr>
          <a:lstStyle>
            <a:lvl1pPr lvl="0">
              <a:spcBef>
                <a:spcPts val="0"/>
              </a:spcBef>
              <a:spcAft>
                <a:spcPts val="0"/>
              </a:spcAft>
              <a:buSzPts val="2000"/>
              <a:buFont typeface="Inter"/>
              <a:buNone/>
              <a:defRPr b="1" sz="2000"/>
            </a:lvl1pPr>
            <a:lvl2pPr lvl="1">
              <a:spcBef>
                <a:spcPts val="0"/>
              </a:spcBef>
              <a:spcAft>
                <a:spcPts val="0"/>
              </a:spcAft>
              <a:buSzPts val="2000"/>
              <a:buFont typeface="Inter"/>
              <a:buNone/>
              <a:defRPr b="1" sz="2000"/>
            </a:lvl2pPr>
            <a:lvl3pPr lvl="2">
              <a:spcBef>
                <a:spcPts val="0"/>
              </a:spcBef>
              <a:spcAft>
                <a:spcPts val="0"/>
              </a:spcAft>
              <a:buSzPts val="2000"/>
              <a:buFont typeface="Inter"/>
              <a:buNone/>
              <a:defRPr b="1" sz="2000"/>
            </a:lvl3pPr>
            <a:lvl4pPr lvl="3">
              <a:spcBef>
                <a:spcPts val="0"/>
              </a:spcBef>
              <a:spcAft>
                <a:spcPts val="0"/>
              </a:spcAft>
              <a:buSzPts val="2000"/>
              <a:buFont typeface="Inter"/>
              <a:buNone/>
              <a:defRPr b="1" sz="2000"/>
            </a:lvl4pPr>
            <a:lvl5pPr lvl="4">
              <a:spcBef>
                <a:spcPts val="0"/>
              </a:spcBef>
              <a:spcAft>
                <a:spcPts val="0"/>
              </a:spcAft>
              <a:buSzPts val="2000"/>
              <a:buFont typeface="Inter"/>
              <a:buNone/>
              <a:defRPr b="1" sz="2000"/>
            </a:lvl5pPr>
            <a:lvl6pPr lvl="5">
              <a:spcBef>
                <a:spcPts val="0"/>
              </a:spcBef>
              <a:spcAft>
                <a:spcPts val="0"/>
              </a:spcAft>
              <a:buSzPts val="2000"/>
              <a:buFont typeface="Inter"/>
              <a:buNone/>
              <a:defRPr b="1" sz="2000"/>
            </a:lvl6pPr>
            <a:lvl7pPr lvl="6">
              <a:spcBef>
                <a:spcPts val="0"/>
              </a:spcBef>
              <a:spcAft>
                <a:spcPts val="0"/>
              </a:spcAft>
              <a:buSzPts val="2000"/>
              <a:buFont typeface="Inter"/>
              <a:buNone/>
              <a:defRPr b="1" sz="2000"/>
            </a:lvl7pPr>
            <a:lvl8pPr lvl="7">
              <a:spcBef>
                <a:spcPts val="0"/>
              </a:spcBef>
              <a:spcAft>
                <a:spcPts val="0"/>
              </a:spcAft>
              <a:buSzPts val="2000"/>
              <a:buFont typeface="Inter"/>
              <a:buNone/>
              <a:defRPr b="1" sz="2000"/>
            </a:lvl8pPr>
            <a:lvl9pPr lvl="8">
              <a:spcBef>
                <a:spcPts val="0"/>
              </a:spcBef>
              <a:spcAft>
                <a:spcPts val="0"/>
              </a:spcAft>
              <a:buSzPts val="2000"/>
              <a:buFont typeface="Inter"/>
              <a:buNone/>
              <a:defRPr b="1" sz="2000"/>
            </a:lvl9pPr>
          </a:lstStyle>
          <a:p/>
        </p:txBody>
      </p:sp>
      <p:sp>
        <p:nvSpPr>
          <p:cNvPr id="185" name="Google Shape;185;p25"/>
          <p:cNvSpPr txBox="1"/>
          <p:nvPr>
            <p:ph idx="1" type="subTitle"/>
          </p:nvPr>
        </p:nvSpPr>
        <p:spPr>
          <a:xfrm>
            <a:off x="277450" y="615150"/>
            <a:ext cx="2987700" cy="130500"/>
          </a:xfrm>
          <a:prstGeom prst="rect">
            <a:avLst/>
          </a:prstGeom>
        </p:spPr>
        <p:txBody>
          <a:bodyPr anchorCtr="0" anchor="t" bIns="0" lIns="0" spcFirstLastPara="1" rIns="0" wrap="square" tIns="0">
            <a:noAutofit/>
          </a:bodyPr>
          <a:lstStyle>
            <a:lvl1pPr lvl="0">
              <a:spcBef>
                <a:spcPts val="0"/>
              </a:spcBef>
              <a:spcAft>
                <a:spcPts val="0"/>
              </a:spcAft>
              <a:buSzPts val="900"/>
              <a:buFont typeface="Inter Medium"/>
              <a:buNone/>
              <a:defRPr sz="900">
                <a:latin typeface="Inter Medium"/>
                <a:ea typeface="Inter Medium"/>
                <a:cs typeface="Inter Medium"/>
                <a:sym typeface="Inter Medium"/>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6" name="Google Shape;186;p25"/>
          <p:cNvSpPr txBox="1"/>
          <p:nvPr>
            <p:ph idx="2" type="subTitle"/>
          </p:nvPr>
        </p:nvSpPr>
        <p:spPr>
          <a:xfrm>
            <a:off x="4013550" y="561373"/>
            <a:ext cx="2987700" cy="242400"/>
          </a:xfrm>
          <a:prstGeom prst="rect">
            <a:avLst/>
          </a:prstGeom>
        </p:spPr>
        <p:txBody>
          <a:bodyPr anchorCtr="0" anchor="t" bIns="0" lIns="0" spcFirstLastPara="1" rIns="0" wrap="square" tIns="0">
            <a:noAutofit/>
          </a:bodyPr>
          <a:lstStyle>
            <a:lvl1pPr lvl="0">
              <a:spcBef>
                <a:spcPts val="0"/>
              </a:spcBef>
              <a:spcAft>
                <a:spcPts val="0"/>
              </a:spcAft>
              <a:buSzPts val="1400"/>
              <a:buNone/>
              <a:defRPr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7" name="Google Shape;187;p25"/>
          <p:cNvSpPr txBox="1"/>
          <p:nvPr>
            <p:ph idx="3" type="subTitle"/>
          </p:nvPr>
        </p:nvSpPr>
        <p:spPr>
          <a:xfrm>
            <a:off x="4341300" y="1082075"/>
            <a:ext cx="4849500" cy="1002600"/>
          </a:xfrm>
          <a:prstGeom prst="rect">
            <a:avLst/>
          </a:prstGeom>
        </p:spPr>
        <p:txBody>
          <a:bodyPr anchorCtr="0" anchor="t" bIns="0" lIns="0" spcFirstLastPara="1" rIns="0" wrap="square" tIns="0">
            <a:noAutofit/>
          </a:bodyPr>
          <a:lstStyle>
            <a:lvl1pPr lvl="0">
              <a:spcBef>
                <a:spcPts val="0"/>
              </a:spcBef>
              <a:spcAft>
                <a:spcPts val="0"/>
              </a:spcAft>
              <a:buSzPts val="1200"/>
              <a:buFont typeface="Inter Light"/>
              <a:buNone/>
              <a:defRPr sz="1200">
                <a:latin typeface="Inter Light"/>
                <a:ea typeface="Inter Light"/>
                <a:cs typeface="Inter Light"/>
                <a:sym typeface="Inter Light"/>
              </a:defRPr>
            </a:lvl1pPr>
            <a:lvl2pPr lvl="1">
              <a:spcBef>
                <a:spcPts val="0"/>
              </a:spcBef>
              <a:spcAft>
                <a:spcPts val="0"/>
              </a:spcAft>
              <a:buSzPts val="1200"/>
              <a:buFont typeface="Inter Light"/>
              <a:buNone/>
              <a:defRPr sz="1200">
                <a:latin typeface="Inter Light"/>
                <a:ea typeface="Inter Light"/>
                <a:cs typeface="Inter Light"/>
                <a:sym typeface="Inter Light"/>
              </a:defRPr>
            </a:lvl2pPr>
            <a:lvl3pPr lvl="2">
              <a:spcBef>
                <a:spcPts val="0"/>
              </a:spcBef>
              <a:spcAft>
                <a:spcPts val="0"/>
              </a:spcAft>
              <a:buSzPts val="1200"/>
              <a:buFont typeface="Inter Light"/>
              <a:buNone/>
              <a:defRPr sz="1200">
                <a:latin typeface="Inter Light"/>
                <a:ea typeface="Inter Light"/>
                <a:cs typeface="Inter Light"/>
                <a:sym typeface="Inter Light"/>
              </a:defRPr>
            </a:lvl3pPr>
            <a:lvl4pPr lvl="3">
              <a:spcBef>
                <a:spcPts val="0"/>
              </a:spcBef>
              <a:spcAft>
                <a:spcPts val="0"/>
              </a:spcAft>
              <a:buSzPts val="1200"/>
              <a:buFont typeface="Inter Light"/>
              <a:buNone/>
              <a:defRPr sz="1200">
                <a:latin typeface="Inter Light"/>
                <a:ea typeface="Inter Light"/>
                <a:cs typeface="Inter Light"/>
                <a:sym typeface="Inter Light"/>
              </a:defRPr>
            </a:lvl4pPr>
            <a:lvl5pPr lvl="4">
              <a:spcBef>
                <a:spcPts val="0"/>
              </a:spcBef>
              <a:spcAft>
                <a:spcPts val="0"/>
              </a:spcAft>
              <a:buSzPts val="1200"/>
              <a:buFont typeface="Inter Light"/>
              <a:buNone/>
              <a:defRPr sz="1200">
                <a:latin typeface="Inter Light"/>
                <a:ea typeface="Inter Light"/>
                <a:cs typeface="Inter Light"/>
                <a:sym typeface="Inter Light"/>
              </a:defRPr>
            </a:lvl5pPr>
            <a:lvl6pPr lvl="5">
              <a:spcBef>
                <a:spcPts val="0"/>
              </a:spcBef>
              <a:spcAft>
                <a:spcPts val="0"/>
              </a:spcAft>
              <a:buSzPts val="1200"/>
              <a:buFont typeface="Inter Light"/>
              <a:buNone/>
              <a:defRPr sz="1200">
                <a:latin typeface="Inter Light"/>
                <a:ea typeface="Inter Light"/>
                <a:cs typeface="Inter Light"/>
                <a:sym typeface="Inter Light"/>
              </a:defRPr>
            </a:lvl6pPr>
            <a:lvl7pPr lvl="6">
              <a:spcBef>
                <a:spcPts val="0"/>
              </a:spcBef>
              <a:spcAft>
                <a:spcPts val="0"/>
              </a:spcAft>
              <a:buSzPts val="1200"/>
              <a:buFont typeface="Inter Light"/>
              <a:buNone/>
              <a:defRPr sz="1200">
                <a:latin typeface="Inter Light"/>
                <a:ea typeface="Inter Light"/>
                <a:cs typeface="Inter Light"/>
                <a:sym typeface="Inter Light"/>
              </a:defRPr>
            </a:lvl7pPr>
            <a:lvl8pPr lvl="7">
              <a:spcBef>
                <a:spcPts val="0"/>
              </a:spcBef>
              <a:spcAft>
                <a:spcPts val="0"/>
              </a:spcAft>
              <a:buSzPts val="1200"/>
              <a:buFont typeface="Inter Light"/>
              <a:buNone/>
              <a:defRPr sz="1200">
                <a:latin typeface="Inter Light"/>
                <a:ea typeface="Inter Light"/>
                <a:cs typeface="Inter Light"/>
                <a:sym typeface="Inter Light"/>
              </a:defRPr>
            </a:lvl8pPr>
            <a:lvl9pPr lvl="8">
              <a:spcBef>
                <a:spcPts val="0"/>
              </a:spcBef>
              <a:spcAft>
                <a:spcPts val="0"/>
              </a:spcAft>
              <a:buSzPts val="1200"/>
              <a:buFont typeface="Inter Light"/>
              <a:buNone/>
              <a:defRPr sz="1200">
                <a:latin typeface="Inter Light"/>
                <a:ea typeface="Inter Light"/>
                <a:cs typeface="Inter Light"/>
                <a:sym typeface="Inter Light"/>
              </a:defRPr>
            </a:lvl9pPr>
          </a:lstStyle>
          <a:p/>
        </p:txBody>
      </p:sp>
      <p:sp>
        <p:nvSpPr>
          <p:cNvPr id="188" name="Google Shape;188;p25"/>
          <p:cNvSpPr txBox="1"/>
          <p:nvPr>
            <p:ph hasCustomPrompt="1" idx="4" type="title"/>
          </p:nvPr>
        </p:nvSpPr>
        <p:spPr>
          <a:xfrm>
            <a:off x="6797450" y="2617100"/>
            <a:ext cx="1765500" cy="665100"/>
          </a:xfrm>
          <a:prstGeom prst="rect">
            <a:avLst/>
          </a:prstGeom>
        </p:spPr>
        <p:txBody>
          <a:bodyPr anchorCtr="0" anchor="ctr" bIns="0" lIns="0" spcFirstLastPara="1" rIns="0" wrap="square" tIns="0">
            <a:noAutofit/>
          </a:bodyPr>
          <a:lstStyle>
            <a:lvl1pPr lvl="0" algn="ctr">
              <a:spcBef>
                <a:spcPts val="0"/>
              </a:spcBef>
              <a:spcAft>
                <a:spcPts val="0"/>
              </a:spcAft>
              <a:buClr>
                <a:schemeClr val="dk1"/>
              </a:buClr>
              <a:buSzPts val="4800"/>
              <a:buFont typeface="Inter"/>
              <a:buChar char="●"/>
              <a:defRPr sz="4800"/>
            </a:lvl1pPr>
            <a:lvl2pPr lvl="1" algn="ctr">
              <a:spcBef>
                <a:spcPts val="0"/>
              </a:spcBef>
              <a:spcAft>
                <a:spcPts val="0"/>
              </a:spcAft>
              <a:buClr>
                <a:schemeClr val="dk1"/>
              </a:buClr>
              <a:buSzPts val="4800"/>
              <a:buFont typeface="Inter"/>
              <a:buChar char="○"/>
              <a:defRPr sz="4800"/>
            </a:lvl2pPr>
            <a:lvl3pPr lvl="2" algn="ctr">
              <a:spcBef>
                <a:spcPts val="0"/>
              </a:spcBef>
              <a:spcAft>
                <a:spcPts val="0"/>
              </a:spcAft>
              <a:buClr>
                <a:schemeClr val="dk1"/>
              </a:buClr>
              <a:buSzPts val="4800"/>
              <a:buFont typeface="Inter"/>
              <a:buChar char="■"/>
              <a:defRPr sz="4800"/>
            </a:lvl3pPr>
            <a:lvl4pPr lvl="3" algn="ctr">
              <a:spcBef>
                <a:spcPts val="0"/>
              </a:spcBef>
              <a:spcAft>
                <a:spcPts val="0"/>
              </a:spcAft>
              <a:buClr>
                <a:schemeClr val="dk1"/>
              </a:buClr>
              <a:buSzPts val="4800"/>
              <a:buFont typeface="Inter"/>
              <a:buChar char="●"/>
              <a:defRPr sz="4800"/>
            </a:lvl4pPr>
            <a:lvl5pPr lvl="4" algn="ctr">
              <a:spcBef>
                <a:spcPts val="0"/>
              </a:spcBef>
              <a:spcAft>
                <a:spcPts val="0"/>
              </a:spcAft>
              <a:buClr>
                <a:schemeClr val="dk1"/>
              </a:buClr>
              <a:buSzPts val="4800"/>
              <a:buFont typeface="Inter"/>
              <a:buChar char="○"/>
              <a:defRPr sz="4800"/>
            </a:lvl5pPr>
            <a:lvl6pPr lvl="5" algn="ctr">
              <a:spcBef>
                <a:spcPts val="0"/>
              </a:spcBef>
              <a:spcAft>
                <a:spcPts val="0"/>
              </a:spcAft>
              <a:buClr>
                <a:schemeClr val="dk1"/>
              </a:buClr>
              <a:buSzPts val="4800"/>
              <a:buFont typeface="Inter"/>
              <a:buChar char="■"/>
              <a:defRPr sz="4800"/>
            </a:lvl6pPr>
            <a:lvl7pPr lvl="6" algn="ctr">
              <a:spcBef>
                <a:spcPts val="0"/>
              </a:spcBef>
              <a:spcAft>
                <a:spcPts val="0"/>
              </a:spcAft>
              <a:buClr>
                <a:schemeClr val="dk1"/>
              </a:buClr>
              <a:buSzPts val="4800"/>
              <a:buFont typeface="Inter"/>
              <a:buChar char="●"/>
              <a:defRPr sz="4800"/>
            </a:lvl7pPr>
            <a:lvl8pPr lvl="7" algn="ctr">
              <a:spcBef>
                <a:spcPts val="0"/>
              </a:spcBef>
              <a:spcAft>
                <a:spcPts val="0"/>
              </a:spcAft>
              <a:buClr>
                <a:schemeClr val="dk1"/>
              </a:buClr>
              <a:buSzPts val="4800"/>
              <a:buFont typeface="Inter"/>
              <a:buChar char="○"/>
              <a:defRPr sz="4800"/>
            </a:lvl8pPr>
            <a:lvl9pPr lvl="8" algn="ctr">
              <a:spcBef>
                <a:spcPts val="0"/>
              </a:spcBef>
              <a:spcAft>
                <a:spcPts val="0"/>
              </a:spcAft>
              <a:buClr>
                <a:schemeClr val="dk1"/>
              </a:buClr>
              <a:buSzPts val="4800"/>
              <a:buFont typeface="Inter"/>
              <a:buChar char="■"/>
              <a:defRPr sz="4800"/>
            </a:lvl9pPr>
          </a:lstStyle>
          <a:p>
            <a:r>
              <a:t>xx%</a:t>
            </a:r>
          </a:p>
        </p:txBody>
      </p:sp>
      <p:sp>
        <p:nvSpPr>
          <p:cNvPr id="189" name="Google Shape;189;p25"/>
          <p:cNvSpPr txBox="1"/>
          <p:nvPr>
            <p:ph hasCustomPrompt="1" idx="5" type="title"/>
          </p:nvPr>
        </p:nvSpPr>
        <p:spPr>
          <a:xfrm>
            <a:off x="4189575" y="2617100"/>
            <a:ext cx="1765500" cy="665100"/>
          </a:xfrm>
          <a:prstGeom prst="rect">
            <a:avLst/>
          </a:prstGeom>
        </p:spPr>
        <p:txBody>
          <a:bodyPr anchorCtr="0" anchor="ctr" bIns="0" lIns="0" spcFirstLastPara="1" rIns="0" wrap="square" tIns="0">
            <a:noAutofit/>
          </a:bodyPr>
          <a:lstStyle>
            <a:lvl1pPr lvl="0" algn="ctr">
              <a:spcBef>
                <a:spcPts val="0"/>
              </a:spcBef>
              <a:spcAft>
                <a:spcPts val="0"/>
              </a:spcAft>
              <a:buClr>
                <a:schemeClr val="dk1"/>
              </a:buClr>
              <a:buSzPts val="4800"/>
              <a:buFont typeface="Inter"/>
              <a:buChar char="●"/>
              <a:defRPr sz="4800"/>
            </a:lvl1pPr>
            <a:lvl2pPr lvl="1" algn="ctr">
              <a:spcBef>
                <a:spcPts val="0"/>
              </a:spcBef>
              <a:spcAft>
                <a:spcPts val="0"/>
              </a:spcAft>
              <a:buClr>
                <a:schemeClr val="dk1"/>
              </a:buClr>
              <a:buSzPts val="4800"/>
              <a:buFont typeface="Inter"/>
              <a:buChar char="○"/>
              <a:defRPr sz="4800"/>
            </a:lvl2pPr>
            <a:lvl3pPr lvl="2" algn="ctr">
              <a:spcBef>
                <a:spcPts val="0"/>
              </a:spcBef>
              <a:spcAft>
                <a:spcPts val="0"/>
              </a:spcAft>
              <a:buClr>
                <a:schemeClr val="dk1"/>
              </a:buClr>
              <a:buSzPts val="4800"/>
              <a:buFont typeface="Inter"/>
              <a:buChar char="■"/>
              <a:defRPr sz="4800"/>
            </a:lvl3pPr>
            <a:lvl4pPr lvl="3" algn="ctr">
              <a:spcBef>
                <a:spcPts val="0"/>
              </a:spcBef>
              <a:spcAft>
                <a:spcPts val="0"/>
              </a:spcAft>
              <a:buClr>
                <a:schemeClr val="dk1"/>
              </a:buClr>
              <a:buSzPts val="4800"/>
              <a:buFont typeface="Inter"/>
              <a:buChar char="●"/>
              <a:defRPr sz="4800"/>
            </a:lvl4pPr>
            <a:lvl5pPr lvl="4" algn="ctr">
              <a:spcBef>
                <a:spcPts val="0"/>
              </a:spcBef>
              <a:spcAft>
                <a:spcPts val="0"/>
              </a:spcAft>
              <a:buClr>
                <a:schemeClr val="dk1"/>
              </a:buClr>
              <a:buSzPts val="4800"/>
              <a:buFont typeface="Inter"/>
              <a:buChar char="○"/>
              <a:defRPr sz="4800"/>
            </a:lvl5pPr>
            <a:lvl6pPr lvl="5" algn="ctr">
              <a:spcBef>
                <a:spcPts val="0"/>
              </a:spcBef>
              <a:spcAft>
                <a:spcPts val="0"/>
              </a:spcAft>
              <a:buClr>
                <a:schemeClr val="dk1"/>
              </a:buClr>
              <a:buSzPts val="4800"/>
              <a:buFont typeface="Inter"/>
              <a:buChar char="■"/>
              <a:defRPr sz="4800"/>
            </a:lvl6pPr>
            <a:lvl7pPr lvl="6" algn="ctr">
              <a:spcBef>
                <a:spcPts val="0"/>
              </a:spcBef>
              <a:spcAft>
                <a:spcPts val="0"/>
              </a:spcAft>
              <a:buClr>
                <a:schemeClr val="dk1"/>
              </a:buClr>
              <a:buSzPts val="4800"/>
              <a:buFont typeface="Inter"/>
              <a:buChar char="●"/>
              <a:defRPr sz="4800"/>
            </a:lvl7pPr>
            <a:lvl8pPr lvl="7" algn="ctr">
              <a:spcBef>
                <a:spcPts val="0"/>
              </a:spcBef>
              <a:spcAft>
                <a:spcPts val="0"/>
              </a:spcAft>
              <a:buClr>
                <a:schemeClr val="dk1"/>
              </a:buClr>
              <a:buSzPts val="4800"/>
              <a:buFont typeface="Inter"/>
              <a:buChar char="○"/>
              <a:defRPr sz="4800"/>
            </a:lvl8pPr>
            <a:lvl9pPr lvl="8" algn="ctr">
              <a:spcBef>
                <a:spcPts val="0"/>
              </a:spcBef>
              <a:spcAft>
                <a:spcPts val="0"/>
              </a:spcAft>
              <a:buClr>
                <a:schemeClr val="dk1"/>
              </a:buClr>
              <a:buSzPts val="4800"/>
              <a:buFont typeface="Inter"/>
              <a:buChar char="■"/>
              <a:defRPr sz="4800"/>
            </a:lvl9pPr>
          </a:lstStyle>
          <a:p>
            <a:r>
              <a:t>xx%</a:t>
            </a:r>
          </a:p>
        </p:txBody>
      </p:sp>
      <p:sp>
        <p:nvSpPr>
          <p:cNvPr id="190" name="Google Shape;190;p25"/>
          <p:cNvSpPr txBox="1"/>
          <p:nvPr>
            <p:ph idx="6" type="subTitle"/>
          </p:nvPr>
        </p:nvSpPr>
        <p:spPr>
          <a:xfrm>
            <a:off x="3999850" y="4176775"/>
            <a:ext cx="2138100" cy="683400"/>
          </a:xfrm>
          <a:prstGeom prst="rect">
            <a:avLst/>
          </a:prstGeom>
        </p:spPr>
        <p:txBody>
          <a:bodyPr anchorCtr="0" anchor="t" bIns="0" lIns="0" spcFirstLastPara="1" rIns="0" wrap="square" tIns="0">
            <a:noAutofit/>
          </a:bodyPr>
          <a:lstStyle>
            <a:lvl1pPr lvl="0">
              <a:spcBef>
                <a:spcPts val="0"/>
              </a:spcBef>
              <a:spcAft>
                <a:spcPts val="0"/>
              </a:spcAft>
              <a:buSzPts val="1200"/>
              <a:buNone/>
              <a:defRPr sz="1200"/>
            </a:lvl1pPr>
            <a:lvl2pPr lvl="1">
              <a:spcBef>
                <a:spcPts val="0"/>
              </a:spcBef>
              <a:spcAft>
                <a:spcPts val="0"/>
              </a:spcAft>
              <a:buSzPts val="1200"/>
              <a:buNone/>
              <a:defRPr sz="1200"/>
            </a:lvl2pPr>
            <a:lvl3pPr lvl="2">
              <a:spcBef>
                <a:spcPts val="0"/>
              </a:spcBef>
              <a:spcAft>
                <a:spcPts val="0"/>
              </a:spcAft>
              <a:buSzPts val="1200"/>
              <a:buNone/>
              <a:defRPr sz="1200"/>
            </a:lvl3pPr>
            <a:lvl4pPr lvl="3">
              <a:spcBef>
                <a:spcPts val="0"/>
              </a:spcBef>
              <a:spcAft>
                <a:spcPts val="0"/>
              </a:spcAft>
              <a:buSzPts val="1200"/>
              <a:buNone/>
              <a:defRPr sz="1200"/>
            </a:lvl4pPr>
            <a:lvl5pPr lvl="4">
              <a:spcBef>
                <a:spcPts val="0"/>
              </a:spcBef>
              <a:spcAft>
                <a:spcPts val="0"/>
              </a:spcAft>
              <a:buSzPts val="1200"/>
              <a:buNone/>
              <a:defRPr sz="1200"/>
            </a:lvl5pPr>
            <a:lvl6pPr lvl="5">
              <a:spcBef>
                <a:spcPts val="0"/>
              </a:spcBef>
              <a:spcAft>
                <a:spcPts val="0"/>
              </a:spcAft>
              <a:buSzPts val="1200"/>
              <a:buNone/>
              <a:defRPr sz="1200"/>
            </a:lvl6pPr>
            <a:lvl7pPr lvl="6">
              <a:spcBef>
                <a:spcPts val="0"/>
              </a:spcBef>
              <a:spcAft>
                <a:spcPts val="0"/>
              </a:spcAft>
              <a:buSzPts val="1200"/>
              <a:buNone/>
              <a:defRPr sz="1200"/>
            </a:lvl7pPr>
            <a:lvl8pPr lvl="7">
              <a:spcBef>
                <a:spcPts val="0"/>
              </a:spcBef>
              <a:spcAft>
                <a:spcPts val="0"/>
              </a:spcAft>
              <a:buSzPts val="1200"/>
              <a:buNone/>
              <a:defRPr sz="1200"/>
            </a:lvl8pPr>
            <a:lvl9pPr lvl="8">
              <a:spcBef>
                <a:spcPts val="0"/>
              </a:spcBef>
              <a:spcAft>
                <a:spcPts val="0"/>
              </a:spcAft>
              <a:buSzPts val="1200"/>
              <a:buNone/>
              <a:defRPr sz="1200"/>
            </a:lvl9pPr>
          </a:lstStyle>
          <a:p/>
        </p:txBody>
      </p:sp>
      <p:sp>
        <p:nvSpPr>
          <p:cNvPr id="191" name="Google Shape;191;p25"/>
          <p:cNvSpPr txBox="1"/>
          <p:nvPr>
            <p:ph idx="7" type="subTitle"/>
          </p:nvPr>
        </p:nvSpPr>
        <p:spPr>
          <a:xfrm>
            <a:off x="4189575" y="3348875"/>
            <a:ext cx="1765500" cy="155700"/>
          </a:xfrm>
          <a:prstGeom prst="rect">
            <a:avLst/>
          </a:prstGeom>
        </p:spPr>
        <p:txBody>
          <a:bodyPr anchorCtr="0" anchor="t" bIns="0" lIns="0" spcFirstLastPara="1" rIns="0" wrap="square" tIns="0">
            <a:noAutofit/>
          </a:bodyPr>
          <a:lstStyle>
            <a:lvl1pPr lvl="0" algn="ctr">
              <a:spcBef>
                <a:spcPts val="0"/>
              </a:spcBef>
              <a:spcAft>
                <a:spcPts val="0"/>
              </a:spcAft>
              <a:buSzPts val="900"/>
              <a:buFont typeface="Inter Medium"/>
              <a:buNone/>
              <a:defRPr sz="900">
                <a:latin typeface="Inter Medium"/>
                <a:ea typeface="Inter Medium"/>
                <a:cs typeface="Inter Medium"/>
                <a:sym typeface="Inter Medium"/>
              </a:defRPr>
            </a:lvl1pPr>
            <a:lvl2pPr lvl="1" algn="ctr">
              <a:spcBef>
                <a:spcPts val="0"/>
              </a:spcBef>
              <a:spcAft>
                <a:spcPts val="0"/>
              </a:spcAft>
              <a:buSzPts val="900"/>
              <a:buNone/>
              <a:defRPr sz="900"/>
            </a:lvl2pPr>
            <a:lvl3pPr lvl="2" algn="ctr">
              <a:spcBef>
                <a:spcPts val="0"/>
              </a:spcBef>
              <a:spcAft>
                <a:spcPts val="0"/>
              </a:spcAft>
              <a:buSzPts val="900"/>
              <a:buNone/>
              <a:defRPr sz="900"/>
            </a:lvl3pPr>
            <a:lvl4pPr lvl="3" algn="ctr">
              <a:spcBef>
                <a:spcPts val="0"/>
              </a:spcBef>
              <a:spcAft>
                <a:spcPts val="0"/>
              </a:spcAft>
              <a:buSzPts val="900"/>
              <a:buNone/>
              <a:defRPr sz="900"/>
            </a:lvl4pPr>
            <a:lvl5pPr lvl="4" algn="ctr">
              <a:spcBef>
                <a:spcPts val="0"/>
              </a:spcBef>
              <a:spcAft>
                <a:spcPts val="0"/>
              </a:spcAft>
              <a:buSzPts val="900"/>
              <a:buNone/>
              <a:defRPr sz="900"/>
            </a:lvl5pPr>
            <a:lvl6pPr lvl="5" algn="ctr">
              <a:spcBef>
                <a:spcPts val="0"/>
              </a:spcBef>
              <a:spcAft>
                <a:spcPts val="0"/>
              </a:spcAft>
              <a:buSzPts val="900"/>
              <a:buNone/>
              <a:defRPr sz="900"/>
            </a:lvl6pPr>
            <a:lvl7pPr lvl="6" algn="ctr">
              <a:spcBef>
                <a:spcPts val="0"/>
              </a:spcBef>
              <a:spcAft>
                <a:spcPts val="0"/>
              </a:spcAft>
              <a:buSzPts val="900"/>
              <a:buNone/>
              <a:defRPr sz="900"/>
            </a:lvl7pPr>
            <a:lvl8pPr lvl="7" algn="ctr">
              <a:spcBef>
                <a:spcPts val="0"/>
              </a:spcBef>
              <a:spcAft>
                <a:spcPts val="0"/>
              </a:spcAft>
              <a:buSzPts val="900"/>
              <a:buNone/>
              <a:defRPr sz="900"/>
            </a:lvl8pPr>
            <a:lvl9pPr lvl="8" algn="ctr">
              <a:spcBef>
                <a:spcPts val="0"/>
              </a:spcBef>
              <a:spcAft>
                <a:spcPts val="0"/>
              </a:spcAft>
              <a:buSzPts val="900"/>
              <a:buNone/>
              <a:defRPr sz="900"/>
            </a:lvl9pPr>
          </a:lstStyle>
          <a:p/>
        </p:txBody>
      </p:sp>
      <p:sp>
        <p:nvSpPr>
          <p:cNvPr id="192" name="Google Shape;192;p25"/>
          <p:cNvSpPr txBox="1"/>
          <p:nvPr>
            <p:ph idx="8" type="subTitle"/>
          </p:nvPr>
        </p:nvSpPr>
        <p:spPr>
          <a:xfrm>
            <a:off x="6797450" y="3348875"/>
            <a:ext cx="1765500" cy="155700"/>
          </a:xfrm>
          <a:prstGeom prst="rect">
            <a:avLst/>
          </a:prstGeom>
        </p:spPr>
        <p:txBody>
          <a:bodyPr anchorCtr="0" anchor="t" bIns="0" lIns="0" spcFirstLastPara="1" rIns="0" wrap="square" tIns="0">
            <a:noAutofit/>
          </a:bodyPr>
          <a:lstStyle>
            <a:lvl1pPr lvl="0" algn="ctr">
              <a:spcBef>
                <a:spcPts val="0"/>
              </a:spcBef>
              <a:spcAft>
                <a:spcPts val="0"/>
              </a:spcAft>
              <a:buSzPts val="900"/>
              <a:buFont typeface="Inter Medium"/>
              <a:buNone/>
              <a:defRPr sz="900">
                <a:latin typeface="Inter Medium"/>
                <a:ea typeface="Inter Medium"/>
                <a:cs typeface="Inter Medium"/>
                <a:sym typeface="Inter Medium"/>
              </a:defRPr>
            </a:lvl1pPr>
            <a:lvl2pPr lvl="1" algn="ctr">
              <a:spcBef>
                <a:spcPts val="0"/>
              </a:spcBef>
              <a:spcAft>
                <a:spcPts val="0"/>
              </a:spcAft>
              <a:buSzPts val="900"/>
              <a:buNone/>
              <a:defRPr sz="900"/>
            </a:lvl2pPr>
            <a:lvl3pPr lvl="2" algn="ctr">
              <a:spcBef>
                <a:spcPts val="0"/>
              </a:spcBef>
              <a:spcAft>
                <a:spcPts val="0"/>
              </a:spcAft>
              <a:buSzPts val="900"/>
              <a:buNone/>
              <a:defRPr sz="900"/>
            </a:lvl3pPr>
            <a:lvl4pPr lvl="3" algn="ctr">
              <a:spcBef>
                <a:spcPts val="0"/>
              </a:spcBef>
              <a:spcAft>
                <a:spcPts val="0"/>
              </a:spcAft>
              <a:buSzPts val="900"/>
              <a:buNone/>
              <a:defRPr sz="900"/>
            </a:lvl4pPr>
            <a:lvl5pPr lvl="4" algn="ctr">
              <a:spcBef>
                <a:spcPts val="0"/>
              </a:spcBef>
              <a:spcAft>
                <a:spcPts val="0"/>
              </a:spcAft>
              <a:buSzPts val="900"/>
              <a:buNone/>
              <a:defRPr sz="900"/>
            </a:lvl5pPr>
            <a:lvl6pPr lvl="5" algn="ctr">
              <a:spcBef>
                <a:spcPts val="0"/>
              </a:spcBef>
              <a:spcAft>
                <a:spcPts val="0"/>
              </a:spcAft>
              <a:buSzPts val="900"/>
              <a:buNone/>
              <a:defRPr sz="900"/>
            </a:lvl6pPr>
            <a:lvl7pPr lvl="6" algn="ctr">
              <a:spcBef>
                <a:spcPts val="0"/>
              </a:spcBef>
              <a:spcAft>
                <a:spcPts val="0"/>
              </a:spcAft>
              <a:buSzPts val="900"/>
              <a:buNone/>
              <a:defRPr sz="900"/>
            </a:lvl7pPr>
            <a:lvl8pPr lvl="7" algn="ctr">
              <a:spcBef>
                <a:spcPts val="0"/>
              </a:spcBef>
              <a:spcAft>
                <a:spcPts val="0"/>
              </a:spcAft>
              <a:buSzPts val="900"/>
              <a:buNone/>
              <a:defRPr sz="900"/>
            </a:lvl8pPr>
            <a:lvl9pPr lvl="8" algn="ctr">
              <a:spcBef>
                <a:spcPts val="0"/>
              </a:spcBef>
              <a:spcAft>
                <a:spcPts val="0"/>
              </a:spcAft>
              <a:buSzPts val="900"/>
              <a:buNone/>
              <a:defRPr sz="900"/>
            </a:lvl9pPr>
          </a:lstStyle>
          <a:p/>
        </p:txBody>
      </p:sp>
      <p:sp>
        <p:nvSpPr>
          <p:cNvPr id="193" name="Google Shape;193;p25"/>
          <p:cNvSpPr txBox="1"/>
          <p:nvPr>
            <p:ph idx="9" type="subTitle"/>
          </p:nvPr>
        </p:nvSpPr>
        <p:spPr>
          <a:xfrm>
            <a:off x="4053900" y="1082075"/>
            <a:ext cx="486000" cy="1002600"/>
          </a:xfrm>
          <a:prstGeom prst="rect">
            <a:avLst/>
          </a:prstGeom>
        </p:spPr>
        <p:txBody>
          <a:bodyPr anchorCtr="0" anchor="t" bIns="0" lIns="0" spcFirstLastPara="1" rIns="0" wrap="square" tIns="0">
            <a:noAutofit/>
          </a:bodyPr>
          <a:lstStyle>
            <a:lvl1pPr lvl="0">
              <a:spcBef>
                <a:spcPts val="0"/>
              </a:spcBef>
              <a:spcAft>
                <a:spcPts val="0"/>
              </a:spcAft>
              <a:buSzPts val="1200"/>
              <a:buNone/>
              <a:defRPr b="1" sz="1200"/>
            </a:lvl1pPr>
            <a:lvl2pPr lvl="1">
              <a:spcBef>
                <a:spcPts val="0"/>
              </a:spcBef>
              <a:spcAft>
                <a:spcPts val="0"/>
              </a:spcAft>
              <a:buSzPts val="1200"/>
              <a:buNone/>
              <a:defRPr b="1" sz="1200"/>
            </a:lvl2pPr>
            <a:lvl3pPr lvl="2">
              <a:spcBef>
                <a:spcPts val="0"/>
              </a:spcBef>
              <a:spcAft>
                <a:spcPts val="0"/>
              </a:spcAft>
              <a:buSzPts val="1200"/>
              <a:buNone/>
              <a:defRPr b="1" sz="1200"/>
            </a:lvl3pPr>
            <a:lvl4pPr lvl="3">
              <a:spcBef>
                <a:spcPts val="0"/>
              </a:spcBef>
              <a:spcAft>
                <a:spcPts val="0"/>
              </a:spcAft>
              <a:buSzPts val="1200"/>
              <a:buNone/>
              <a:defRPr b="1" sz="1200"/>
            </a:lvl4pPr>
            <a:lvl5pPr lvl="4">
              <a:spcBef>
                <a:spcPts val="0"/>
              </a:spcBef>
              <a:spcAft>
                <a:spcPts val="0"/>
              </a:spcAft>
              <a:buSzPts val="1200"/>
              <a:buNone/>
              <a:defRPr b="1" sz="1200"/>
            </a:lvl5pPr>
            <a:lvl6pPr lvl="5">
              <a:spcBef>
                <a:spcPts val="0"/>
              </a:spcBef>
              <a:spcAft>
                <a:spcPts val="0"/>
              </a:spcAft>
              <a:buSzPts val="1200"/>
              <a:buNone/>
              <a:defRPr b="1" sz="1200"/>
            </a:lvl6pPr>
            <a:lvl7pPr lvl="6">
              <a:spcBef>
                <a:spcPts val="0"/>
              </a:spcBef>
              <a:spcAft>
                <a:spcPts val="0"/>
              </a:spcAft>
              <a:buSzPts val="1200"/>
              <a:buNone/>
              <a:defRPr b="1" sz="1200"/>
            </a:lvl7pPr>
            <a:lvl8pPr lvl="7">
              <a:spcBef>
                <a:spcPts val="0"/>
              </a:spcBef>
              <a:spcAft>
                <a:spcPts val="0"/>
              </a:spcAft>
              <a:buSzPts val="1200"/>
              <a:buNone/>
              <a:defRPr b="1" sz="1200"/>
            </a:lvl8pPr>
            <a:lvl9pPr lvl="8">
              <a:spcBef>
                <a:spcPts val="0"/>
              </a:spcBef>
              <a:spcAft>
                <a:spcPts val="0"/>
              </a:spcAft>
              <a:buSzPts val="1200"/>
              <a:buNone/>
              <a:defRPr b="1" sz="1200"/>
            </a:lvl9pPr>
          </a:lstStyle>
          <a:p/>
        </p:txBody>
      </p:sp>
      <p:sp>
        <p:nvSpPr>
          <p:cNvPr id="194" name="Google Shape;194;p25"/>
          <p:cNvSpPr txBox="1"/>
          <p:nvPr>
            <p:ph idx="13" type="subTitle"/>
          </p:nvPr>
        </p:nvSpPr>
        <p:spPr>
          <a:xfrm>
            <a:off x="4341300" y="1460445"/>
            <a:ext cx="4849500" cy="1002600"/>
          </a:xfrm>
          <a:prstGeom prst="rect">
            <a:avLst/>
          </a:prstGeom>
        </p:spPr>
        <p:txBody>
          <a:bodyPr anchorCtr="0" anchor="t" bIns="0" lIns="0" spcFirstLastPara="1" rIns="0" wrap="square" tIns="0">
            <a:noAutofit/>
          </a:bodyPr>
          <a:lstStyle>
            <a:lvl1pPr lvl="0">
              <a:spcBef>
                <a:spcPts val="0"/>
              </a:spcBef>
              <a:spcAft>
                <a:spcPts val="0"/>
              </a:spcAft>
              <a:buSzPts val="1200"/>
              <a:buFont typeface="Inter Light"/>
              <a:buNone/>
              <a:defRPr sz="1200">
                <a:latin typeface="Inter Light"/>
                <a:ea typeface="Inter Light"/>
                <a:cs typeface="Inter Light"/>
                <a:sym typeface="Inter Light"/>
              </a:defRPr>
            </a:lvl1pPr>
            <a:lvl2pPr lvl="1">
              <a:spcBef>
                <a:spcPts val="0"/>
              </a:spcBef>
              <a:spcAft>
                <a:spcPts val="0"/>
              </a:spcAft>
              <a:buSzPts val="1200"/>
              <a:buFont typeface="Inter Light"/>
              <a:buNone/>
              <a:defRPr sz="1200">
                <a:latin typeface="Inter Light"/>
                <a:ea typeface="Inter Light"/>
                <a:cs typeface="Inter Light"/>
                <a:sym typeface="Inter Light"/>
              </a:defRPr>
            </a:lvl2pPr>
            <a:lvl3pPr lvl="2">
              <a:spcBef>
                <a:spcPts val="0"/>
              </a:spcBef>
              <a:spcAft>
                <a:spcPts val="0"/>
              </a:spcAft>
              <a:buSzPts val="1200"/>
              <a:buFont typeface="Inter Light"/>
              <a:buNone/>
              <a:defRPr sz="1200">
                <a:latin typeface="Inter Light"/>
                <a:ea typeface="Inter Light"/>
                <a:cs typeface="Inter Light"/>
                <a:sym typeface="Inter Light"/>
              </a:defRPr>
            </a:lvl3pPr>
            <a:lvl4pPr lvl="3">
              <a:spcBef>
                <a:spcPts val="0"/>
              </a:spcBef>
              <a:spcAft>
                <a:spcPts val="0"/>
              </a:spcAft>
              <a:buSzPts val="1200"/>
              <a:buFont typeface="Inter Light"/>
              <a:buNone/>
              <a:defRPr sz="1200">
                <a:latin typeface="Inter Light"/>
                <a:ea typeface="Inter Light"/>
                <a:cs typeface="Inter Light"/>
                <a:sym typeface="Inter Light"/>
              </a:defRPr>
            </a:lvl4pPr>
            <a:lvl5pPr lvl="4">
              <a:spcBef>
                <a:spcPts val="0"/>
              </a:spcBef>
              <a:spcAft>
                <a:spcPts val="0"/>
              </a:spcAft>
              <a:buSzPts val="1200"/>
              <a:buFont typeface="Inter Light"/>
              <a:buNone/>
              <a:defRPr sz="1200">
                <a:latin typeface="Inter Light"/>
                <a:ea typeface="Inter Light"/>
                <a:cs typeface="Inter Light"/>
                <a:sym typeface="Inter Light"/>
              </a:defRPr>
            </a:lvl5pPr>
            <a:lvl6pPr lvl="5">
              <a:spcBef>
                <a:spcPts val="0"/>
              </a:spcBef>
              <a:spcAft>
                <a:spcPts val="0"/>
              </a:spcAft>
              <a:buSzPts val="1200"/>
              <a:buFont typeface="Inter Light"/>
              <a:buNone/>
              <a:defRPr sz="1200">
                <a:latin typeface="Inter Light"/>
                <a:ea typeface="Inter Light"/>
                <a:cs typeface="Inter Light"/>
                <a:sym typeface="Inter Light"/>
              </a:defRPr>
            </a:lvl6pPr>
            <a:lvl7pPr lvl="6">
              <a:spcBef>
                <a:spcPts val="0"/>
              </a:spcBef>
              <a:spcAft>
                <a:spcPts val="0"/>
              </a:spcAft>
              <a:buSzPts val="1200"/>
              <a:buFont typeface="Inter Light"/>
              <a:buNone/>
              <a:defRPr sz="1200">
                <a:latin typeface="Inter Light"/>
                <a:ea typeface="Inter Light"/>
                <a:cs typeface="Inter Light"/>
                <a:sym typeface="Inter Light"/>
              </a:defRPr>
            </a:lvl7pPr>
            <a:lvl8pPr lvl="7">
              <a:spcBef>
                <a:spcPts val="0"/>
              </a:spcBef>
              <a:spcAft>
                <a:spcPts val="0"/>
              </a:spcAft>
              <a:buSzPts val="1200"/>
              <a:buFont typeface="Inter Light"/>
              <a:buNone/>
              <a:defRPr sz="1200">
                <a:latin typeface="Inter Light"/>
                <a:ea typeface="Inter Light"/>
                <a:cs typeface="Inter Light"/>
                <a:sym typeface="Inter Light"/>
              </a:defRPr>
            </a:lvl8pPr>
            <a:lvl9pPr lvl="8">
              <a:spcBef>
                <a:spcPts val="0"/>
              </a:spcBef>
              <a:spcAft>
                <a:spcPts val="0"/>
              </a:spcAft>
              <a:buSzPts val="1200"/>
              <a:buFont typeface="Inter Light"/>
              <a:buNone/>
              <a:defRPr sz="1200">
                <a:latin typeface="Inter Light"/>
                <a:ea typeface="Inter Light"/>
                <a:cs typeface="Inter Light"/>
                <a:sym typeface="Inter Light"/>
              </a:defRPr>
            </a:lvl9pPr>
          </a:lstStyle>
          <a:p/>
        </p:txBody>
      </p:sp>
      <p:sp>
        <p:nvSpPr>
          <p:cNvPr id="195" name="Google Shape;195;p25"/>
          <p:cNvSpPr txBox="1"/>
          <p:nvPr>
            <p:ph idx="14" type="subTitle"/>
          </p:nvPr>
        </p:nvSpPr>
        <p:spPr>
          <a:xfrm>
            <a:off x="4053900" y="1460445"/>
            <a:ext cx="486000" cy="1002600"/>
          </a:xfrm>
          <a:prstGeom prst="rect">
            <a:avLst/>
          </a:prstGeom>
        </p:spPr>
        <p:txBody>
          <a:bodyPr anchorCtr="0" anchor="t" bIns="0" lIns="0" spcFirstLastPara="1" rIns="0" wrap="square" tIns="0">
            <a:noAutofit/>
          </a:bodyPr>
          <a:lstStyle>
            <a:lvl1pPr lvl="0">
              <a:spcBef>
                <a:spcPts val="0"/>
              </a:spcBef>
              <a:spcAft>
                <a:spcPts val="0"/>
              </a:spcAft>
              <a:buSzPts val="1200"/>
              <a:buNone/>
              <a:defRPr b="1" sz="1200"/>
            </a:lvl1pPr>
            <a:lvl2pPr lvl="1">
              <a:spcBef>
                <a:spcPts val="0"/>
              </a:spcBef>
              <a:spcAft>
                <a:spcPts val="0"/>
              </a:spcAft>
              <a:buSzPts val="1200"/>
              <a:buNone/>
              <a:defRPr b="1" sz="1200"/>
            </a:lvl2pPr>
            <a:lvl3pPr lvl="2">
              <a:spcBef>
                <a:spcPts val="0"/>
              </a:spcBef>
              <a:spcAft>
                <a:spcPts val="0"/>
              </a:spcAft>
              <a:buSzPts val="1200"/>
              <a:buNone/>
              <a:defRPr b="1" sz="1200"/>
            </a:lvl3pPr>
            <a:lvl4pPr lvl="3">
              <a:spcBef>
                <a:spcPts val="0"/>
              </a:spcBef>
              <a:spcAft>
                <a:spcPts val="0"/>
              </a:spcAft>
              <a:buSzPts val="1200"/>
              <a:buNone/>
              <a:defRPr b="1" sz="1200"/>
            </a:lvl4pPr>
            <a:lvl5pPr lvl="4">
              <a:spcBef>
                <a:spcPts val="0"/>
              </a:spcBef>
              <a:spcAft>
                <a:spcPts val="0"/>
              </a:spcAft>
              <a:buSzPts val="1200"/>
              <a:buNone/>
              <a:defRPr b="1" sz="1200"/>
            </a:lvl5pPr>
            <a:lvl6pPr lvl="5">
              <a:spcBef>
                <a:spcPts val="0"/>
              </a:spcBef>
              <a:spcAft>
                <a:spcPts val="0"/>
              </a:spcAft>
              <a:buSzPts val="1200"/>
              <a:buNone/>
              <a:defRPr b="1" sz="1200"/>
            </a:lvl6pPr>
            <a:lvl7pPr lvl="6">
              <a:spcBef>
                <a:spcPts val="0"/>
              </a:spcBef>
              <a:spcAft>
                <a:spcPts val="0"/>
              </a:spcAft>
              <a:buSzPts val="1200"/>
              <a:buNone/>
              <a:defRPr b="1" sz="1200"/>
            </a:lvl7pPr>
            <a:lvl8pPr lvl="7">
              <a:spcBef>
                <a:spcPts val="0"/>
              </a:spcBef>
              <a:spcAft>
                <a:spcPts val="0"/>
              </a:spcAft>
              <a:buSzPts val="1200"/>
              <a:buNone/>
              <a:defRPr b="1" sz="1200"/>
            </a:lvl8pPr>
            <a:lvl9pPr lvl="8">
              <a:spcBef>
                <a:spcPts val="0"/>
              </a:spcBef>
              <a:spcAft>
                <a:spcPts val="0"/>
              </a:spcAft>
              <a:buSzPts val="1200"/>
              <a:buNone/>
              <a:defRPr b="1" sz="1200"/>
            </a:lvl9pPr>
          </a:lstStyle>
          <a:p/>
        </p:txBody>
      </p:sp>
      <p:sp>
        <p:nvSpPr>
          <p:cNvPr id="196" name="Google Shape;196;p25"/>
          <p:cNvSpPr txBox="1"/>
          <p:nvPr>
            <p:ph idx="15" type="subTitle"/>
          </p:nvPr>
        </p:nvSpPr>
        <p:spPr>
          <a:xfrm>
            <a:off x="4341300" y="1840801"/>
            <a:ext cx="4849500" cy="1002600"/>
          </a:xfrm>
          <a:prstGeom prst="rect">
            <a:avLst/>
          </a:prstGeom>
        </p:spPr>
        <p:txBody>
          <a:bodyPr anchorCtr="0" anchor="t" bIns="0" lIns="0" spcFirstLastPara="1" rIns="0" wrap="square" tIns="0">
            <a:noAutofit/>
          </a:bodyPr>
          <a:lstStyle>
            <a:lvl1pPr lvl="0">
              <a:spcBef>
                <a:spcPts val="0"/>
              </a:spcBef>
              <a:spcAft>
                <a:spcPts val="0"/>
              </a:spcAft>
              <a:buSzPts val="1200"/>
              <a:buFont typeface="Inter Light"/>
              <a:buNone/>
              <a:defRPr sz="1200">
                <a:latin typeface="Inter Light"/>
                <a:ea typeface="Inter Light"/>
                <a:cs typeface="Inter Light"/>
                <a:sym typeface="Inter Light"/>
              </a:defRPr>
            </a:lvl1pPr>
            <a:lvl2pPr lvl="1">
              <a:spcBef>
                <a:spcPts val="0"/>
              </a:spcBef>
              <a:spcAft>
                <a:spcPts val="0"/>
              </a:spcAft>
              <a:buSzPts val="1200"/>
              <a:buFont typeface="Inter Light"/>
              <a:buNone/>
              <a:defRPr sz="1200">
                <a:latin typeface="Inter Light"/>
                <a:ea typeface="Inter Light"/>
                <a:cs typeface="Inter Light"/>
                <a:sym typeface="Inter Light"/>
              </a:defRPr>
            </a:lvl2pPr>
            <a:lvl3pPr lvl="2">
              <a:spcBef>
                <a:spcPts val="0"/>
              </a:spcBef>
              <a:spcAft>
                <a:spcPts val="0"/>
              </a:spcAft>
              <a:buSzPts val="1200"/>
              <a:buFont typeface="Inter Light"/>
              <a:buNone/>
              <a:defRPr sz="1200">
                <a:latin typeface="Inter Light"/>
                <a:ea typeface="Inter Light"/>
                <a:cs typeface="Inter Light"/>
                <a:sym typeface="Inter Light"/>
              </a:defRPr>
            </a:lvl3pPr>
            <a:lvl4pPr lvl="3">
              <a:spcBef>
                <a:spcPts val="0"/>
              </a:spcBef>
              <a:spcAft>
                <a:spcPts val="0"/>
              </a:spcAft>
              <a:buSzPts val="1200"/>
              <a:buFont typeface="Inter Light"/>
              <a:buNone/>
              <a:defRPr sz="1200">
                <a:latin typeface="Inter Light"/>
                <a:ea typeface="Inter Light"/>
                <a:cs typeface="Inter Light"/>
                <a:sym typeface="Inter Light"/>
              </a:defRPr>
            </a:lvl4pPr>
            <a:lvl5pPr lvl="4">
              <a:spcBef>
                <a:spcPts val="0"/>
              </a:spcBef>
              <a:spcAft>
                <a:spcPts val="0"/>
              </a:spcAft>
              <a:buSzPts val="1200"/>
              <a:buFont typeface="Inter Light"/>
              <a:buNone/>
              <a:defRPr sz="1200">
                <a:latin typeface="Inter Light"/>
                <a:ea typeface="Inter Light"/>
                <a:cs typeface="Inter Light"/>
                <a:sym typeface="Inter Light"/>
              </a:defRPr>
            </a:lvl5pPr>
            <a:lvl6pPr lvl="5">
              <a:spcBef>
                <a:spcPts val="0"/>
              </a:spcBef>
              <a:spcAft>
                <a:spcPts val="0"/>
              </a:spcAft>
              <a:buSzPts val="1200"/>
              <a:buFont typeface="Inter Light"/>
              <a:buNone/>
              <a:defRPr sz="1200">
                <a:latin typeface="Inter Light"/>
                <a:ea typeface="Inter Light"/>
                <a:cs typeface="Inter Light"/>
                <a:sym typeface="Inter Light"/>
              </a:defRPr>
            </a:lvl6pPr>
            <a:lvl7pPr lvl="6">
              <a:spcBef>
                <a:spcPts val="0"/>
              </a:spcBef>
              <a:spcAft>
                <a:spcPts val="0"/>
              </a:spcAft>
              <a:buSzPts val="1200"/>
              <a:buFont typeface="Inter Light"/>
              <a:buNone/>
              <a:defRPr sz="1200">
                <a:latin typeface="Inter Light"/>
                <a:ea typeface="Inter Light"/>
                <a:cs typeface="Inter Light"/>
                <a:sym typeface="Inter Light"/>
              </a:defRPr>
            </a:lvl7pPr>
            <a:lvl8pPr lvl="7">
              <a:spcBef>
                <a:spcPts val="0"/>
              </a:spcBef>
              <a:spcAft>
                <a:spcPts val="0"/>
              </a:spcAft>
              <a:buSzPts val="1200"/>
              <a:buFont typeface="Inter Light"/>
              <a:buNone/>
              <a:defRPr sz="1200">
                <a:latin typeface="Inter Light"/>
                <a:ea typeface="Inter Light"/>
                <a:cs typeface="Inter Light"/>
                <a:sym typeface="Inter Light"/>
              </a:defRPr>
            </a:lvl8pPr>
            <a:lvl9pPr lvl="8">
              <a:spcBef>
                <a:spcPts val="0"/>
              </a:spcBef>
              <a:spcAft>
                <a:spcPts val="0"/>
              </a:spcAft>
              <a:buSzPts val="1200"/>
              <a:buFont typeface="Inter Light"/>
              <a:buNone/>
              <a:defRPr sz="1200">
                <a:latin typeface="Inter Light"/>
                <a:ea typeface="Inter Light"/>
                <a:cs typeface="Inter Light"/>
                <a:sym typeface="Inter Light"/>
              </a:defRPr>
            </a:lvl9pPr>
          </a:lstStyle>
          <a:p/>
        </p:txBody>
      </p:sp>
      <p:sp>
        <p:nvSpPr>
          <p:cNvPr id="197" name="Google Shape;197;p25"/>
          <p:cNvSpPr txBox="1"/>
          <p:nvPr>
            <p:ph idx="16" type="subTitle"/>
          </p:nvPr>
        </p:nvSpPr>
        <p:spPr>
          <a:xfrm>
            <a:off x="4053900" y="1840801"/>
            <a:ext cx="486000" cy="1002600"/>
          </a:xfrm>
          <a:prstGeom prst="rect">
            <a:avLst/>
          </a:prstGeom>
        </p:spPr>
        <p:txBody>
          <a:bodyPr anchorCtr="0" anchor="t" bIns="0" lIns="0" spcFirstLastPara="1" rIns="0" wrap="square" tIns="0">
            <a:noAutofit/>
          </a:bodyPr>
          <a:lstStyle>
            <a:lvl1pPr lvl="0">
              <a:spcBef>
                <a:spcPts val="0"/>
              </a:spcBef>
              <a:spcAft>
                <a:spcPts val="0"/>
              </a:spcAft>
              <a:buSzPts val="1200"/>
              <a:buNone/>
              <a:defRPr b="1" sz="1200"/>
            </a:lvl1pPr>
            <a:lvl2pPr lvl="1">
              <a:spcBef>
                <a:spcPts val="0"/>
              </a:spcBef>
              <a:spcAft>
                <a:spcPts val="0"/>
              </a:spcAft>
              <a:buSzPts val="1200"/>
              <a:buNone/>
              <a:defRPr b="1" sz="1200"/>
            </a:lvl2pPr>
            <a:lvl3pPr lvl="2">
              <a:spcBef>
                <a:spcPts val="0"/>
              </a:spcBef>
              <a:spcAft>
                <a:spcPts val="0"/>
              </a:spcAft>
              <a:buSzPts val="1200"/>
              <a:buNone/>
              <a:defRPr b="1" sz="1200"/>
            </a:lvl3pPr>
            <a:lvl4pPr lvl="3">
              <a:spcBef>
                <a:spcPts val="0"/>
              </a:spcBef>
              <a:spcAft>
                <a:spcPts val="0"/>
              </a:spcAft>
              <a:buSzPts val="1200"/>
              <a:buNone/>
              <a:defRPr b="1" sz="1200"/>
            </a:lvl4pPr>
            <a:lvl5pPr lvl="4">
              <a:spcBef>
                <a:spcPts val="0"/>
              </a:spcBef>
              <a:spcAft>
                <a:spcPts val="0"/>
              </a:spcAft>
              <a:buSzPts val="1200"/>
              <a:buNone/>
              <a:defRPr b="1" sz="1200"/>
            </a:lvl5pPr>
            <a:lvl6pPr lvl="5">
              <a:spcBef>
                <a:spcPts val="0"/>
              </a:spcBef>
              <a:spcAft>
                <a:spcPts val="0"/>
              </a:spcAft>
              <a:buSzPts val="1200"/>
              <a:buNone/>
              <a:defRPr b="1" sz="1200"/>
            </a:lvl6pPr>
            <a:lvl7pPr lvl="6">
              <a:spcBef>
                <a:spcPts val="0"/>
              </a:spcBef>
              <a:spcAft>
                <a:spcPts val="0"/>
              </a:spcAft>
              <a:buSzPts val="1200"/>
              <a:buNone/>
              <a:defRPr b="1" sz="1200"/>
            </a:lvl7pPr>
            <a:lvl8pPr lvl="7">
              <a:spcBef>
                <a:spcPts val="0"/>
              </a:spcBef>
              <a:spcAft>
                <a:spcPts val="0"/>
              </a:spcAft>
              <a:buSzPts val="1200"/>
              <a:buNone/>
              <a:defRPr b="1" sz="1200"/>
            </a:lvl8pPr>
            <a:lvl9pPr lvl="8">
              <a:spcBef>
                <a:spcPts val="0"/>
              </a:spcBef>
              <a:spcAft>
                <a:spcPts val="0"/>
              </a:spcAft>
              <a:buSzPts val="1200"/>
              <a:buNone/>
              <a:defRPr b="1" sz="1200"/>
            </a:lvl9pPr>
          </a:lstStyle>
          <a:p/>
        </p:txBody>
      </p:sp>
      <p:sp>
        <p:nvSpPr>
          <p:cNvPr id="198" name="Google Shape;198;p25"/>
          <p:cNvSpPr txBox="1"/>
          <p:nvPr>
            <p:ph idx="17" type="subTitle"/>
          </p:nvPr>
        </p:nvSpPr>
        <p:spPr>
          <a:xfrm>
            <a:off x="6539262" y="3947400"/>
            <a:ext cx="1257600" cy="452700"/>
          </a:xfrm>
          <a:prstGeom prst="rect">
            <a:avLst/>
          </a:prstGeom>
        </p:spPr>
        <p:txBody>
          <a:bodyPr anchorCtr="0" anchor="ctr" bIns="91425" lIns="91425" spcFirstLastPara="1" rIns="91425" wrap="square" tIns="91425">
            <a:noAutofit/>
          </a:bodyPr>
          <a:lstStyle>
            <a:lvl1pPr lvl="0" algn="ctr">
              <a:spcBef>
                <a:spcPts val="0"/>
              </a:spcBef>
              <a:spcAft>
                <a:spcPts val="0"/>
              </a:spcAft>
              <a:buSzPts val="1000"/>
              <a:buFont typeface="Inter Medium"/>
              <a:buNone/>
              <a:defRPr sz="1000">
                <a:latin typeface="Inter Medium"/>
                <a:ea typeface="Inter Medium"/>
                <a:cs typeface="Inter Medium"/>
                <a:sym typeface="Inter Medium"/>
              </a:defRPr>
            </a:lvl1pPr>
            <a:lvl2pPr lvl="1" algn="ctr">
              <a:spcBef>
                <a:spcPts val="0"/>
              </a:spcBef>
              <a:spcAft>
                <a:spcPts val="0"/>
              </a:spcAft>
              <a:buSzPts val="1000"/>
              <a:buFont typeface="Inter Medium"/>
              <a:buNone/>
              <a:defRPr sz="1000">
                <a:latin typeface="Inter Medium"/>
                <a:ea typeface="Inter Medium"/>
                <a:cs typeface="Inter Medium"/>
                <a:sym typeface="Inter Medium"/>
              </a:defRPr>
            </a:lvl2pPr>
            <a:lvl3pPr lvl="2" algn="ctr">
              <a:spcBef>
                <a:spcPts val="0"/>
              </a:spcBef>
              <a:spcAft>
                <a:spcPts val="0"/>
              </a:spcAft>
              <a:buSzPts val="1000"/>
              <a:buFont typeface="Inter Medium"/>
              <a:buNone/>
              <a:defRPr sz="1000">
                <a:latin typeface="Inter Medium"/>
                <a:ea typeface="Inter Medium"/>
                <a:cs typeface="Inter Medium"/>
                <a:sym typeface="Inter Medium"/>
              </a:defRPr>
            </a:lvl3pPr>
            <a:lvl4pPr lvl="3" algn="ctr">
              <a:spcBef>
                <a:spcPts val="0"/>
              </a:spcBef>
              <a:spcAft>
                <a:spcPts val="0"/>
              </a:spcAft>
              <a:buSzPts val="1000"/>
              <a:buFont typeface="Inter Medium"/>
              <a:buNone/>
              <a:defRPr sz="1000">
                <a:latin typeface="Inter Medium"/>
                <a:ea typeface="Inter Medium"/>
                <a:cs typeface="Inter Medium"/>
                <a:sym typeface="Inter Medium"/>
              </a:defRPr>
            </a:lvl4pPr>
            <a:lvl5pPr lvl="4" algn="ctr">
              <a:spcBef>
                <a:spcPts val="0"/>
              </a:spcBef>
              <a:spcAft>
                <a:spcPts val="0"/>
              </a:spcAft>
              <a:buSzPts val="1000"/>
              <a:buFont typeface="Inter Medium"/>
              <a:buNone/>
              <a:defRPr sz="1000">
                <a:latin typeface="Inter Medium"/>
                <a:ea typeface="Inter Medium"/>
                <a:cs typeface="Inter Medium"/>
                <a:sym typeface="Inter Medium"/>
              </a:defRPr>
            </a:lvl5pPr>
            <a:lvl6pPr lvl="5" algn="ctr">
              <a:spcBef>
                <a:spcPts val="0"/>
              </a:spcBef>
              <a:spcAft>
                <a:spcPts val="0"/>
              </a:spcAft>
              <a:buSzPts val="1000"/>
              <a:buFont typeface="Inter Medium"/>
              <a:buNone/>
              <a:defRPr sz="1000">
                <a:latin typeface="Inter Medium"/>
                <a:ea typeface="Inter Medium"/>
                <a:cs typeface="Inter Medium"/>
                <a:sym typeface="Inter Medium"/>
              </a:defRPr>
            </a:lvl6pPr>
            <a:lvl7pPr lvl="6" algn="ctr">
              <a:spcBef>
                <a:spcPts val="0"/>
              </a:spcBef>
              <a:spcAft>
                <a:spcPts val="0"/>
              </a:spcAft>
              <a:buSzPts val="1000"/>
              <a:buFont typeface="Inter Medium"/>
              <a:buNone/>
              <a:defRPr sz="1000">
                <a:latin typeface="Inter Medium"/>
                <a:ea typeface="Inter Medium"/>
                <a:cs typeface="Inter Medium"/>
                <a:sym typeface="Inter Medium"/>
              </a:defRPr>
            </a:lvl7pPr>
            <a:lvl8pPr lvl="7" algn="ctr">
              <a:spcBef>
                <a:spcPts val="0"/>
              </a:spcBef>
              <a:spcAft>
                <a:spcPts val="0"/>
              </a:spcAft>
              <a:buSzPts val="1000"/>
              <a:buFont typeface="Inter Medium"/>
              <a:buNone/>
              <a:defRPr sz="1000">
                <a:latin typeface="Inter Medium"/>
                <a:ea typeface="Inter Medium"/>
                <a:cs typeface="Inter Medium"/>
                <a:sym typeface="Inter Medium"/>
              </a:defRPr>
            </a:lvl8pPr>
            <a:lvl9pPr lvl="8" algn="ctr">
              <a:spcBef>
                <a:spcPts val="0"/>
              </a:spcBef>
              <a:spcAft>
                <a:spcPts val="0"/>
              </a:spcAft>
              <a:buSzPts val="1000"/>
              <a:buFont typeface="Inter Medium"/>
              <a:buNone/>
              <a:defRPr sz="1000">
                <a:latin typeface="Inter Medium"/>
                <a:ea typeface="Inter Medium"/>
                <a:cs typeface="Inter Medium"/>
                <a:sym typeface="Inter Medium"/>
              </a:defRPr>
            </a:lvl9pPr>
          </a:lstStyle>
          <a:p/>
        </p:txBody>
      </p:sp>
      <p:sp>
        <p:nvSpPr>
          <p:cNvPr id="199" name="Google Shape;199;p25"/>
          <p:cNvSpPr txBox="1"/>
          <p:nvPr>
            <p:ph idx="18" type="subTitle"/>
          </p:nvPr>
        </p:nvSpPr>
        <p:spPr>
          <a:xfrm>
            <a:off x="7801698" y="3947400"/>
            <a:ext cx="1257600" cy="452700"/>
          </a:xfrm>
          <a:prstGeom prst="rect">
            <a:avLst/>
          </a:prstGeom>
        </p:spPr>
        <p:txBody>
          <a:bodyPr anchorCtr="0" anchor="ctr" bIns="91425" lIns="91425" spcFirstLastPara="1" rIns="91425" wrap="square" tIns="91425">
            <a:noAutofit/>
          </a:bodyPr>
          <a:lstStyle>
            <a:lvl1pPr lvl="0" algn="ctr">
              <a:spcBef>
                <a:spcPts val="0"/>
              </a:spcBef>
              <a:spcAft>
                <a:spcPts val="0"/>
              </a:spcAft>
              <a:buSzPts val="1000"/>
              <a:buFont typeface="Inter Medium"/>
              <a:buNone/>
              <a:defRPr sz="1000">
                <a:latin typeface="Inter Medium"/>
                <a:ea typeface="Inter Medium"/>
                <a:cs typeface="Inter Medium"/>
                <a:sym typeface="Inter Medium"/>
              </a:defRPr>
            </a:lvl1pPr>
            <a:lvl2pPr lvl="1" algn="ctr">
              <a:spcBef>
                <a:spcPts val="0"/>
              </a:spcBef>
              <a:spcAft>
                <a:spcPts val="0"/>
              </a:spcAft>
              <a:buSzPts val="1000"/>
              <a:buFont typeface="Inter Medium"/>
              <a:buNone/>
              <a:defRPr sz="1000">
                <a:latin typeface="Inter Medium"/>
                <a:ea typeface="Inter Medium"/>
                <a:cs typeface="Inter Medium"/>
                <a:sym typeface="Inter Medium"/>
              </a:defRPr>
            </a:lvl2pPr>
            <a:lvl3pPr lvl="2" algn="ctr">
              <a:spcBef>
                <a:spcPts val="0"/>
              </a:spcBef>
              <a:spcAft>
                <a:spcPts val="0"/>
              </a:spcAft>
              <a:buSzPts val="1000"/>
              <a:buFont typeface="Inter Medium"/>
              <a:buNone/>
              <a:defRPr sz="1000">
                <a:latin typeface="Inter Medium"/>
                <a:ea typeface="Inter Medium"/>
                <a:cs typeface="Inter Medium"/>
                <a:sym typeface="Inter Medium"/>
              </a:defRPr>
            </a:lvl3pPr>
            <a:lvl4pPr lvl="3" algn="ctr">
              <a:spcBef>
                <a:spcPts val="0"/>
              </a:spcBef>
              <a:spcAft>
                <a:spcPts val="0"/>
              </a:spcAft>
              <a:buSzPts val="1000"/>
              <a:buFont typeface="Inter Medium"/>
              <a:buNone/>
              <a:defRPr sz="1000">
                <a:latin typeface="Inter Medium"/>
                <a:ea typeface="Inter Medium"/>
                <a:cs typeface="Inter Medium"/>
                <a:sym typeface="Inter Medium"/>
              </a:defRPr>
            </a:lvl4pPr>
            <a:lvl5pPr lvl="4" algn="ctr">
              <a:spcBef>
                <a:spcPts val="0"/>
              </a:spcBef>
              <a:spcAft>
                <a:spcPts val="0"/>
              </a:spcAft>
              <a:buSzPts val="1000"/>
              <a:buFont typeface="Inter Medium"/>
              <a:buNone/>
              <a:defRPr sz="1000">
                <a:latin typeface="Inter Medium"/>
                <a:ea typeface="Inter Medium"/>
                <a:cs typeface="Inter Medium"/>
                <a:sym typeface="Inter Medium"/>
              </a:defRPr>
            </a:lvl5pPr>
            <a:lvl6pPr lvl="5" algn="ctr">
              <a:spcBef>
                <a:spcPts val="0"/>
              </a:spcBef>
              <a:spcAft>
                <a:spcPts val="0"/>
              </a:spcAft>
              <a:buSzPts val="1000"/>
              <a:buFont typeface="Inter Medium"/>
              <a:buNone/>
              <a:defRPr sz="1000">
                <a:latin typeface="Inter Medium"/>
                <a:ea typeface="Inter Medium"/>
                <a:cs typeface="Inter Medium"/>
                <a:sym typeface="Inter Medium"/>
              </a:defRPr>
            </a:lvl6pPr>
            <a:lvl7pPr lvl="6" algn="ctr">
              <a:spcBef>
                <a:spcPts val="0"/>
              </a:spcBef>
              <a:spcAft>
                <a:spcPts val="0"/>
              </a:spcAft>
              <a:buSzPts val="1000"/>
              <a:buFont typeface="Inter Medium"/>
              <a:buNone/>
              <a:defRPr sz="1000">
                <a:latin typeface="Inter Medium"/>
                <a:ea typeface="Inter Medium"/>
                <a:cs typeface="Inter Medium"/>
                <a:sym typeface="Inter Medium"/>
              </a:defRPr>
            </a:lvl7pPr>
            <a:lvl8pPr lvl="7" algn="ctr">
              <a:spcBef>
                <a:spcPts val="0"/>
              </a:spcBef>
              <a:spcAft>
                <a:spcPts val="0"/>
              </a:spcAft>
              <a:buSzPts val="1000"/>
              <a:buFont typeface="Inter Medium"/>
              <a:buNone/>
              <a:defRPr sz="1000">
                <a:latin typeface="Inter Medium"/>
                <a:ea typeface="Inter Medium"/>
                <a:cs typeface="Inter Medium"/>
                <a:sym typeface="Inter Medium"/>
              </a:defRPr>
            </a:lvl8pPr>
            <a:lvl9pPr lvl="8" algn="ctr">
              <a:spcBef>
                <a:spcPts val="0"/>
              </a:spcBef>
              <a:spcAft>
                <a:spcPts val="0"/>
              </a:spcAft>
              <a:buSzPts val="1000"/>
              <a:buFont typeface="Inter Medium"/>
              <a:buNone/>
              <a:defRPr sz="1000">
                <a:latin typeface="Inter Medium"/>
                <a:ea typeface="Inter Medium"/>
                <a:cs typeface="Inter Medium"/>
                <a:sym typeface="Inter Medium"/>
              </a:defRPr>
            </a:lvl9pPr>
          </a:lstStyle>
          <a:p/>
        </p:txBody>
      </p:sp>
      <p:sp>
        <p:nvSpPr>
          <p:cNvPr id="200" name="Google Shape;200;p25"/>
          <p:cNvSpPr txBox="1"/>
          <p:nvPr>
            <p:ph idx="19" type="subTitle"/>
          </p:nvPr>
        </p:nvSpPr>
        <p:spPr>
          <a:xfrm>
            <a:off x="6533000" y="4482875"/>
            <a:ext cx="2520000" cy="593700"/>
          </a:xfrm>
          <a:prstGeom prst="rect">
            <a:avLst/>
          </a:prstGeom>
        </p:spPr>
        <p:txBody>
          <a:bodyPr anchorCtr="0" anchor="t" bIns="91425" lIns="91425" spcFirstLastPara="1" rIns="91425" wrap="square" tIns="91425">
            <a:noAutofit/>
          </a:bodyPr>
          <a:lstStyle>
            <a:lvl1pPr lvl="0" algn="ctr">
              <a:spcBef>
                <a:spcPts val="0"/>
              </a:spcBef>
              <a:spcAft>
                <a:spcPts val="0"/>
              </a:spcAft>
              <a:buSzPts val="1000"/>
              <a:buFont typeface="Inter Medium"/>
              <a:buNone/>
              <a:defRPr sz="1000">
                <a:latin typeface="Inter Medium"/>
                <a:ea typeface="Inter Medium"/>
                <a:cs typeface="Inter Medium"/>
                <a:sym typeface="Inter Medium"/>
              </a:defRPr>
            </a:lvl1pPr>
            <a:lvl2pPr lvl="1" algn="ctr">
              <a:spcBef>
                <a:spcPts val="0"/>
              </a:spcBef>
              <a:spcAft>
                <a:spcPts val="0"/>
              </a:spcAft>
              <a:buSzPts val="1000"/>
              <a:buFont typeface="Inter Medium"/>
              <a:buNone/>
              <a:defRPr sz="1000">
                <a:latin typeface="Inter Medium"/>
                <a:ea typeface="Inter Medium"/>
                <a:cs typeface="Inter Medium"/>
                <a:sym typeface="Inter Medium"/>
              </a:defRPr>
            </a:lvl2pPr>
            <a:lvl3pPr lvl="2" algn="ctr">
              <a:spcBef>
                <a:spcPts val="0"/>
              </a:spcBef>
              <a:spcAft>
                <a:spcPts val="0"/>
              </a:spcAft>
              <a:buSzPts val="1000"/>
              <a:buFont typeface="Inter Medium"/>
              <a:buNone/>
              <a:defRPr sz="1000">
                <a:latin typeface="Inter Medium"/>
                <a:ea typeface="Inter Medium"/>
                <a:cs typeface="Inter Medium"/>
                <a:sym typeface="Inter Medium"/>
              </a:defRPr>
            </a:lvl3pPr>
            <a:lvl4pPr lvl="3" algn="ctr">
              <a:spcBef>
                <a:spcPts val="0"/>
              </a:spcBef>
              <a:spcAft>
                <a:spcPts val="0"/>
              </a:spcAft>
              <a:buSzPts val="1000"/>
              <a:buFont typeface="Inter Medium"/>
              <a:buNone/>
              <a:defRPr sz="1000">
                <a:latin typeface="Inter Medium"/>
                <a:ea typeface="Inter Medium"/>
                <a:cs typeface="Inter Medium"/>
                <a:sym typeface="Inter Medium"/>
              </a:defRPr>
            </a:lvl4pPr>
            <a:lvl5pPr lvl="4" algn="ctr">
              <a:spcBef>
                <a:spcPts val="0"/>
              </a:spcBef>
              <a:spcAft>
                <a:spcPts val="0"/>
              </a:spcAft>
              <a:buSzPts val="1000"/>
              <a:buFont typeface="Inter Medium"/>
              <a:buNone/>
              <a:defRPr sz="1000">
                <a:latin typeface="Inter Medium"/>
                <a:ea typeface="Inter Medium"/>
                <a:cs typeface="Inter Medium"/>
                <a:sym typeface="Inter Medium"/>
              </a:defRPr>
            </a:lvl5pPr>
            <a:lvl6pPr lvl="5" algn="ctr">
              <a:spcBef>
                <a:spcPts val="0"/>
              </a:spcBef>
              <a:spcAft>
                <a:spcPts val="0"/>
              </a:spcAft>
              <a:buSzPts val="1000"/>
              <a:buFont typeface="Inter Medium"/>
              <a:buNone/>
              <a:defRPr sz="1000">
                <a:latin typeface="Inter Medium"/>
                <a:ea typeface="Inter Medium"/>
                <a:cs typeface="Inter Medium"/>
                <a:sym typeface="Inter Medium"/>
              </a:defRPr>
            </a:lvl6pPr>
            <a:lvl7pPr lvl="6" algn="ctr">
              <a:spcBef>
                <a:spcPts val="0"/>
              </a:spcBef>
              <a:spcAft>
                <a:spcPts val="0"/>
              </a:spcAft>
              <a:buSzPts val="1000"/>
              <a:buFont typeface="Inter Medium"/>
              <a:buNone/>
              <a:defRPr sz="1000">
                <a:latin typeface="Inter Medium"/>
                <a:ea typeface="Inter Medium"/>
                <a:cs typeface="Inter Medium"/>
                <a:sym typeface="Inter Medium"/>
              </a:defRPr>
            </a:lvl7pPr>
            <a:lvl8pPr lvl="7" algn="ctr">
              <a:spcBef>
                <a:spcPts val="0"/>
              </a:spcBef>
              <a:spcAft>
                <a:spcPts val="0"/>
              </a:spcAft>
              <a:buSzPts val="1000"/>
              <a:buFont typeface="Inter Medium"/>
              <a:buNone/>
              <a:defRPr sz="1000">
                <a:latin typeface="Inter Medium"/>
                <a:ea typeface="Inter Medium"/>
                <a:cs typeface="Inter Medium"/>
                <a:sym typeface="Inter Medium"/>
              </a:defRPr>
            </a:lvl8pPr>
            <a:lvl9pPr lvl="8" algn="ctr">
              <a:spcBef>
                <a:spcPts val="0"/>
              </a:spcBef>
              <a:spcAft>
                <a:spcPts val="0"/>
              </a:spcAft>
              <a:buSzPts val="1000"/>
              <a:buFont typeface="Inter Medium"/>
              <a:buNone/>
              <a:defRPr sz="1000">
                <a:latin typeface="Inter Medium"/>
                <a:ea typeface="Inter Medium"/>
                <a:cs typeface="Inter Medium"/>
                <a:sym typeface="Inter Medium"/>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Header">
  <p:cSld name="CUSTOM_21">
    <p:spTree>
      <p:nvGrpSpPr>
        <p:cNvPr id="201" name="Shape 201"/>
        <p:cNvGrpSpPr/>
        <p:nvPr/>
      </p:nvGrpSpPr>
      <p:grpSpPr>
        <a:xfrm>
          <a:off x="0" y="0"/>
          <a:ext cx="0" cy="0"/>
          <a:chOff x="0" y="0"/>
          <a:chExt cx="0" cy="0"/>
        </a:xfrm>
      </p:grpSpPr>
      <p:sp>
        <p:nvSpPr>
          <p:cNvPr id="202" name="Google Shape;202;p26"/>
          <p:cNvSpPr txBox="1"/>
          <p:nvPr/>
        </p:nvSpPr>
        <p:spPr>
          <a:xfrm>
            <a:off x="284700" y="64031"/>
            <a:ext cx="903300" cy="2925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 sz="700">
                <a:solidFill>
                  <a:schemeClr val="dk1"/>
                </a:solidFill>
                <a:latin typeface="Inter"/>
                <a:ea typeface="Inter"/>
                <a:cs typeface="Inter"/>
                <a:sym typeface="Inter"/>
              </a:rPr>
              <a:t>Confidential </a:t>
            </a:r>
            <a:endParaRPr sz="700">
              <a:solidFill>
                <a:schemeClr val="dk1"/>
              </a:solidFill>
              <a:latin typeface="Inter"/>
              <a:ea typeface="Inter"/>
              <a:cs typeface="Inter"/>
              <a:sym typeface="Inter"/>
            </a:endParaRPr>
          </a:p>
        </p:txBody>
      </p:sp>
      <p:sp>
        <p:nvSpPr>
          <p:cNvPr id="203" name="Google Shape;203;p26"/>
          <p:cNvSpPr txBox="1"/>
          <p:nvPr>
            <p:ph idx="12" type="sldNum"/>
          </p:nvPr>
        </p:nvSpPr>
        <p:spPr>
          <a:xfrm>
            <a:off x="8314451" y="64031"/>
            <a:ext cx="548700" cy="292500"/>
          </a:xfrm>
          <a:prstGeom prst="rect">
            <a:avLst/>
          </a:prstGeom>
        </p:spPr>
        <p:txBody>
          <a:bodyPr anchorCtr="0" anchor="t" bIns="91425" lIns="0" spcFirstLastPara="1" rIns="0" wrap="square" tIns="91425">
            <a:spAutoFit/>
          </a:bodyPr>
          <a:lstStyle>
            <a:lvl1pPr lvl="0">
              <a:buNone/>
              <a:defRPr sz="700">
                <a:solidFill>
                  <a:schemeClr val="dk1"/>
                </a:solidFill>
                <a:latin typeface="Inter"/>
                <a:ea typeface="Inter"/>
                <a:cs typeface="Inter"/>
                <a:sym typeface="Inter"/>
              </a:defRPr>
            </a:lvl1pPr>
            <a:lvl2pPr lvl="1">
              <a:buNone/>
              <a:defRPr sz="700">
                <a:solidFill>
                  <a:schemeClr val="dk1"/>
                </a:solidFill>
                <a:latin typeface="Inter"/>
                <a:ea typeface="Inter"/>
                <a:cs typeface="Inter"/>
                <a:sym typeface="Inter"/>
              </a:defRPr>
            </a:lvl2pPr>
            <a:lvl3pPr lvl="2">
              <a:buNone/>
              <a:defRPr sz="700">
                <a:solidFill>
                  <a:schemeClr val="dk1"/>
                </a:solidFill>
                <a:latin typeface="Inter"/>
                <a:ea typeface="Inter"/>
                <a:cs typeface="Inter"/>
                <a:sym typeface="Inter"/>
              </a:defRPr>
            </a:lvl3pPr>
            <a:lvl4pPr lvl="3">
              <a:buNone/>
              <a:defRPr sz="700">
                <a:solidFill>
                  <a:schemeClr val="dk1"/>
                </a:solidFill>
                <a:latin typeface="Inter"/>
                <a:ea typeface="Inter"/>
                <a:cs typeface="Inter"/>
                <a:sym typeface="Inter"/>
              </a:defRPr>
            </a:lvl4pPr>
            <a:lvl5pPr lvl="4">
              <a:buNone/>
              <a:defRPr sz="700">
                <a:solidFill>
                  <a:schemeClr val="dk1"/>
                </a:solidFill>
                <a:latin typeface="Inter"/>
                <a:ea typeface="Inter"/>
                <a:cs typeface="Inter"/>
                <a:sym typeface="Inter"/>
              </a:defRPr>
            </a:lvl5pPr>
            <a:lvl6pPr lvl="5">
              <a:buNone/>
              <a:defRPr sz="700">
                <a:solidFill>
                  <a:schemeClr val="dk1"/>
                </a:solidFill>
                <a:latin typeface="Inter"/>
                <a:ea typeface="Inter"/>
                <a:cs typeface="Inter"/>
                <a:sym typeface="Inter"/>
              </a:defRPr>
            </a:lvl6pPr>
            <a:lvl7pPr lvl="6">
              <a:buNone/>
              <a:defRPr sz="700">
                <a:solidFill>
                  <a:schemeClr val="dk1"/>
                </a:solidFill>
                <a:latin typeface="Inter"/>
                <a:ea typeface="Inter"/>
                <a:cs typeface="Inter"/>
                <a:sym typeface="Inter"/>
              </a:defRPr>
            </a:lvl7pPr>
            <a:lvl8pPr lvl="7">
              <a:buNone/>
              <a:defRPr sz="700">
                <a:solidFill>
                  <a:schemeClr val="dk1"/>
                </a:solidFill>
                <a:latin typeface="Inter"/>
                <a:ea typeface="Inter"/>
                <a:cs typeface="Inter"/>
                <a:sym typeface="Inter"/>
              </a:defRPr>
            </a:lvl8pPr>
            <a:lvl9pPr lvl="8">
              <a:buNone/>
              <a:defRPr sz="700">
                <a:solidFill>
                  <a:schemeClr val="dk1"/>
                </a:solidFill>
                <a:latin typeface="Inter"/>
                <a:ea typeface="Inter"/>
                <a:cs typeface="Inter"/>
                <a:sym typeface="Inter"/>
              </a:defRPr>
            </a:lvl9pPr>
          </a:lstStyle>
          <a:p>
            <a:pPr indent="0" lvl="0" marL="0" rtl="0" algn="r">
              <a:spcBef>
                <a:spcPts val="0"/>
              </a:spcBef>
              <a:spcAft>
                <a:spcPts val="0"/>
              </a:spcAft>
              <a:buNone/>
            </a:pPr>
            <a:fld id="{00000000-1234-1234-1234-123412341234}" type="slidenum">
              <a:rPr lang="en"/>
              <a:t>‹#›</a:t>
            </a:fld>
            <a:endParaRPr/>
          </a:p>
        </p:txBody>
      </p:sp>
      <p:sp>
        <p:nvSpPr>
          <p:cNvPr id="204" name="Google Shape;204;p26"/>
          <p:cNvSpPr txBox="1"/>
          <p:nvPr>
            <p:ph idx="1" type="subTitle"/>
          </p:nvPr>
        </p:nvSpPr>
        <p:spPr>
          <a:xfrm>
            <a:off x="194920" y="2643283"/>
            <a:ext cx="4983600" cy="3036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b="1"/>
            </a:lvl1pPr>
            <a:lvl2pPr lvl="1">
              <a:spcBef>
                <a:spcPts val="0"/>
              </a:spcBef>
              <a:spcAft>
                <a:spcPts val="0"/>
              </a:spcAft>
              <a:buSzPts val="1400"/>
              <a:buNone/>
              <a:defRPr b="1"/>
            </a:lvl2pPr>
            <a:lvl3pPr lvl="2">
              <a:spcBef>
                <a:spcPts val="0"/>
              </a:spcBef>
              <a:spcAft>
                <a:spcPts val="0"/>
              </a:spcAft>
              <a:buSzPts val="1400"/>
              <a:buNone/>
              <a:defRPr b="1"/>
            </a:lvl3pPr>
            <a:lvl4pPr lvl="3">
              <a:spcBef>
                <a:spcPts val="0"/>
              </a:spcBef>
              <a:spcAft>
                <a:spcPts val="0"/>
              </a:spcAft>
              <a:buSzPts val="1400"/>
              <a:buNone/>
              <a:defRPr b="1"/>
            </a:lvl4pPr>
            <a:lvl5pPr lvl="4">
              <a:spcBef>
                <a:spcPts val="0"/>
              </a:spcBef>
              <a:spcAft>
                <a:spcPts val="0"/>
              </a:spcAft>
              <a:buSzPts val="1400"/>
              <a:buNone/>
              <a:defRPr b="1"/>
            </a:lvl5pPr>
            <a:lvl6pPr lvl="5">
              <a:spcBef>
                <a:spcPts val="0"/>
              </a:spcBef>
              <a:spcAft>
                <a:spcPts val="0"/>
              </a:spcAft>
              <a:buSzPts val="1400"/>
              <a:buNone/>
              <a:defRPr b="1"/>
            </a:lvl6pPr>
            <a:lvl7pPr lvl="6">
              <a:spcBef>
                <a:spcPts val="0"/>
              </a:spcBef>
              <a:spcAft>
                <a:spcPts val="0"/>
              </a:spcAft>
              <a:buSzPts val="1400"/>
              <a:buNone/>
              <a:defRPr b="1"/>
            </a:lvl7pPr>
            <a:lvl8pPr lvl="7">
              <a:spcBef>
                <a:spcPts val="0"/>
              </a:spcBef>
              <a:spcAft>
                <a:spcPts val="0"/>
              </a:spcAft>
              <a:buSzPts val="1400"/>
              <a:buNone/>
              <a:defRPr b="1"/>
            </a:lvl8pPr>
            <a:lvl9pPr lvl="8">
              <a:spcBef>
                <a:spcPts val="0"/>
              </a:spcBef>
              <a:spcAft>
                <a:spcPts val="0"/>
              </a:spcAft>
              <a:buSzPts val="1400"/>
              <a:buNone/>
              <a:defRPr b="1"/>
            </a:lvl9pPr>
          </a:lstStyle>
          <a:p/>
        </p:txBody>
      </p:sp>
      <p:sp>
        <p:nvSpPr>
          <p:cNvPr id="205" name="Google Shape;205;p26"/>
          <p:cNvSpPr txBox="1"/>
          <p:nvPr>
            <p:ph idx="2" type="subTitle"/>
          </p:nvPr>
        </p:nvSpPr>
        <p:spPr>
          <a:xfrm>
            <a:off x="474545" y="3125283"/>
            <a:ext cx="4983600" cy="303600"/>
          </a:xfrm>
          <a:prstGeom prst="rect">
            <a:avLst/>
          </a:prstGeom>
        </p:spPr>
        <p:txBody>
          <a:bodyPr anchorCtr="0" anchor="t" bIns="91425" lIns="91425" spcFirstLastPara="1" rIns="91425" wrap="square" tIns="91425">
            <a:noAutofit/>
          </a:bodyPr>
          <a:lstStyle>
            <a:lvl1pPr lvl="0">
              <a:spcBef>
                <a:spcPts val="0"/>
              </a:spcBef>
              <a:spcAft>
                <a:spcPts val="0"/>
              </a:spcAft>
              <a:buSzPts val="1200"/>
              <a:buFont typeface="Inter Light"/>
              <a:buNone/>
              <a:defRPr sz="1200">
                <a:latin typeface="Inter Light"/>
                <a:ea typeface="Inter Light"/>
                <a:cs typeface="Inter Light"/>
                <a:sym typeface="Inter Light"/>
              </a:defRPr>
            </a:lvl1pPr>
            <a:lvl2pPr lvl="1">
              <a:spcBef>
                <a:spcPts val="0"/>
              </a:spcBef>
              <a:spcAft>
                <a:spcPts val="0"/>
              </a:spcAft>
              <a:buSzPts val="1200"/>
              <a:buNone/>
              <a:defRPr b="1" sz="1200"/>
            </a:lvl2pPr>
            <a:lvl3pPr lvl="2">
              <a:spcBef>
                <a:spcPts val="0"/>
              </a:spcBef>
              <a:spcAft>
                <a:spcPts val="0"/>
              </a:spcAft>
              <a:buSzPts val="1200"/>
              <a:buNone/>
              <a:defRPr b="1" sz="1200"/>
            </a:lvl3pPr>
            <a:lvl4pPr lvl="3">
              <a:spcBef>
                <a:spcPts val="0"/>
              </a:spcBef>
              <a:spcAft>
                <a:spcPts val="0"/>
              </a:spcAft>
              <a:buSzPts val="1200"/>
              <a:buNone/>
              <a:defRPr b="1" sz="1200"/>
            </a:lvl4pPr>
            <a:lvl5pPr lvl="4">
              <a:spcBef>
                <a:spcPts val="0"/>
              </a:spcBef>
              <a:spcAft>
                <a:spcPts val="0"/>
              </a:spcAft>
              <a:buSzPts val="1200"/>
              <a:buNone/>
              <a:defRPr b="1" sz="1200"/>
            </a:lvl5pPr>
            <a:lvl6pPr lvl="5">
              <a:spcBef>
                <a:spcPts val="0"/>
              </a:spcBef>
              <a:spcAft>
                <a:spcPts val="0"/>
              </a:spcAft>
              <a:buSzPts val="1200"/>
              <a:buNone/>
              <a:defRPr b="1" sz="1200"/>
            </a:lvl6pPr>
            <a:lvl7pPr lvl="6">
              <a:spcBef>
                <a:spcPts val="0"/>
              </a:spcBef>
              <a:spcAft>
                <a:spcPts val="0"/>
              </a:spcAft>
              <a:buSzPts val="1200"/>
              <a:buNone/>
              <a:defRPr b="1" sz="1200"/>
            </a:lvl7pPr>
            <a:lvl8pPr lvl="7">
              <a:spcBef>
                <a:spcPts val="0"/>
              </a:spcBef>
              <a:spcAft>
                <a:spcPts val="0"/>
              </a:spcAft>
              <a:buSzPts val="1200"/>
              <a:buNone/>
              <a:defRPr b="1" sz="1200"/>
            </a:lvl8pPr>
            <a:lvl9pPr lvl="8">
              <a:spcBef>
                <a:spcPts val="0"/>
              </a:spcBef>
              <a:spcAft>
                <a:spcPts val="0"/>
              </a:spcAft>
              <a:buSzPts val="1200"/>
              <a:buNone/>
              <a:defRPr b="1" sz="1200"/>
            </a:lvl9pPr>
          </a:lstStyle>
          <a:p/>
        </p:txBody>
      </p:sp>
      <p:sp>
        <p:nvSpPr>
          <p:cNvPr id="206" name="Google Shape;206;p26"/>
          <p:cNvSpPr txBox="1"/>
          <p:nvPr>
            <p:ph idx="3" type="subTitle"/>
          </p:nvPr>
        </p:nvSpPr>
        <p:spPr>
          <a:xfrm>
            <a:off x="194920" y="3125283"/>
            <a:ext cx="4983600" cy="3036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b="1" sz="1200"/>
            </a:lvl1pPr>
            <a:lvl2pPr lvl="1">
              <a:spcBef>
                <a:spcPts val="0"/>
              </a:spcBef>
              <a:spcAft>
                <a:spcPts val="0"/>
              </a:spcAft>
              <a:buSzPts val="1200"/>
              <a:buNone/>
              <a:defRPr b="1" sz="1200"/>
            </a:lvl2pPr>
            <a:lvl3pPr lvl="2">
              <a:spcBef>
                <a:spcPts val="0"/>
              </a:spcBef>
              <a:spcAft>
                <a:spcPts val="0"/>
              </a:spcAft>
              <a:buSzPts val="1200"/>
              <a:buNone/>
              <a:defRPr b="1" sz="1200"/>
            </a:lvl3pPr>
            <a:lvl4pPr lvl="3">
              <a:spcBef>
                <a:spcPts val="0"/>
              </a:spcBef>
              <a:spcAft>
                <a:spcPts val="0"/>
              </a:spcAft>
              <a:buSzPts val="1200"/>
              <a:buNone/>
              <a:defRPr b="1" sz="1200"/>
            </a:lvl4pPr>
            <a:lvl5pPr lvl="4">
              <a:spcBef>
                <a:spcPts val="0"/>
              </a:spcBef>
              <a:spcAft>
                <a:spcPts val="0"/>
              </a:spcAft>
              <a:buSzPts val="1200"/>
              <a:buNone/>
              <a:defRPr b="1" sz="1200"/>
            </a:lvl5pPr>
            <a:lvl6pPr lvl="5">
              <a:spcBef>
                <a:spcPts val="0"/>
              </a:spcBef>
              <a:spcAft>
                <a:spcPts val="0"/>
              </a:spcAft>
              <a:buSzPts val="1200"/>
              <a:buNone/>
              <a:defRPr b="1" sz="1200"/>
            </a:lvl6pPr>
            <a:lvl7pPr lvl="6">
              <a:spcBef>
                <a:spcPts val="0"/>
              </a:spcBef>
              <a:spcAft>
                <a:spcPts val="0"/>
              </a:spcAft>
              <a:buSzPts val="1200"/>
              <a:buNone/>
              <a:defRPr b="1" sz="1200"/>
            </a:lvl7pPr>
            <a:lvl8pPr lvl="7">
              <a:spcBef>
                <a:spcPts val="0"/>
              </a:spcBef>
              <a:spcAft>
                <a:spcPts val="0"/>
              </a:spcAft>
              <a:buSzPts val="1200"/>
              <a:buNone/>
              <a:defRPr b="1" sz="1200"/>
            </a:lvl8pPr>
            <a:lvl9pPr lvl="8">
              <a:spcBef>
                <a:spcPts val="0"/>
              </a:spcBef>
              <a:spcAft>
                <a:spcPts val="0"/>
              </a:spcAft>
              <a:buSzPts val="1200"/>
              <a:buNone/>
              <a:defRPr b="1" sz="1200"/>
            </a:lvl9pPr>
          </a:lstStyle>
          <a:p/>
        </p:txBody>
      </p:sp>
      <p:sp>
        <p:nvSpPr>
          <p:cNvPr id="207" name="Google Shape;207;p26"/>
          <p:cNvSpPr txBox="1"/>
          <p:nvPr>
            <p:ph idx="4" type="subTitle"/>
          </p:nvPr>
        </p:nvSpPr>
        <p:spPr>
          <a:xfrm>
            <a:off x="474545" y="3422908"/>
            <a:ext cx="4983600" cy="303600"/>
          </a:xfrm>
          <a:prstGeom prst="rect">
            <a:avLst/>
          </a:prstGeom>
        </p:spPr>
        <p:txBody>
          <a:bodyPr anchorCtr="0" anchor="t" bIns="91425" lIns="91425" spcFirstLastPara="1" rIns="91425" wrap="square" tIns="91425">
            <a:noAutofit/>
          </a:bodyPr>
          <a:lstStyle>
            <a:lvl1pPr lvl="0">
              <a:spcBef>
                <a:spcPts val="0"/>
              </a:spcBef>
              <a:spcAft>
                <a:spcPts val="0"/>
              </a:spcAft>
              <a:buSzPts val="1200"/>
              <a:buFont typeface="Inter Light"/>
              <a:buNone/>
              <a:defRPr sz="1200">
                <a:latin typeface="Inter Light"/>
                <a:ea typeface="Inter Light"/>
                <a:cs typeface="Inter Light"/>
                <a:sym typeface="Inter Light"/>
              </a:defRPr>
            </a:lvl1pPr>
            <a:lvl2pPr lvl="1">
              <a:spcBef>
                <a:spcPts val="0"/>
              </a:spcBef>
              <a:spcAft>
                <a:spcPts val="0"/>
              </a:spcAft>
              <a:buSzPts val="1200"/>
              <a:buNone/>
              <a:defRPr b="1" sz="1200"/>
            </a:lvl2pPr>
            <a:lvl3pPr lvl="2">
              <a:spcBef>
                <a:spcPts val="0"/>
              </a:spcBef>
              <a:spcAft>
                <a:spcPts val="0"/>
              </a:spcAft>
              <a:buSzPts val="1200"/>
              <a:buNone/>
              <a:defRPr b="1" sz="1200"/>
            </a:lvl3pPr>
            <a:lvl4pPr lvl="3">
              <a:spcBef>
                <a:spcPts val="0"/>
              </a:spcBef>
              <a:spcAft>
                <a:spcPts val="0"/>
              </a:spcAft>
              <a:buSzPts val="1200"/>
              <a:buNone/>
              <a:defRPr b="1" sz="1200"/>
            </a:lvl4pPr>
            <a:lvl5pPr lvl="4">
              <a:spcBef>
                <a:spcPts val="0"/>
              </a:spcBef>
              <a:spcAft>
                <a:spcPts val="0"/>
              </a:spcAft>
              <a:buSzPts val="1200"/>
              <a:buNone/>
              <a:defRPr b="1" sz="1200"/>
            </a:lvl5pPr>
            <a:lvl6pPr lvl="5">
              <a:spcBef>
                <a:spcPts val="0"/>
              </a:spcBef>
              <a:spcAft>
                <a:spcPts val="0"/>
              </a:spcAft>
              <a:buSzPts val="1200"/>
              <a:buNone/>
              <a:defRPr b="1" sz="1200"/>
            </a:lvl6pPr>
            <a:lvl7pPr lvl="6">
              <a:spcBef>
                <a:spcPts val="0"/>
              </a:spcBef>
              <a:spcAft>
                <a:spcPts val="0"/>
              </a:spcAft>
              <a:buSzPts val="1200"/>
              <a:buNone/>
              <a:defRPr b="1" sz="1200"/>
            </a:lvl7pPr>
            <a:lvl8pPr lvl="7">
              <a:spcBef>
                <a:spcPts val="0"/>
              </a:spcBef>
              <a:spcAft>
                <a:spcPts val="0"/>
              </a:spcAft>
              <a:buSzPts val="1200"/>
              <a:buNone/>
              <a:defRPr b="1" sz="1200"/>
            </a:lvl8pPr>
            <a:lvl9pPr lvl="8">
              <a:spcBef>
                <a:spcPts val="0"/>
              </a:spcBef>
              <a:spcAft>
                <a:spcPts val="0"/>
              </a:spcAft>
              <a:buSzPts val="1200"/>
              <a:buNone/>
              <a:defRPr b="1" sz="1200"/>
            </a:lvl9pPr>
          </a:lstStyle>
          <a:p/>
        </p:txBody>
      </p:sp>
      <p:sp>
        <p:nvSpPr>
          <p:cNvPr id="208" name="Google Shape;208;p26"/>
          <p:cNvSpPr txBox="1"/>
          <p:nvPr>
            <p:ph idx="5" type="subTitle"/>
          </p:nvPr>
        </p:nvSpPr>
        <p:spPr>
          <a:xfrm>
            <a:off x="194920" y="3422908"/>
            <a:ext cx="4983600" cy="3036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b="1" sz="1200"/>
            </a:lvl1pPr>
            <a:lvl2pPr lvl="1">
              <a:spcBef>
                <a:spcPts val="0"/>
              </a:spcBef>
              <a:spcAft>
                <a:spcPts val="0"/>
              </a:spcAft>
              <a:buSzPts val="1200"/>
              <a:buNone/>
              <a:defRPr b="1" sz="1200"/>
            </a:lvl2pPr>
            <a:lvl3pPr lvl="2">
              <a:spcBef>
                <a:spcPts val="0"/>
              </a:spcBef>
              <a:spcAft>
                <a:spcPts val="0"/>
              </a:spcAft>
              <a:buSzPts val="1200"/>
              <a:buNone/>
              <a:defRPr b="1" sz="1200"/>
            </a:lvl3pPr>
            <a:lvl4pPr lvl="3">
              <a:spcBef>
                <a:spcPts val="0"/>
              </a:spcBef>
              <a:spcAft>
                <a:spcPts val="0"/>
              </a:spcAft>
              <a:buSzPts val="1200"/>
              <a:buNone/>
              <a:defRPr b="1" sz="1200"/>
            </a:lvl4pPr>
            <a:lvl5pPr lvl="4">
              <a:spcBef>
                <a:spcPts val="0"/>
              </a:spcBef>
              <a:spcAft>
                <a:spcPts val="0"/>
              </a:spcAft>
              <a:buSzPts val="1200"/>
              <a:buNone/>
              <a:defRPr b="1" sz="1200"/>
            </a:lvl5pPr>
            <a:lvl6pPr lvl="5">
              <a:spcBef>
                <a:spcPts val="0"/>
              </a:spcBef>
              <a:spcAft>
                <a:spcPts val="0"/>
              </a:spcAft>
              <a:buSzPts val="1200"/>
              <a:buNone/>
              <a:defRPr b="1" sz="1200"/>
            </a:lvl6pPr>
            <a:lvl7pPr lvl="6">
              <a:spcBef>
                <a:spcPts val="0"/>
              </a:spcBef>
              <a:spcAft>
                <a:spcPts val="0"/>
              </a:spcAft>
              <a:buSzPts val="1200"/>
              <a:buNone/>
              <a:defRPr b="1" sz="1200"/>
            </a:lvl7pPr>
            <a:lvl8pPr lvl="7">
              <a:spcBef>
                <a:spcPts val="0"/>
              </a:spcBef>
              <a:spcAft>
                <a:spcPts val="0"/>
              </a:spcAft>
              <a:buSzPts val="1200"/>
              <a:buNone/>
              <a:defRPr b="1" sz="1200"/>
            </a:lvl8pPr>
            <a:lvl9pPr lvl="8">
              <a:spcBef>
                <a:spcPts val="0"/>
              </a:spcBef>
              <a:spcAft>
                <a:spcPts val="0"/>
              </a:spcAft>
              <a:buSzPts val="1200"/>
              <a:buNone/>
              <a:defRPr b="1" sz="1200"/>
            </a:lvl9pPr>
          </a:lstStyle>
          <a:p/>
        </p:txBody>
      </p:sp>
      <p:sp>
        <p:nvSpPr>
          <p:cNvPr id="209" name="Google Shape;209;p26"/>
          <p:cNvSpPr txBox="1"/>
          <p:nvPr>
            <p:ph idx="6" type="subTitle"/>
          </p:nvPr>
        </p:nvSpPr>
        <p:spPr>
          <a:xfrm>
            <a:off x="474545" y="3726508"/>
            <a:ext cx="4983600" cy="303600"/>
          </a:xfrm>
          <a:prstGeom prst="rect">
            <a:avLst/>
          </a:prstGeom>
        </p:spPr>
        <p:txBody>
          <a:bodyPr anchorCtr="0" anchor="t" bIns="91425" lIns="91425" spcFirstLastPara="1" rIns="91425" wrap="square" tIns="91425">
            <a:noAutofit/>
          </a:bodyPr>
          <a:lstStyle>
            <a:lvl1pPr lvl="0">
              <a:spcBef>
                <a:spcPts val="0"/>
              </a:spcBef>
              <a:spcAft>
                <a:spcPts val="0"/>
              </a:spcAft>
              <a:buSzPts val="1200"/>
              <a:buFont typeface="Inter Light"/>
              <a:buNone/>
              <a:defRPr sz="1200">
                <a:latin typeface="Inter Light"/>
                <a:ea typeface="Inter Light"/>
                <a:cs typeface="Inter Light"/>
                <a:sym typeface="Inter Light"/>
              </a:defRPr>
            </a:lvl1pPr>
            <a:lvl2pPr lvl="1">
              <a:spcBef>
                <a:spcPts val="0"/>
              </a:spcBef>
              <a:spcAft>
                <a:spcPts val="0"/>
              </a:spcAft>
              <a:buSzPts val="1200"/>
              <a:buNone/>
              <a:defRPr b="1" sz="1200"/>
            </a:lvl2pPr>
            <a:lvl3pPr lvl="2">
              <a:spcBef>
                <a:spcPts val="0"/>
              </a:spcBef>
              <a:spcAft>
                <a:spcPts val="0"/>
              </a:spcAft>
              <a:buSzPts val="1200"/>
              <a:buNone/>
              <a:defRPr b="1" sz="1200"/>
            </a:lvl3pPr>
            <a:lvl4pPr lvl="3">
              <a:spcBef>
                <a:spcPts val="0"/>
              </a:spcBef>
              <a:spcAft>
                <a:spcPts val="0"/>
              </a:spcAft>
              <a:buSzPts val="1200"/>
              <a:buNone/>
              <a:defRPr b="1" sz="1200"/>
            </a:lvl4pPr>
            <a:lvl5pPr lvl="4">
              <a:spcBef>
                <a:spcPts val="0"/>
              </a:spcBef>
              <a:spcAft>
                <a:spcPts val="0"/>
              </a:spcAft>
              <a:buSzPts val="1200"/>
              <a:buNone/>
              <a:defRPr b="1" sz="1200"/>
            </a:lvl5pPr>
            <a:lvl6pPr lvl="5">
              <a:spcBef>
                <a:spcPts val="0"/>
              </a:spcBef>
              <a:spcAft>
                <a:spcPts val="0"/>
              </a:spcAft>
              <a:buSzPts val="1200"/>
              <a:buNone/>
              <a:defRPr b="1" sz="1200"/>
            </a:lvl6pPr>
            <a:lvl7pPr lvl="6">
              <a:spcBef>
                <a:spcPts val="0"/>
              </a:spcBef>
              <a:spcAft>
                <a:spcPts val="0"/>
              </a:spcAft>
              <a:buSzPts val="1200"/>
              <a:buNone/>
              <a:defRPr b="1" sz="1200"/>
            </a:lvl7pPr>
            <a:lvl8pPr lvl="7">
              <a:spcBef>
                <a:spcPts val="0"/>
              </a:spcBef>
              <a:spcAft>
                <a:spcPts val="0"/>
              </a:spcAft>
              <a:buSzPts val="1200"/>
              <a:buNone/>
              <a:defRPr b="1" sz="1200"/>
            </a:lvl8pPr>
            <a:lvl9pPr lvl="8">
              <a:spcBef>
                <a:spcPts val="0"/>
              </a:spcBef>
              <a:spcAft>
                <a:spcPts val="0"/>
              </a:spcAft>
              <a:buSzPts val="1200"/>
              <a:buNone/>
              <a:defRPr b="1" sz="1200"/>
            </a:lvl9pPr>
          </a:lstStyle>
          <a:p/>
        </p:txBody>
      </p:sp>
      <p:sp>
        <p:nvSpPr>
          <p:cNvPr id="210" name="Google Shape;210;p26"/>
          <p:cNvSpPr txBox="1"/>
          <p:nvPr>
            <p:ph idx="7" type="subTitle"/>
          </p:nvPr>
        </p:nvSpPr>
        <p:spPr>
          <a:xfrm>
            <a:off x="194920" y="3726508"/>
            <a:ext cx="4983600" cy="3036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b="1" sz="1200"/>
            </a:lvl1pPr>
            <a:lvl2pPr lvl="1">
              <a:spcBef>
                <a:spcPts val="0"/>
              </a:spcBef>
              <a:spcAft>
                <a:spcPts val="0"/>
              </a:spcAft>
              <a:buSzPts val="1200"/>
              <a:buNone/>
              <a:defRPr b="1" sz="1200"/>
            </a:lvl2pPr>
            <a:lvl3pPr lvl="2">
              <a:spcBef>
                <a:spcPts val="0"/>
              </a:spcBef>
              <a:spcAft>
                <a:spcPts val="0"/>
              </a:spcAft>
              <a:buSzPts val="1200"/>
              <a:buNone/>
              <a:defRPr b="1" sz="1200"/>
            </a:lvl3pPr>
            <a:lvl4pPr lvl="3">
              <a:spcBef>
                <a:spcPts val="0"/>
              </a:spcBef>
              <a:spcAft>
                <a:spcPts val="0"/>
              </a:spcAft>
              <a:buSzPts val="1200"/>
              <a:buNone/>
              <a:defRPr b="1" sz="1200"/>
            </a:lvl4pPr>
            <a:lvl5pPr lvl="4">
              <a:spcBef>
                <a:spcPts val="0"/>
              </a:spcBef>
              <a:spcAft>
                <a:spcPts val="0"/>
              </a:spcAft>
              <a:buSzPts val="1200"/>
              <a:buNone/>
              <a:defRPr b="1" sz="1200"/>
            </a:lvl5pPr>
            <a:lvl6pPr lvl="5">
              <a:spcBef>
                <a:spcPts val="0"/>
              </a:spcBef>
              <a:spcAft>
                <a:spcPts val="0"/>
              </a:spcAft>
              <a:buSzPts val="1200"/>
              <a:buNone/>
              <a:defRPr b="1" sz="1200"/>
            </a:lvl6pPr>
            <a:lvl7pPr lvl="6">
              <a:spcBef>
                <a:spcPts val="0"/>
              </a:spcBef>
              <a:spcAft>
                <a:spcPts val="0"/>
              </a:spcAft>
              <a:buSzPts val="1200"/>
              <a:buNone/>
              <a:defRPr b="1" sz="1200"/>
            </a:lvl7pPr>
            <a:lvl8pPr lvl="7">
              <a:spcBef>
                <a:spcPts val="0"/>
              </a:spcBef>
              <a:spcAft>
                <a:spcPts val="0"/>
              </a:spcAft>
              <a:buSzPts val="1200"/>
              <a:buNone/>
              <a:defRPr b="1" sz="1200"/>
            </a:lvl8pPr>
            <a:lvl9pPr lvl="8">
              <a:spcBef>
                <a:spcPts val="0"/>
              </a:spcBef>
              <a:spcAft>
                <a:spcPts val="0"/>
              </a:spcAft>
              <a:buSzPts val="1200"/>
              <a:buNone/>
              <a:defRPr b="1" sz="1200"/>
            </a:lvl9pPr>
          </a:lstStyle>
          <a:p/>
        </p:txBody>
      </p:sp>
      <p:sp>
        <p:nvSpPr>
          <p:cNvPr id="211" name="Google Shape;211;p26"/>
          <p:cNvSpPr txBox="1"/>
          <p:nvPr>
            <p:ph idx="8" type="subTitle"/>
          </p:nvPr>
        </p:nvSpPr>
        <p:spPr>
          <a:xfrm>
            <a:off x="284400" y="531600"/>
            <a:ext cx="4255500" cy="297600"/>
          </a:xfrm>
          <a:prstGeom prst="rect">
            <a:avLst/>
          </a:prstGeom>
        </p:spPr>
        <p:txBody>
          <a:bodyPr anchorCtr="0" anchor="t" bIns="91425" lIns="0" spcFirstLastPara="1" rIns="0" wrap="square" tIns="91425">
            <a:noAutofit/>
          </a:bodyPr>
          <a:lstStyle>
            <a:lvl1pPr lvl="0">
              <a:spcBef>
                <a:spcPts val="0"/>
              </a:spcBef>
              <a:spcAft>
                <a:spcPts val="0"/>
              </a:spcAft>
              <a:buSzPts val="900"/>
              <a:buFont typeface="Inter Medium"/>
              <a:buNone/>
              <a:defRPr sz="900">
                <a:latin typeface="Inter Medium"/>
                <a:ea typeface="Inter Medium"/>
                <a:cs typeface="Inter Medium"/>
                <a:sym typeface="Inter Medium"/>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2" name="Google Shape;212;p26"/>
          <p:cNvSpPr txBox="1"/>
          <p:nvPr>
            <p:ph type="title"/>
          </p:nvPr>
        </p:nvSpPr>
        <p:spPr>
          <a:xfrm>
            <a:off x="276526" y="832771"/>
            <a:ext cx="4206900" cy="771600"/>
          </a:xfrm>
          <a:prstGeom prst="rect">
            <a:avLst/>
          </a:prstGeom>
        </p:spPr>
        <p:txBody>
          <a:bodyPr anchorCtr="0" anchor="t" bIns="91425" lIns="0" spcFirstLastPara="1" rIns="0" wrap="square" tIns="91425">
            <a:noAutofit/>
          </a:bodyPr>
          <a:lstStyle>
            <a:lvl1pPr lvl="0">
              <a:spcBef>
                <a:spcPts val="0"/>
              </a:spcBef>
              <a:spcAft>
                <a:spcPts val="0"/>
              </a:spcAft>
              <a:buClr>
                <a:schemeClr val="dk1"/>
              </a:buClr>
              <a:buSzPts val="2000"/>
              <a:buFont typeface="Inter"/>
              <a:buNone/>
              <a:defRPr b="1" sz="2000"/>
            </a:lvl1pPr>
            <a:lvl2pPr lvl="1">
              <a:spcBef>
                <a:spcPts val="0"/>
              </a:spcBef>
              <a:spcAft>
                <a:spcPts val="0"/>
              </a:spcAft>
              <a:buSzPts val="1400"/>
              <a:buFont typeface="Inter"/>
              <a:buNone/>
              <a:defRPr b="1"/>
            </a:lvl2pPr>
            <a:lvl3pPr lvl="2">
              <a:spcBef>
                <a:spcPts val="0"/>
              </a:spcBef>
              <a:spcAft>
                <a:spcPts val="0"/>
              </a:spcAft>
              <a:buSzPts val="1400"/>
              <a:buFont typeface="Inter"/>
              <a:buNone/>
              <a:defRPr b="1"/>
            </a:lvl3pPr>
            <a:lvl4pPr lvl="3">
              <a:spcBef>
                <a:spcPts val="0"/>
              </a:spcBef>
              <a:spcAft>
                <a:spcPts val="0"/>
              </a:spcAft>
              <a:buSzPts val="1400"/>
              <a:buFont typeface="Inter"/>
              <a:buNone/>
              <a:defRPr b="1"/>
            </a:lvl4pPr>
            <a:lvl5pPr lvl="4">
              <a:spcBef>
                <a:spcPts val="0"/>
              </a:spcBef>
              <a:spcAft>
                <a:spcPts val="0"/>
              </a:spcAft>
              <a:buSzPts val="1400"/>
              <a:buFont typeface="Inter"/>
              <a:buNone/>
              <a:defRPr b="1"/>
            </a:lvl5pPr>
            <a:lvl6pPr lvl="5">
              <a:spcBef>
                <a:spcPts val="0"/>
              </a:spcBef>
              <a:spcAft>
                <a:spcPts val="0"/>
              </a:spcAft>
              <a:buSzPts val="1400"/>
              <a:buFont typeface="Inter"/>
              <a:buNone/>
              <a:defRPr b="1"/>
            </a:lvl6pPr>
            <a:lvl7pPr lvl="6">
              <a:spcBef>
                <a:spcPts val="0"/>
              </a:spcBef>
              <a:spcAft>
                <a:spcPts val="0"/>
              </a:spcAft>
              <a:buSzPts val="1400"/>
              <a:buFont typeface="Inter"/>
              <a:buNone/>
              <a:defRPr b="1"/>
            </a:lvl7pPr>
            <a:lvl8pPr lvl="7">
              <a:spcBef>
                <a:spcPts val="0"/>
              </a:spcBef>
              <a:spcAft>
                <a:spcPts val="0"/>
              </a:spcAft>
              <a:buSzPts val="1400"/>
              <a:buFont typeface="Inter"/>
              <a:buNone/>
              <a:defRPr b="1"/>
            </a:lvl8pPr>
            <a:lvl9pPr lvl="8">
              <a:spcBef>
                <a:spcPts val="0"/>
              </a:spcBef>
              <a:spcAft>
                <a:spcPts val="0"/>
              </a:spcAft>
              <a:buSzPts val="1400"/>
              <a:buFont typeface="Inter"/>
              <a:buNone/>
              <a:defRPr b="1"/>
            </a:lvl9pPr>
          </a:lstStyle>
          <a:p/>
        </p:txBody>
      </p:sp>
      <p:sp>
        <p:nvSpPr>
          <p:cNvPr id="213" name="Google Shape;213;p26"/>
          <p:cNvSpPr txBox="1"/>
          <p:nvPr>
            <p:ph idx="9" type="title"/>
          </p:nvPr>
        </p:nvSpPr>
        <p:spPr>
          <a:xfrm>
            <a:off x="276525" y="1138205"/>
            <a:ext cx="6013200" cy="573000"/>
          </a:xfrm>
          <a:prstGeom prst="rect">
            <a:avLst/>
          </a:prstGeom>
        </p:spPr>
        <p:txBody>
          <a:bodyPr anchorCtr="0" anchor="t" bIns="91425" lIns="0" spcFirstLastPara="1" rIns="0" wrap="square" tIns="91425">
            <a:noAutofit/>
          </a:bodyPr>
          <a:lstStyle>
            <a:lvl1pPr lvl="0">
              <a:spcBef>
                <a:spcPts val="0"/>
              </a:spcBef>
              <a:spcAft>
                <a:spcPts val="0"/>
              </a:spcAft>
              <a:buClr>
                <a:schemeClr val="dk1"/>
              </a:buClr>
              <a:buSzPts val="2000"/>
              <a:buFont typeface="Inter Light"/>
              <a:buNone/>
              <a:defRPr sz="2000">
                <a:latin typeface="Inter Light"/>
                <a:ea typeface="Inter Light"/>
                <a:cs typeface="Inter Light"/>
                <a:sym typeface="Inter Light"/>
              </a:defRPr>
            </a:lvl1pPr>
            <a:lvl2pPr lvl="1">
              <a:spcBef>
                <a:spcPts val="0"/>
              </a:spcBef>
              <a:spcAft>
                <a:spcPts val="0"/>
              </a:spcAft>
              <a:buSzPts val="1400"/>
              <a:buFont typeface="Inter Light"/>
              <a:buNone/>
              <a:defRPr>
                <a:latin typeface="Inter Light"/>
                <a:ea typeface="Inter Light"/>
                <a:cs typeface="Inter Light"/>
                <a:sym typeface="Inter Light"/>
              </a:defRPr>
            </a:lvl2pPr>
            <a:lvl3pPr lvl="2">
              <a:spcBef>
                <a:spcPts val="0"/>
              </a:spcBef>
              <a:spcAft>
                <a:spcPts val="0"/>
              </a:spcAft>
              <a:buSzPts val="1400"/>
              <a:buFont typeface="Inter Light"/>
              <a:buNone/>
              <a:defRPr>
                <a:latin typeface="Inter Light"/>
                <a:ea typeface="Inter Light"/>
                <a:cs typeface="Inter Light"/>
                <a:sym typeface="Inter Light"/>
              </a:defRPr>
            </a:lvl3pPr>
            <a:lvl4pPr lvl="3">
              <a:spcBef>
                <a:spcPts val="0"/>
              </a:spcBef>
              <a:spcAft>
                <a:spcPts val="0"/>
              </a:spcAft>
              <a:buSzPts val="1400"/>
              <a:buFont typeface="Inter Light"/>
              <a:buNone/>
              <a:defRPr>
                <a:latin typeface="Inter Light"/>
                <a:ea typeface="Inter Light"/>
                <a:cs typeface="Inter Light"/>
                <a:sym typeface="Inter Light"/>
              </a:defRPr>
            </a:lvl4pPr>
            <a:lvl5pPr lvl="4">
              <a:spcBef>
                <a:spcPts val="0"/>
              </a:spcBef>
              <a:spcAft>
                <a:spcPts val="0"/>
              </a:spcAft>
              <a:buSzPts val="1400"/>
              <a:buFont typeface="Inter Light"/>
              <a:buNone/>
              <a:defRPr>
                <a:latin typeface="Inter Light"/>
                <a:ea typeface="Inter Light"/>
                <a:cs typeface="Inter Light"/>
                <a:sym typeface="Inter Light"/>
              </a:defRPr>
            </a:lvl5pPr>
            <a:lvl6pPr lvl="5">
              <a:spcBef>
                <a:spcPts val="0"/>
              </a:spcBef>
              <a:spcAft>
                <a:spcPts val="0"/>
              </a:spcAft>
              <a:buSzPts val="1400"/>
              <a:buFont typeface="Inter Light"/>
              <a:buNone/>
              <a:defRPr>
                <a:latin typeface="Inter Light"/>
                <a:ea typeface="Inter Light"/>
                <a:cs typeface="Inter Light"/>
                <a:sym typeface="Inter Light"/>
              </a:defRPr>
            </a:lvl6pPr>
            <a:lvl7pPr lvl="6">
              <a:spcBef>
                <a:spcPts val="0"/>
              </a:spcBef>
              <a:spcAft>
                <a:spcPts val="0"/>
              </a:spcAft>
              <a:buSzPts val="1400"/>
              <a:buFont typeface="Inter Light"/>
              <a:buNone/>
              <a:defRPr>
                <a:latin typeface="Inter Light"/>
                <a:ea typeface="Inter Light"/>
                <a:cs typeface="Inter Light"/>
                <a:sym typeface="Inter Light"/>
              </a:defRPr>
            </a:lvl7pPr>
            <a:lvl8pPr lvl="7">
              <a:spcBef>
                <a:spcPts val="0"/>
              </a:spcBef>
              <a:spcAft>
                <a:spcPts val="0"/>
              </a:spcAft>
              <a:buSzPts val="1400"/>
              <a:buFont typeface="Inter Light"/>
              <a:buNone/>
              <a:defRPr>
                <a:latin typeface="Inter Light"/>
                <a:ea typeface="Inter Light"/>
                <a:cs typeface="Inter Light"/>
                <a:sym typeface="Inter Light"/>
              </a:defRPr>
            </a:lvl8pPr>
            <a:lvl9pPr lvl="8">
              <a:spcBef>
                <a:spcPts val="0"/>
              </a:spcBef>
              <a:spcAft>
                <a:spcPts val="0"/>
              </a:spcAft>
              <a:buSzPts val="1400"/>
              <a:buFont typeface="Inter Light"/>
              <a:buNone/>
              <a:defRPr>
                <a:latin typeface="Inter Light"/>
                <a:ea typeface="Inter Light"/>
                <a:cs typeface="Inter Light"/>
                <a:sym typeface="Inter Light"/>
              </a:defRPr>
            </a:lvl9pPr>
          </a:lstStyle>
          <a:p/>
        </p:txBody>
      </p:sp>
      <p:sp>
        <p:nvSpPr>
          <p:cNvPr id="214" name="Google Shape;214;p26"/>
          <p:cNvSpPr txBox="1"/>
          <p:nvPr>
            <p:ph idx="13" type="subTitle"/>
          </p:nvPr>
        </p:nvSpPr>
        <p:spPr>
          <a:xfrm>
            <a:off x="6289775" y="3863375"/>
            <a:ext cx="4983600" cy="303600"/>
          </a:xfrm>
          <a:prstGeom prst="rect">
            <a:avLst/>
          </a:prstGeom>
        </p:spPr>
        <p:txBody>
          <a:bodyPr anchorCtr="0" anchor="t" bIns="91425" lIns="91425" spcFirstLastPara="1" rIns="91425" wrap="square" tIns="91425">
            <a:noAutofit/>
          </a:bodyPr>
          <a:lstStyle>
            <a:lvl1pPr lvl="0">
              <a:spcBef>
                <a:spcPts val="0"/>
              </a:spcBef>
              <a:spcAft>
                <a:spcPts val="0"/>
              </a:spcAft>
              <a:buSzPts val="1000"/>
              <a:buFont typeface="Inter Medium"/>
              <a:buNone/>
              <a:defRPr sz="1000">
                <a:latin typeface="Inter Medium"/>
                <a:ea typeface="Inter Medium"/>
                <a:cs typeface="Inter Medium"/>
                <a:sym typeface="Inter Medium"/>
              </a:defRPr>
            </a:lvl1pPr>
            <a:lvl2pPr lvl="1">
              <a:spcBef>
                <a:spcPts val="0"/>
              </a:spcBef>
              <a:spcAft>
                <a:spcPts val="0"/>
              </a:spcAft>
              <a:buSzPts val="1000"/>
              <a:buFont typeface="Inter Medium"/>
              <a:buNone/>
              <a:defRPr sz="1000">
                <a:latin typeface="Inter Medium"/>
                <a:ea typeface="Inter Medium"/>
                <a:cs typeface="Inter Medium"/>
                <a:sym typeface="Inter Medium"/>
              </a:defRPr>
            </a:lvl2pPr>
            <a:lvl3pPr lvl="2">
              <a:spcBef>
                <a:spcPts val="0"/>
              </a:spcBef>
              <a:spcAft>
                <a:spcPts val="0"/>
              </a:spcAft>
              <a:buSzPts val="1000"/>
              <a:buFont typeface="Inter Medium"/>
              <a:buNone/>
              <a:defRPr sz="1000">
                <a:latin typeface="Inter Medium"/>
                <a:ea typeface="Inter Medium"/>
                <a:cs typeface="Inter Medium"/>
                <a:sym typeface="Inter Medium"/>
              </a:defRPr>
            </a:lvl3pPr>
            <a:lvl4pPr lvl="3">
              <a:spcBef>
                <a:spcPts val="0"/>
              </a:spcBef>
              <a:spcAft>
                <a:spcPts val="0"/>
              </a:spcAft>
              <a:buSzPts val="1000"/>
              <a:buFont typeface="Inter Medium"/>
              <a:buNone/>
              <a:defRPr sz="1000">
                <a:latin typeface="Inter Medium"/>
                <a:ea typeface="Inter Medium"/>
                <a:cs typeface="Inter Medium"/>
                <a:sym typeface="Inter Medium"/>
              </a:defRPr>
            </a:lvl4pPr>
            <a:lvl5pPr lvl="4">
              <a:spcBef>
                <a:spcPts val="0"/>
              </a:spcBef>
              <a:spcAft>
                <a:spcPts val="0"/>
              </a:spcAft>
              <a:buSzPts val="1000"/>
              <a:buFont typeface="Inter Medium"/>
              <a:buNone/>
              <a:defRPr sz="1000">
                <a:latin typeface="Inter Medium"/>
                <a:ea typeface="Inter Medium"/>
                <a:cs typeface="Inter Medium"/>
                <a:sym typeface="Inter Medium"/>
              </a:defRPr>
            </a:lvl5pPr>
            <a:lvl6pPr lvl="5">
              <a:spcBef>
                <a:spcPts val="0"/>
              </a:spcBef>
              <a:spcAft>
                <a:spcPts val="0"/>
              </a:spcAft>
              <a:buSzPts val="1000"/>
              <a:buFont typeface="Inter Medium"/>
              <a:buNone/>
              <a:defRPr sz="1000">
                <a:latin typeface="Inter Medium"/>
                <a:ea typeface="Inter Medium"/>
                <a:cs typeface="Inter Medium"/>
                <a:sym typeface="Inter Medium"/>
              </a:defRPr>
            </a:lvl6pPr>
            <a:lvl7pPr lvl="6">
              <a:spcBef>
                <a:spcPts val="0"/>
              </a:spcBef>
              <a:spcAft>
                <a:spcPts val="0"/>
              </a:spcAft>
              <a:buSzPts val="1000"/>
              <a:buFont typeface="Inter Medium"/>
              <a:buNone/>
              <a:defRPr sz="1000">
                <a:latin typeface="Inter Medium"/>
                <a:ea typeface="Inter Medium"/>
                <a:cs typeface="Inter Medium"/>
                <a:sym typeface="Inter Medium"/>
              </a:defRPr>
            </a:lvl7pPr>
            <a:lvl8pPr lvl="7">
              <a:spcBef>
                <a:spcPts val="0"/>
              </a:spcBef>
              <a:spcAft>
                <a:spcPts val="0"/>
              </a:spcAft>
              <a:buSzPts val="1000"/>
              <a:buFont typeface="Inter Medium"/>
              <a:buNone/>
              <a:defRPr sz="1000">
                <a:latin typeface="Inter Medium"/>
                <a:ea typeface="Inter Medium"/>
                <a:cs typeface="Inter Medium"/>
                <a:sym typeface="Inter Medium"/>
              </a:defRPr>
            </a:lvl8pPr>
            <a:lvl9pPr lvl="8">
              <a:spcBef>
                <a:spcPts val="0"/>
              </a:spcBef>
              <a:spcAft>
                <a:spcPts val="0"/>
              </a:spcAft>
              <a:buSzPts val="1000"/>
              <a:buFont typeface="Inter Medium"/>
              <a:buNone/>
              <a:defRPr sz="1000">
                <a:latin typeface="Inter Medium"/>
                <a:ea typeface="Inter Medium"/>
                <a:cs typeface="Inter Medium"/>
                <a:sym typeface="Inter Medium"/>
              </a:defRPr>
            </a:lvl9pPr>
          </a:lstStyle>
          <a:p/>
        </p:txBody>
      </p:sp>
      <p:sp>
        <p:nvSpPr>
          <p:cNvPr id="215" name="Google Shape;215;p26"/>
          <p:cNvSpPr txBox="1"/>
          <p:nvPr>
            <p:ph idx="14" type="subTitle"/>
          </p:nvPr>
        </p:nvSpPr>
        <p:spPr>
          <a:xfrm>
            <a:off x="7377650" y="3863375"/>
            <a:ext cx="4983600" cy="303600"/>
          </a:xfrm>
          <a:prstGeom prst="rect">
            <a:avLst/>
          </a:prstGeom>
        </p:spPr>
        <p:txBody>
          <a:bodyPr anchorCtr="0" anchor="t" bIns="91425" lIns="91425" spcFirstLastPara="1" rIns="91425" wrap="square" tIns="91425">
            <a:noAutofit/>
          </a:bodyPr>
          <a:lstStyle>
            <a:lvl1pPr lvl="0">
              <a:spcBef>
                <a:spcPts val="0"/>
              </a:spcBef>
              <a:spcAft>
                <a:spcPts val="0"/>
              </a:spcAft>
              <a:buSzPts val="1000"/>
              <a:buFont typeface="Inter Medium"/>
              <a:buNone/>
              <a:defRPr sz="1000">
                <a:latin typeface="Inter Medium"/>
                <a:ea typeface="Inter Medium"/>
                <a:cs typeface="Inter Medium"/>
                <a:sym typeface="Inter Medium"/>
              </a:defRPr>
            </a:lvl1pPr>
            <a:lvl2pPr lvl="1">
              <a:spcBef>
                <a:spcPts val="0"/>
              </a:spcBef>
              <a:spcAft>
                <a:spcPts val="0"/>
              </a:spcAft>
              <a:buSzPts val="1000"/>
              <a:buFont typeface="Inter Medium"/>
              <a:buNone/>
              <a:defRPr sz="1000">
                <a:latin typeface="Inter Medium"/>
                <a:ea typeface="Inter Medium"/>
                <a:cs typeface="Inter Medium"/>
                <a:sym typeface="Inter Medium"/>
              </a:defRPr>
            </a:lvl2pPr>
            <a:lvl3pPr lvl="2">
              <a:spcBef>
                <a:spcPts val="0"/>
              </a:spcBef>
              <a:spcAft>
                <a:spcPts val="0"/>
              </a:spcAft>
              <a:buSzPts val="1000"/>
              <a:buFont typeface="Inter Medium"/>
              <a:buNone/>
              <a:defRPr sz="1000">
                <a:latin typeface="Inter Medium"/>
                <a:ea typeface="Inter Medium"/>
                <a:cs typeface="Inter Medium"/>
                <a:sym typeface="Inter Medium"/>
              </a:defRPr>
            </a:lvl3pPr>
            <a:lvl4pPr lvl="3">
              <a:spcBef>
                <a:spcPts val="0"/>
              </a:spcBef>
              <a:spcAft>
                <a:spcPts val="0"/>
              </a:spcAft>
              <a:buSzPts val="1000"/>
              <a:buFont typeface="Inter Medium"/>
              <a:buNone/>
              <a:defRPr sz="1000">
                <a:latin typeface="Inter Medium"/>
                <a:ea typeface="Inter Medium"/>
                <a:cs typeface="Inter Medium"/>
                <a:sym typeface="Inter Medium"/>
              </a:defRPr>
            </a:lvl4pPr>
            <a:lvl5pPr lvl="4">
              <a:spcBef>
                <a:spcPts val="0"/>
              </a:spcBef>
              <a:spcAft>
                <a:spcPts val="0"/>
              </a:spcAft>
              <a:buSzPts val="1000"/>
              <a:buFont typeface="Inter Medium"/>
              <a:buNone/>
              <a:defRPr sz="1000">
                <a:latin typeface="Inter Medium"/>
                <a:ea typeface="Inter Medium"/>
                <a:cs typeface="Inter Medium"/>
                <a:sym typeface="Inter Medium"/>
              </a:defRPr>
            </a:lvl5pPr>
            <a:lvl6pPr lvl="5">
              <a:spcBef>
                <a:spcPts val="0"/>
              </a:spcBef>
              <a:spcAft>
                <a:spcPts val="0"/>
              </a:spcAft>
              <a:buSzPts val="1000"/>
              <a:buFont typeface="Inter Medium"/>
              <a:buNone/>
              <a:defRPr sz="1000">
                <a:latin typeface="Inter Medium"/>
                <a:ea typeface="Inter Medium"/>
                <a:cs typeface="Inter Medium"/>
                <a:sym typeface="Inter Medium"/>
              </a:defRPr>
            </a:lvl6pPr>
            <a:lvl7pPr lvl="6">
              <a:spcBef>
                <a:spcPts val="0"/>
              </a:spcBef>
              <a:spcAft>
                <a:spcPts val="0"/>
              </a:spcAft>
              <a:buSzPts val="1000"/>
              <a:buFont typeface="Inter Medium"/>
              <a:buNone/>
              <a:defRPr sz="1000">
                <a:latin typeface="Inter Medium"/>
                <a:ea typeface="Inter Medium"/>
                <a:cs typeface="Inter Medium"/>
                <a:sym typeface="Inter Medium"/>
              </a:defRPr>
            </a:lvl7pPr>
            <a:lvl8pPr lvl="7">
              <a:spcBef>
                <a:spcPts val="0"/>
              </a:spcBef>
              <a:spcAft>
                <a:spcPts val="0"/>
              </a:spcAft>
              <a:buSzPts val="1000"/>
              <a:buFont typeface="Inter Medium"/>
              <a:buNone/>
              <a:defRPr sz="1000">
                <a:latin typeface="Inter Medium"/>
                <a:ea typeface="Inter Medium"/>
                <a:cs typeface="Inter Medium"/>
                <a:sym typeface="Inter Medium"/>
              </a:defRPr>
            </a:lvl8pPr>
            <a:lvl9pPr lvl="8">
              <a:spcBef>
                <a:spcPts val="0"/>
              </a:spcBef>
              <a:spcAft>
                <a:spcPts val="0"/>
              </a:spcAft>
              <a:buSzPts val="1000"/>
              <a:buFont typeface="Inter Medium"/>
              <a:buNone/>
              <a:defRPr sz="1000">
                <a:latin typeface="Inter Medium"/>
                <a:ea typeface="Inter Medium"/>
                <a:cs typeface="Inter Medium"/>
                <a:sym typeface="Inter Medium"/>
              </a:defRPr>
            </a:lvl9pPr>
          </a:lstStyle>
          <a:p/>
        </p:txBody>
      </p:sp>
      <p:sp>
        <p:nvSpPr>
          <p:cNvPr id="216" name="Google Shape;216;p26"/>
          <p:cNvSpPr txBox="1"/>
          <p:nvPr>
            <p:ph idx="15" type="subTitle"/>
          </p:nvPr>
        </p:nvSpPr>
        <p:spPr>
          <a:xfrm>
            <a:off x="6715919" y="4307825"/>
            <a:ext cx="4983600" cy="303600"/>
          </a:xfrm>
          <a:prstGeom prst="rect">
            <a:avLst/>
          </a:prstGeom>
        </p:spPr>
        <p:txBody>
          <a:bodyPr anchorCtr="0" anchor="t" bIns="91425" lIns="91425" spcFirstLastPara="1" rIns="91425" wrap="square" tIns="91425">
            <a:noAutofit/>
          </a:bodyPr>
          <a:lstStyle>
            <a:lvl1pPr lvl="0">
              <a:spcBef>
                <a:spcPts val="0"/>
              </a:spcBef>
              <a:spcAft>
                <a:spcPts val="0"/>
              </a:spcAft>
              <a:buSzPts val="1000"/>
              <a:buFont typeface="Inter Medium"/>
              <a:buNone/>
              <a:defRPr sz="1000">
                <a:latin typeface="Inter Medium"/>
                <a:ea typeface="Inter Medium"/>
                <a:cs typeface="Inter Medium"/>
                <a:sym typeface="Inter Medium"/>
              </a:defRPr>
            </a:lvl1pPr>
            <a:lvl2pPr lvl="1">
              <a:spcBef>
                <a:spcPts val="0"/>
              </a:spcBef>
              <a:spcAft>
                <a:spcPts val="0"/>
              </a:spcAft>
              <a:buSzPts val="1000"/>
              <a:buFont typeface="Inter Medium"/>
              <a:buNone/>
              <a:defRPr sz="1000">
                <a:latin typeface="Inter Medium"/>
                <a:ea typeface="Inter Medium"/>
                <a:cs typeface="Inter Medium"/>
                <a:sym typeface="Inter Medium"/>
              </a:defRPr>
            </a:lvl2pPr>
            <a:lvl3pPr lvl="2">
              <a:spcBef>
                <a:spcPts val="0"/>
              </a:spcBef>
              <a:spcAft>
                <a:spcPts val="0"/>
              </a:spcAft>
              <a:buSzPts val="1000"/>
              <a:buFont typeface="Inter Medium"/>
              <a:buNone/>
              <a:defRPr sz="1000">
                <a:latin typeface="Inter Medium"/>
                <a:ea typeface="Inter Medium"/>
                <a:cs typeface="Inter Medium"/>
                <a:sym typeface="Inter Medium"/>
              </a:defRPr>
            </a:lvl3pPr>
            <a:lvl4pPr lvl="3">
              <a:spcBef>
                <a:spcPts val="0"/>
              </a:spcBef>
              <a:spcAft>
                <a:spcPts val="0"/>
              </a:spcAft>
              <a:buSzPts val="1000"/>
              <a:buFont typeface="Inter Medium"/>
              <a:buNone/>
              <a:defRPr sz="1000">
                <a:latin typeface="Inter Medium"/>
                <a:ea typeface="Inter Medium"/>
                <a:cs typeface="Inter Medium"/>
                <a:sym typeface="Inter Medium"/>
              </a:defRPr>
            </a:lvl4pPr>
            <a:lvl5pPr lvl="4">
              <a:spcBef>
                <a:spcPts val="0"/>
              </a:spcBef>
              <a:spcAft>
                <a:spcPts val="0"/>
              </a:spcAft>
              <a:buSzPts val="1000"/>
              <a:buFont typeface="Inter Medium"/>
              <a:buNone/>
              <a:defRPr sz="1000">
                <a:latin typeface="Inter Medium"/>
                <a:ea typeface="Inter Medium"/>
                <a:cs typeface="Inter Medium"/>
                <a:sym typeface="Inter Medium"/>
              </a:defRPr>
            </a:lvl5pPr>
            <a:lvl6pPr lvl="5">
              <a:spcBef>
                <a:spcPts val="0"/>
              </a:spcBef>
              <a:spcAft>
                <a:spcPts val="0"/>
              </a:spcAft>
              <a:buSzPts val="1000"/>
              <a:buFont typeface="Inter Medium"/>
              <a:buNone/>
              <a:defRPr sz="1000">
                <a:latin typeface="Inter Medium"/>
                <a:ea typeface="Inter Medium"/>
                <a:cs typeface="Inter Medium"/>
                <a:sym typeface="Inter Medium"/>
              </a:defRPr>
            </a:lvl6pPr>
            <a:lvl7pPr lvl="6">
              <a:spcBef>
                <a:spcPts val="0"/>
              </a:spcBef>
              <a:spcAft>
                <a:spcPts val="0"/>
              </a:spcAft>
              <a:buSzPts val="1000"/>
              <a:buFont typeface="Inter Medium"/>
              <a:buNone/>
              <a:defRPr sz="1000">
                <a:latin typeface="Inter Medium"/>
                <a:ea typeface="Inter Medium"/>
                <a:cs typeface="Inter Medium"/>
                <a:sym typeface="Inter Medium"/>
              </a:defRPr>
            </a:lvl7pPr>
            <a:lvl8pPr lvl="7">
              <a:spcBef>
                <a:spcPts val="0"/>
              </a:spcBef>
              <a:spcAft>
                <a:spcPts val="0"/>
              </a:spcAft>
              <a:buSzPts val="1000"/>
              <a:buFont typeface="Inter Medium"/>
              <a:buNone/>
              <a:defRPr sz="1000">
                <a:latin typeface="Inter Medium"/>
                <a:ea typeface="Inter Medium"/>
                <a:cs typeface="Inter Medium"/>
                <a:sym typeface="Inter Medium"/>
              </a:defRPr>
            </a:lvl8pPr>
            <a:lvl9pPr lvl="8">
              <a:spcBef>
                <a:spcPts val="0"/>
              </a:spcBef>
              <a:spcAft>
                <a:spcPts val="0"/>
              </a:spcAft>
              <a:buSzPts val="1000"/>
              <a:buFont typeface="Inter Medium"/>
              <a:buNone/>
              <a:defRPr sz="1000">
                <a:latin typeface="Inter Medium"/>
                <a:ea typeface="Inter Medium"/>
                <a:cs typeface="Inter Medium"/>
                <a:sym typeface="Inter Medium"/>
              </a:defRPr>
            </a:lvl9pPr>
          </a:lstStyle>
          <a:p/>
        </p:txBody>
      </p:sp>
      <p:sp>
        <p:nvSpPr>
          <p:cNvPr id="217" name="Google Shape;217;p26"/>
          <p:cNvSpPr txBox="1"/>
          <p:nvPr>
            <p:ph idx="16" type="subTitle"/>
          </p:nvPr>
        </p:nvSpPr>
        <p:spPr>
          <a:xfrm>
            <a:off x="4209333" y="4565962"/>
            <a:ext cx="1205400" cy="352500"/>
          </a:xfrm>
          <a:prstGeom prst="rect">
            <a:avLst/>
          </a:prstGeom>
        </p:spPr>
        <p:txBody>
          <a:bodyPr anchorCtr="0" anchor="t" bIns="0" lIns="0" spcFirstLastPara="1" rIns="0" wrap="square" tIns="0">
            <a:noAutofit/>
          </a:bodyPr>
          <a:lstStyle>
            <a:lvl1pPr lvl="0" algn="ctr">
              <a:spcBef>
                <a:spcPts val="0"/>
              </a:spcBef>
              <a:spcAft>
                <a:spcPts val="0"/>
              </a:spcAft>
              <a:buSzPts val="900"/>
              <a:buFont typeface="Inter Medium"/>
              <a:buNone/>
              <a:defRPr sz="900">
                <a:latin typeface="Inter Medium"/>
                <a:ea typeface="Inter Medium"/>
                <a:cs typeface="Inter Medium"/>
                <a:sym typeface="Inter Medium"/>
              </a:defRPr>
            </a:lvl1pPr>
            <a:lvl2pPr lvl="1" algn="ctr">
              <a:spcBef>
                <a:spcPts val="0"/>
              </a:spcBef>
              <a:spcAft>
                <a:spcPts val="0"/>
              </a:spcAft>
              <a:buSzPts val="900"/>
              <a:buNone/>
              <a:defRPr sz="900"/>
            </a:lvl2pPr>
            <a:lvl3pPr lvl="2" algn="ctr">
              <a:spcBef>
                <a:spcPts val="0"/>
              </a:spcBef>
              <a:spcAft>
                <a:spcPts val="0"/>
              </a:spcAft>
              <a:buSzPts val="900"/>
              <a:buNone/>
              <a:defRPr sz="900"/>
            </a:lvl3pPr>
            <a:lvl4pPr lvl="3" algn="ctr">
              <a:spcBef>
                <a:spcPts val="0"/>
              </a:spcBef>
              <a:spcAft>
                <a:spcPts val="0"/>
              </a:spcAft>
              <a:buSzPts val="900"/>
              <a:buNone/>
              <a:defRPr sz="900"/>
            </a:lvl4pPr>
            <a:lvl5pPr lvl="4" algn="ctr">
              <a:spcBef>
                <a:spcPts val="0"/>
              </a:spcBef>
              <a:spcAft>
                <a:spcPts val="0"/>
              </a:spcAft>
              <a:buSzPts val="900"/>
              <a:buNone/>
              <a:defRPr sz="900"/>
            </a:lvl5pPr>
            <a:lvl6pPr lvl="5" algn="ctr">
              <a:spcBef>
                <a:spcPts val="0"/>
              </a:spcBef>
              <a:spcAft>
                <a:spcPts val="0"/>
              </a:spcAft>
              <a:buSzPts val="900"/>
              <a:buNone/>
              <a:defRPr sz="900"/>
            </a:lvl6pPr>
            <a:lvl7pPr lvl="6" algn="ctr">
              <a:spcBef>
                <a:spcPts val="0"/>
              </a:spcBef>
              <a:spcAft>
                <a:spcPts val="0"/>
              </a:spcAft>
              <a:buSzPts val="900"/>
              <a:buNone/>
              <a:defRPr sz="900"/>
            </a:lvl7pPr>
            <a:lvl8pPr lvl="7" algn="ctr">
              <a:spcBef>
                <a:spcPts val="0"/>
              </a:spcBef>
              <a:spcAft>
                <a:spcPts val="0"/>
              </a:spcAft>
              <a:buSzPts val="900"/>
              <a:buNone/>
              <a:defRPr sz="900"/>
            </a:lvl8pPr>
            <a:lvl9pPr lvl="8" algn="ctr">
              <a:spcBef>
                <a:spcPts val="0"/>
              </a:spcBef>
              <a:spcAft>
                <a:spcPts val="0"/>
              </a:spcAft>
              <a:buSzPts val="900"/>
              <a:buNone/>
              <a:defRPr sz="900"/>
            </a:lvl9pPr>
          </a:lstStyle>
          <a:p/>
        </p:txBody>
      </p:sp>
      <p:sp>
        <p:nvSpPr>
          <p:cNvPr id="218" name="Google Shape;218;p26"/>
          <p:cNvSpPr txBox="1"/>
          <p:nvPr>
            <p:ph hasCustomPrompt="1" idx="17" type="title"/>
          </p:nvPr>
        </p:nvSpPr>
        <p:spPr>
          <a:xfrm>
            <a:off x="4168502" y="3828450"/>
            <a:ext cx="1765500" cy="665100"/>
          </a:xfrm>
          <a:prstGeom prst="rect">
            <a:avLst/>
          </a:prstGeom>
        </p:spPr>
        <p:txBody>
          <a:bodyPr anchorCtr="0" anchor="ctr" bIns="0" lIns="0" spcFirstLastPara="1" rIns="0" wrap="square" tIns="0">
            <a:noAutofit/>
          </a:bodyPr>
          <a:lstStyle>
            <a:lvl1pPr lvl="0" algn="ctr">
              <a:spcBef>
                <a:spcPts val="0"/>
              </a:spcBef>
              <a:spcAft>
                <a:spcPts val="0"/>
              </a:spcAft>
              <a:buClr>
                <a:schemeClr val="dk1"/>
              </a:buClr>
              <a:buSzPts val="4800"/>
              <a:buFont typeface="Inter"/>
              <a:buChar char="●"/>
              <a:defRPr sz="4800"/>
            </a:lvl1pPr>
            <a:lvl2pPr lvl="1" algn="ctr">
              <a:spcBef>
                <a:spcPts val="0"/>
              </a:spcBef>
              <a:spcAft>
                <a:spcPts val="0"/>
              </a:spcAft>
              <a:buClr>
                <a:schemeClr val="dk1"/>
              </a:buClr>
              <a:buSzPts val="4800"/>
              <a:buFont typeface="Inter"/>
              <a:buChar char="○"/>
              <a:defRPr sz="4800"/>
            </a:lvl2pPr>
            <a:lvl3pPr lvl="2" algn="ctr">
              <a:spcBef>
                <a:spcPts val="0"/>
              </a:spcBef>
              <a:spcAft>
                <a:spcPts val="0"/>
              </a:spcAft>
              <a:buClr>
                <a:schemeClr val="dk1"/>
              </a:buClr>
              <a:buSzPts val="4800"/>
              <a:buFont typeface="Inter"/>
              <a:buChar char="■"/>
              <a:defRPr sz="4800"/>
            </a:lvl3pPr>
            <a:lvl4pPr lvl="3" algn="ctr">
              <a:spcBef>
                <a:spcPts val="0"/>
              </a:spcBef>
              <a:spcAft>
                <a:spcPts val="0"/>
              </a:spcAft>
              <a:buClr>
                <a:schemeClr val="dk1"/>
              </a:buClr>
              <a:buSzPts val="4800"/>
              <a:buFont typeface="Inter"/>
              <a:buChar char="●"/>
              <a:defRPr sz="4800"/>
            </a:lvl4pPr>
            <a:lvl5pPr lvl="4" algn="ctr">
              <a:spcBef>
                <a:spcPts val="0"/>
              </a:spcBef>
              <a:spcAft>
                <a:spcPts val="0"/>
              </a:spcAft>
              <a:buClr>
                <a:schemeClr val="dk1"/>
              </a:buClr>
              <a:buSzPts val="4800"/>
              <a:buFont typeface="Inter"/>
              <a:buChar char="○"/>
              <a:defRPr sz="4800"/>
            </a:lvl5pPr>
            <a:lvl6pPr lvl="5" algn="ctr">
              <a:spcBef>
                <a:spcPts val="0"/>
              </a:spcBef>
              <a:spcAft>
                <a:spcPts val="0"/>
              </a:spcAft>
              <a:buClr>
                <a:schemeClr val="dk1"/>
              </a:buClr>
              <a:buSzPts val="4800"/>
              <a:buFont typeface="Inter"/>
              <a:buChar char="■"/>
              <a:defRPr sz="4800"/>
            </a:lvl6pPr>
            <a:lvl7pPr lvl="6" algn="ctr">
              <a:spcBef>
                <a:spcPts val="0"/>
              </a:spcBef>
              <a:spcAft>
                <a:spcPts val="0"/>
              </a:spcAft>
              <a:buClr>
                <a:schemeClr val="dk1"/>
              </a:buClr>
              <a:buSzPts val="4800"/>
              <a:buFont typeface="Inter"/>
              <a:buChar char="●"/>
              <a:defRPr sz="4800"/>
            </a:lvl7pPr>
            <a:lvl8pPr lvl="7" algn="ctr">
              <a:spcBef>
                <a:spcPts val="0"/>
              </a:spcBef>
              <a:spcAft>
                <a:spcPts val="0"/>
              </a:spcAft>
              <a:buClr>
                <a:schemeClr val="dk1"/>
              </a:buClr>
              <a:buSzPts val="4800"/>
              <a:buFont typeface="Inter"/>
              <a:buChar char="○"/>
              <a:defRPr sz="4800"/>
            </a:lvl8pPr>
            <a:lvl9pPr lvl="8" algn="ctr">
              <a:spcBef>
                <a:spcPts val="0"/>
              </a:spcBef>
              <a:spcAft>
                <a:spcPts val="0"/>
              </a:spcAft>
              <a:buClr>
                <a:schemeClr val="dk1"/>
              </a:buClr>
              <a:buSzPts val="4800"/>
              <a:buFont typeface="Inter"/>
              <a:buChar char="■"/>
              <a:defRPr sz="4800"/>
            </a:lvl9pPr>
          </a:lstStyle>
          <a:p>
            <a:r>
              <a:t>xx%</a:t>
            </a:r>
          </a:p>
        </p:txBody>
      </p:sp>
      <p:sp>
        <p:nvSpPr>
          <p:cNvPr id="219" name="Google Shape;219;p26"/>
          <p:cNvSpPr txBox="1"/>
          <p:nvPr>
            <p:ph idx="18" type="subTitle"/>
          </p:nvPr>
        </p:nvSpPr>
        <p:spPr>
          <a:xfrm>
            <a:off x="4122034" y="2405891"/>
            <a:ext cx="1551900" cy="665100"/>
          </a:xfrm>
          <a:prstGeom prst="rect">
            <a:avLst/>
          </a:prstGeom>
        </p:spPr>
        <p:txBody>
          <a:bodyPr anchorCtr="0" anchor="t" bIns="91425" lIns="91425" spcFirstLastPara="1" rIns="91425" wrap="square" tIns="91425">
            <a:noAutofit/>
          </a:bodyPr>
          <a:lstStyle>
            <a:lvl1pPr lvl="0">
              <a:spcBef>
                <a:spcPts val="0"/>
              </a:spcBef>
              <a:spcAft>
                <a:spcPts val="0"/>
              </a:spcAft>
              <a:buSzPts val="1000"/>
              <a:buFont typeface="Inter Medium"/>
              <a:buNone/>
              <a:defRPr sz="1000">
                <a:latin typeface="Inter Medium"/>
                <a:ea typeface="Inter Medium"/>
                <a:cs typeface="Inter Medium"/>
                <a:sym typeface="Inter Medium"/>
              </a:defRPr>
            </a:lvl1pPr>
            <a:lvl2pPr lvl="1">
              <a:spcBef>
                <a:spcPts val="0"/>
              </a:spcBef>
              <a:spcAft>
                <a:spcPts val="0"/>
              </a:spcAft>
              <a:buSzPts val="1000"/>
              <a:buFont typeface="Inter Medium"/>
              <a:buNone/>
              <a:defRPr sz="1000">
                <a:latin typeface="Inter Medium"/>
                <a:ea typeface="Inter Medium"/>
                <a:cs typeface="Inter Medium"/>
                <a:sym typeface="Inter Medium"/>
              </a:defRPr>
            </a:lvl2pPr>
            <a:lvl3pPr lvl="2">
              <a:spcBef>
                <a:spcPts val="0"/>
              </a:spcBef>
              <a:spcAft>
                <a:spcPts val="0"/>
              </a:spcAft>
              <a:buSzPts val="1000"/>
              <a:buFont typeface="Inter Medium"/>
              <a:buNone/>
              <a:defRPr sz="1000">
                <a:latin typeface="Inter Medium"/>
                <a:ea typeface="Inter Medium"/>
                <a:cs typeface="Inter Medium"/>
                <a:sym typeface="Inter Medium"/>
              </a:defRPr>
            </a:lvl3pPr>
            <a:lvl4pPr lvl="3">
              <a:spcBef>
                <a:spcPts val="0"/>
              </a:spcBef>
              <a:spcAft>
                <a:spcPts val="0"/>
              </a:spcAft>
              <a:buSzPts val="1000"/>
              <a:buFont typeface="Inter Medium"/>
              <a:buNone/>
              <a:defRPr sz="1000">
                <a:latin typeface="Inter Medium"/>
                <a:ea typeface="Inter Medium"/>
                <a:cs typeface="Inter Medium"/>
                <a:sym typeface="Inter Medium"/>
              </a:defRPr>
            </a:lvl4pPr>
            <a:lvl5pPr lvl="4">
              <a:spcBef>
                <a:spcPts val="0"/>
              </a:spcBef>
              <a:spcAft>
                <a:spcPts val="0"/>
              </a:spcAft>
              <a:buSzPts val="1000"/>
              <a:buFont typeface="Inter Medium"/>
              <a:buNone/>
              <a:defRPr sz="1000">
                <a:latin typeface="Inter Medium"/>
                <a:ea typeface="Inter Medium"/>
                <a:cs typeface="Inter Medium"/>
                <a:sym typeface="Inter Medium"/>
              </a:defRPr>
            </a:lvl5pPr>
            <a:lvl6pPr lvl="5">
              <a:spcBef>
                <a:spcPts val="0"/>
              </a:spcBef>
              <a:spcAft>
                <a:spcPts val="0"/>
              </a:spcAft>
              <a:buSzPts val="1000"/>
              <a:buFont typeface="Inter Medium"/>
              <a:buNone/>
              <a:defRPr sz="1000">
                <a:latin typeface="Inter Medium"/>
                <a:ea typeface="Inter Medium"/>
                <a:cs typeface="Inter Medium"/>
                <a:sym typeface="Inter Medium"/>
              </a:defRPr>
            </a:lvl6pPr>
            <a:lvl7pPr lvl="6">
              <a:spcBef>
                <a:spcPts val="0"/>
              </a:spcBef>
              <a:spcAft>
                <a:spcPts val="0"/>
              </a:spcAft>
              <a:buSzPts val="1000"/>
              <a:buFont typeface="Inter Medium"/>
              <a:buNone/>
              <a:defRPr sz="1000">
                <a:latin typeface="Inter Medium"/>
                <a:ea typeface="Inter Medium"/>
                <a:cs typeface="Inter Medium"/>
                <a:sym typeface="Inter Medium"/>
              </a:defRPr>
            </a:lvl7pPr>
            <a:lvl8pPr lvl="7">
              <a:spcBef>
                <a:spcPts val="0"/>
              </a:spcBef>
              <a:spcAft>
                <a:spcPts val="0"/>
              </a:spcAft>
              <a:buSzPts val="1000"/>
              <a:buFont typeface="Inter Medium"/>
              <a:buNone/>
              <a:defRPr sz="1000">
                <a:latin typeface="Inter Medium"/>
                <a:ea typeface="Inter Medium"/>
                <a:cs typeface="Inter Medium"/>
                <a:sym typeface="Inter Medium"/>
              </a:defRPr>
            </a:lvl8pPr>
            <a:lvl9pPr lvl="8">
              <a:spcBef>
                <a:spcPts val="0"/>
              </a:spcBef>
              <a:spcAft>
                <a:spcPts val="0"/>
              </a:spcAft>
              <a:buSzPts val="1000"/>
              <a:buFont typeface="Inter Medium"/>
              <a:buNone/>
              <a:defRPr sz="1000">
                <a:latin typeface="Inter Medium"/>
                <a:ea typeface="Inter Medium"/>
                <a:cs typeface="Inter Medium"/>
                <a:sym typeface="Inter Medium"/>
              </a:defRPr>
            </a:lvl9pPr>
          </a:lstStyle>
          <a:p/>
        </p:txBody>
      </p:sp>
      <p:sp>
        <p:nvSpPr>
          <p:cNvPr id="220" name="Google Shape;220;p26"/>
          <p:cNvSpPr txBox="1"/>
          <p:nvPr>
            <p:ph idx="19" type="subTitle"/>
          </p:nvPr>
        </p:nvSpPr>
        <p:spPr>
          <a:xfrm>
            <a:off x="6766059" y="2140666"/>
            <a:ext cx="1994700" cy="984600"/>
          </a:xfrm>
          <a:prstGeom prst="rect">
            <a:avLst/>
          </a:prstGeom>
        </p:spPr>
        <p:txBody>
          <a:bodyPr anchorCtr="0" anchor="ctr" bIns="91425" lIns="91425" spcFirstLastPara="1" rIns="91425" wrap="square" tIns="91425">
            <a:noAutofit/>
          </a:bodyPr>
          <a:lstStyle>
            <a:lvl1pPr lvl="0">
              <a:spcBef>
                <a:spcPts val="0"/>
              </a:spcBef>
              <a:spcAft>
                <a:spcPts val="0"/>
              </a:spcAft>
              <a:buNone/>
              <a:defRPr sz="1200">
                <a:latin typeface="Inter SemiBold"/>
                <a:ea typeface="Inter SemiBold"/>
                <a:cs typeface="Inter SemiBold"/>
                <a:sym typeface="Inter SemiBold"/>
              </a:defRPr>
            </a:lvl1pPr>
            <a:lvl2pPr lvl="1">
              <a:spcBef>
                <a:spcPts val="0"/>
              </a:spcBef>
              <a:spcAft>
                <a:spcPts val="0"/>
              </a:spcAft>
              <a:buSzPts val="1400"/>
              <a:buFont typeface="Inter SemiBold"/>
              <a:buNone/>
              <a:defRPr>
                <a:latin typeface="Inter SemiBold"/>
                <a:ea typeface="Inter SemiBold"/>
                <a:cs typeface="Inter SemiBold"/>
                <a:sym typeface="Inter SemiBold"/>
              </a:defRPr>
            </a:lvl2pPr>
            <a:lvl3pPr lvl="2">
              <a:spcBef>
                <a:spcPts val="0"/>
              </a:spcBef>
              <a:spcAft>
                <a:spcPts val="0"/>
              </a:spcAft>
              <a:buSzPts val="1400"/>
              <a:buFont typeface="Inter SemiBold"/>
              <a:buNone/>
              <a:defRPr>
                <a:latin typeface="Inter SemiBold"/>
                <a:ea typeface="Inter SemiBold"/>
                <a:cs typeface="Inter SemiBold"/>
                <a:sym typeface="Inter SemiBold"/>
              </a:defRPr>
            </a:lvl3pPr>
            <a:lvl4pPr lvl="3">
              <a:spcBef>
                <a:spcPts val="0"/>
              </a:spcBef>
              <a:spcAft>
                <a:spcPts val="0"/>
              </a:spcAft>
              <a:buSzPts val="1400"/>
              <a:buFont typeface="Inter SemiBold"/>
              <a:buNone/>
              <a:defRPr>
                <a:latin typeface="Inter SemiBold"/>
                <a:ea typeface="Inter SemiBold"/>
                <a:cs typeface="Inter SemiBold"/>
                <a:sym typeface="Inter SemiBold"/>
              </a:defRPr>
            </a:lvl4pPr>
            <a:lvl5pPr lvl="4">
              <a:spcBef>
                <a:spcPts val="0"/>
              </a:spcBef>
              <a:spcAft>
                <a:spcPts val="0"/>
              </a:spcAft>
              <a:buSzPts val="1400"/>
              <a:buFont typeface="Inter SemiBold"/>
              <a:buNone/>
              <a:defRPr>
                <a:latin typeface="Inter SemiBold"/>
                <a:ea typeface="Inter SemiBold"/>
                <a:cs typeface="Inter SemiBold"/>
                <a:sym typeface="Inter SemiBold"/>
              </a:defRPr>
            </a:lvl5pPr>
            <a:lvl6pPr lvl="5">
              <a:spcBef>
                <a:spcPts val="0"/>
              </a:spcBef>
              <a:spcAft>
                <a:spcPts val="0"/>
              </a:spcAft>
              <a:buSzPts val="1400"/>
              <a:buFont typeface="Inter SemiBold"/>
              <a:buNone/>
              <a:defRPr>
                <a:latin typeface="Inter SemiBold"/>
                <a:ea typeface="Inter SemiBold"/>
                <a:cs typeface="Inter SemiBold"/>
                <a:sym typeface="Inter SemiBold"/>
              </a:defRPr>
            </a:lvl6pPr>
            <a:lvl7pPr lvl="6">
              <a:spcBef>
                <a:spcPts val="0"/>
              </a:spcBef>
              <a:spcAft>
                <a:spcPts val="0"/>
              </a:spcAft>
              <a:buSzPts val="1400"/>
              <a:buFont typeface="Inter SemiBold"/>
              <a:buNone/>
              <a:defRPr>
                <a:latin typeface="Inter SemiBold"/>
                <a:ea typeface="Inter SemiBold"/>
                <a:cs typeface="Inter SemiBold"/>
                <a:sym typeface="Inter SemiBold"/>
              </a:defRPr>
            </a:lvl7pPr>
            <a:lvl8pPr lvl="7">
              <a:spcBef>
                <a:spcPts val="0"/>
              </a:spcBef>
              <a:spcAft>
                <a:spcPts val="0"/>
              </a:spcAft>
              <a:buSzPts val="1400"/>
              <a:buFont typeface="Inter SemiBold"/>
              <a:buNone/>
              <a:defRPr>
                <a:latin typeface="Inter SemiBold"/>
                <a:ea typeface="Inter SemiBold"/>
                <a:cs typeface="Inter SemiBold"/>
                <a:sym typeface="Inter SemiBold"/>
              </a:defRPr>
            </a:lvl8pPr>
            <a:lvl9pPr lvl="8">
              <a:spcBef>
                <a:spcPts val="0"/>
              </a:spcBef>
              <a:spcAft>
                <a:spcPts val="0"/>
              </a:spcAft>
              <a:buSzPts val="1400"/>
              <a:buFont typeface="Inter SemiBold"/>
              <a:buNone/>
              <a:defRPr>
                <a:latin typeface="Inter SemiBold"/>
                <a:ea typeface="Inter SemiBold"/>
                <a:cs typeface="Inter SemiBold"/>
                <a:sym typeface="Inter SemiBold"/>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 Alt 1">
  <p:cSld name="CUSTOM_10_1">
    <p:spTree>
      <p:nvGrpSpPr>
        <p:cNvPr id="221" name="Shape 221"/>
        <p:cNvGrpSpPr/>
        <p:nvPr/>
      </p:nvGrpSpPr>
      <p:grpSpPr>
        <a:xfrm>
          <a:off x="0" y="0"/>
          <a:ext cx="0" cy="0"/>
          <a:chOff x="0" y="0"/>
          <a:chExt cx="0" cy="0"/>
        </a:xfrm>
      </p:grpSpPr>
      <p:sp>
        <p:nvSpPr>
          <p:cNvPr id="222" name="Google Shape;222;p27"/>
          <p:cNvSpPr/>
          <p:nvPr/>
        </p:nvSpPr>
        <p:spPr>
          <a:xfrm flipH="1" rot="10800000">
            <a:off x="-28650" y="0"/>
            <a:ext cx="3019200" cy="5156400"/>
          </a:xfrm>
          <a:prstGeom prst="rect">
            <a:avLst/>
          </a:prstGeom>
          <a:gradFill>
            <a:gsLst>
              <a:gs pos="0">
                <a:schemeClr val="accent1"/>
              </a:gs>
              <a:gs pos="72000">
                <a:schemeClr val="lt1"/>
              </a:gs>
              <a:gs pos="100000">
                <a:schemeClr val="dk2"/>
              </a:gs>
            </a:gsLst>
            <a:path path="circle">
              <a:fillToRect l="100%" t="100%"/>
            </a:path>
            <a:tileRect b="-100%" r="-10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Inter"/>
              <a:ea typeface="Inter"/>
              <a:cs typeface="Inter"/>
              <a:sym typeface="Inter"/>
            </a:endParaRPr>
          </a:p>
        </p:txBody>
      </p:sp>
      <p:sp>
        <p:nvSpPr>
          <p:cNvPr id="223" name="Google Shape;223;p27"/>
          <p:cNvSpPr txBox="1"/>
          <p:nvPr>
            <p:ph type="title"/>
          </p:nvPr>
        </p:nvSpPr>
        <p:spPr>
          <a:xfrm>
            <a:off x="296550" y="850675"/>
            <a:ext cx="2279700" cy="1726500"/>
          </a:xfrm>
          <a:prstGeom prst="rect">
            <a:avLst/>
          </a:prstGeom>
        </p:spPr>
        <p:txBody>
          <a:bodyPr anchorCtr="0" anchor="t" bIns="91425" lIns="0" spcFirstLastPara="1" rIns="0" wrap="square" tIns="91425">
            <a:noAutofit/>
          </a:bodyPr>
          <a:lstStyle>
            <a:lvl1pPr lvl="0">
              <a:spcBef>
                <a:spcPts val="0"/>
              </a:spcBef>
              <a:spcAft>
                <a:spcPts val="0"/>
              </a:spcAft>
              <a:buNone/>
              <a:defRPr sz="4000"/>
            </a:lvl1pPr>
            <a:lvl2pPr lvl="1">
              <a:spcBef>
                <a:spcPts val="0"/>
              </a:spcBef>
              <a:spcAft>
                <a:spcPts val="0"/>
              </a:spcAft>
              <a:buNone/>
              <a:defRPr sz="4000"/>
            </a:lvl2pPr>
            <a:lvl3pPr lvl="2">
              <a:spcBef>
                <a:spcPts val="0"/>
              </a:spcBef>
              <a:spcAft>
                <a:spcPts val="0"/>
              </a:spcAft>
              <a:buNone/>
              <a:defRPr sz="4000"/>
            </a:lvl3pPr>
            <a:lvl4pPr lvl="3">
              <a:spcBef>
                <a:spcPts val="0"/>
              </a:spcBef>
              <a:spcAft>
                <a:spcPts val="0"/>
              </a:spcAft>
              <a:buNone/>
              <a:defRPr sz="4000"/>
            </a:lvl4pPr>
            <a:lvl5pPr lvl="4">
              <a:spcBef>
                <a:spcPts val="0"/>
              </a:spcBef>
              <a:spcAft>
                <a:spcPts val="0"/>
              </a:spcAft>
              <a:buNone/>
              <a:defRPr sz="4000"/>
            </a:lvl5pPr>
            <a:lvl6pPr lvl="5">
              <a:spcBef>
                <a:spcPts val="0"/>
              </a:spcBef>
              <a:spcAft>
                <a:spcPts val="0"/>
              </a:spcAft>
              <a:buNone/>
              <a:defRPr sz="4000"/>
            </a:lvl6pPr>
            <a:lvl7pPr lvl="6">
              <a:spcBef>
                <a:spcPts val="0"/>
              </a:spcBef>
              <a:spcAft>
                <a:spcPts val="0"/>
              </a:spcAft>
              <a:buNone/>
              <a:defRPr sz="4000"/>
            </a:lvl7pPr>
            <a:lvl8pPr lvl="7">
              <a:spcBef>
                <a:spcPts val="0"/>
              </a:spcBef>
              <a:spcAft>
                <a:spcPts val="0"/>
              </a:spcAft>
              <a:buNone/>
              <a:defRPr sz="4000"/>
            </a:lvl8pPr>
            <a:lvl9pPr lvl="8">
              <a:spcBef>
                <a:spcPts val="0"/>
              </a:spcBef>
              <a:spcAft>
                <a:spcPts val="0"/>
              </a:spcAft>
              <a:buNone/>
              <a:defRPr sz="4000"/>
            </a:lvl9pPr>
          </a:lstStyle>
          <a:p/>
        </p:txBody>
      </p:sp>
      <p:sp>
        <p:nvSpPr>
          <p:cNvPr id="224" name="Google Shape;224;p27"/>
          <p:cNvSpPr txBox="1"/>
          <p:nvPr>
            <p:ph idx="1" type="subTitle"/>
          </p:nvPr>
        </p:nvSpPr>
        <p:spPr>
          <a:xfrm>
            <a:off x="3851725" y="850675"/>
            <a:ext cx="5013900" cy="4067100"/>
          </a:xfrm>
          <a:prstGeom prst="rect">
            <a:avLst/>
          </a:prstGeom>
        </p:spPr>
        <p:txBody>
          <a:bodyPr anchorCtr="0" anchor="t" bIns="91425" lIns="0" spcFirstLastPara="1" rIns="0" wrap="square" tIns="91425">
            <a:spAutoFit/>
          </a:bodyPr>
          <a:lstStyle>
            <a:lvl1pPr lvl="0">
              <a:spcBef>
                <a:spcPts val="0"/>
              </a:spcBef>
              <a:spcAft>
                <a:spcPts val="0"/>
              </a:spcAft>
              <a:buSzPts val="2200"/>
              <a:buFont typeface="Inter Light"/>
              <a:buNone/>
              <a:defRPr sz="2200">
                <a:latin typeface="Inter Light"/>
                <a:ea typeface="Inter Light"/>
                <a:cs typeface="Inter Light"/>
                <a:sym typeface="Inter Light"/>
              </a:defRPr>
            </a:lvl1pPr>
            <a:lvl2pPr lvl="1">
              <a:spcBef>
                <a:spcPts val="0"/>
              </a:spcBef>
              <a:spcAft>
                <a:spcPts val="0"/>
              </a:spcAft>
              <a:buClr>
                <a:schemeClr val="dk1"/>
              </a:buClr>
              <a:buSzPts val="2200"/>
              <a:buFont typeface="Inter Light"/>
              <a:buNone/>
              <a:defRPr sz="2200">
                <a:solidFill>
                  <a:schemeClr val="dk1"/>
                </a:solidFill>
                <a:latin typeface="Inter Light"/>
                <a:ea typeface="Inter Light"/>
                <a:cs typeface="Inter Light"/>
                <a:sym typeface="Inter Light"/>
              </a:defRPr>
            </a:lvl2pPr>
            <a:lvl3pPr lvl="2">
              <a:spcBef>
                <a:spcPts val="0"/>
              </a:spcBef>
              <a:spcAft>
                <a:spcPts val="0"/>
              </a:spcAft>
              <a:buClr>
                <a:schemeClr val="dk1"/>
              </a:buClr>
              <a:buSzPts val="2200"/>
              <a:buFont typeface="Inter Light"/>
              <a:buNone/>
              <a:defRPr sz="2200">
                <a:solidFill>
                  <a:schemeClr val="dk1"/>
                </a:solidFill>
                <a:latin typeface="Inter Light"/>
                <a:ea typeface="Inter Light"/>
                <a:cs typeface="Inter Light"/>
                <a:sym typeface="Inter Light"/>
              </a:defRPr>
            </a:lvl3pPr>
            <a:lvl4pPr lvl="3">
              <a:spcBef>
                <a:spcPts val="0"/>
              </a:spcBef>
              <a:spcAft>
                <a:spcPts val="0"/>
              </a:spcAft>
              <a:buClr>
                <a:schemeClr val="dk1"/>
              </a:buClr>
              <a:buSzPts val="2200"/>
              <a:buFont typeface="Inter Light"/>
              <a:buNone/>
              <a:defRPr sz="2200">
                <a:solidFill>
                  <a:schemeClr val="dk1"/>
                </a:solidFill>
                <a:latin typeface="Inter Light"/>
                <a:ea typeface="Inter Light"/>
                <a:cs typeface="Inter Light"/>
                <a:sym typeface="Inter Light"/>
              </a:defRPr>
            </a:lvl4pPr>
            <a:lvl5pPr lvl="4">
              <a:spcBef>
                <a:spcPts val="0"/>
              </a:spcBef>
              <a:spcAft>
                <a:spcPts val="0"/>
              </a:spcAft>
              <a:buClr>
                <a:schemeClr val="dk1"/>
              </a:buClr>
              <a:buSzPts val="2200"/>
              <a:buFont typeface="Inter Light"/>
              <a:buNone/>
              <a:defRPr sz="2200">
                <a:solidFill>
                  <a:schemeClr val="dk1"/>
                </a:solidFill>
                <a:latin typeface="Inter Light"/>
                <a:ea typeface="Inter Light"/>
                <a:cs typeface="Inter Light"/>
                <a:sym typeface="Inter Light"/>
              </a:defRPr>
            </a:lvl5pPr>
            <a:lvl6pPr lvl="5">
              <a:spcBef>
                <a:spcPts val="0"/>
              </a:spcBef>
              <a:spcAft>
                <a:spcPts val="0"/>
              </a:spcAft>
              <a:buClr>
                <a:schemeClr val="dk1"/>
              </a:buClr>
              <a:buSzPts val="2200"/>
              <a:buFont typeface="Inter Light"/>
              <a:buNone/>
              <a:defRPr sz="2200">
                <a:solidFill>
                  <a:schemeClr val="dk1"/>
                </a:solidFill>
                <a:latin typeface="Inter Light"/>
                <a:ea typeface="Inter Light"/>
                <a:cs typeface="Inter Light"/>
                <a:sym typeface="Inter Light"/>
              </a:defRPr>
            </a:lvl6pPr>
            <a:lvl7pPr lvl="6">
              <a:spcBef>
                <a:spcPts val="0"/>
              </a:spcBef>
              <a:spcAft>
                <a:spcPts val="0"/>
              </a:spcAft>
              <a:buClr>
                <a:schemeClr val="dk1"/>
              </a:buClr>
              <a:buSzPts val="2200"/>
              <a:buFont typeface="Inter Light"/>
              <a:buNone/>
              <a:defRPr sz="2200">
                <a:solidFill>
                  <a:schemeClr val="dk1"/>
                </a:solidFill>
                <a:latin typeface="Inter Light"/>
                <a:ea typeface="Inter Light"/>
                <a:cs typeface="Inter Light"/>
                <a:sym typeface="Inter Light"/>
              </a:defRPr>
            </a:lvl7pPr>
            <a:lvl8pPr lvl="7">
              <a:spcBef>
                <a:spcPts val="0"/>
              </a:spcBef>
              <a:spcAft>
                <a:spcPts val="0"/>
              </a:spcAft>
              <a:buClr>
                <a:schemeClr val="dk1"/>
              </a:buClr>
              <a:buSzPts val="2200"/>
              <a:buFont typeface="Inter Light"/>
              <a:buNone/>
              <a:defRPr sz="2200">
                <a:solidFill>
                  <a:schemeClr val="dk1"/>
                </a:solidFill>
                <a:latin typeface="Inter Light"/>
                <a:ea typeface="Inter Light"/>
                <a:cs typeface="Inter Light"/>
                <a:sym typeface="Inter Light"/>
              </a:defRPr>
            </a:lvl8pPr>
            <a:lvl9pPr lvl="8">
              <a:spcBef>
                <a:spcPts val="0"/>
              </a:spcBef>
              <a:spcAft>
                <a:spcPts val="0"/>
              </a:spcAft>
              <a:buClr>
                <a:schemeClr val="dk1"/>
              </a:buClr>
              <a:buSzPts val="2200"/>
              <a:buFont typeface="Inter Light"/>
              <a:buNone/>
              <a:defRPr sz="2200">
                <a:solidFill>
                  <a:schemeClr val="dk1"/>
                </a:solidFill>
                <a:latin typeface="Inter Light"/>
                <a:ea typeface="Inter Light"/>
                <a:cs typeface="Inter Light"/>
                <a:sym typeface="Inter Light"/>
              </a:defRPr>
            </a:lvl9pPr>
          </a:lstStyle>
          <a:p/>
        </p:txBody>
      </p:sp>
      <p:sp>
        <p:nvSpPr>
          <p:cNvPr id="225" name="Google Shape;225;p27"/>
          <p:cNvSpPr txBox="1"/>
          <p:nvPr/>
        </p:nvSpPr>
        <p:spPr>
          <a:xfrm>
            <a:off x="284700" y="64031"/>
            <a:ext cx="903300" cy="2925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 sz="700">
                <a:solidFill>
                  <a:schemeClr val="dk1"/>
                </a:solidFill>
                <a:latin typeface="Inter"/>
                <a:ea typeface="Inter"/>
                <a:cs typeface="Inter"/>
                <a:sym typeface="Inter"/>
              </a:rPr>
              <a:t>Confidential </a:t>
            </a:r>
            <a:endParaRPr sz="700">
              <a:solidFill>
                <a:schemeClr val="dk1"/>
              </a:solidFill>
              <a:latin typeface="Inter"/>
              <a:ea typeface="Inter"/>
              <a:cs typeface="Inter"/>
              <a:sym typeface="Inter"/>
            </a:endParaRPr>
          </a:p>
        </p:txBody>
      </p:sp>
      <p:sp>
        <p:nvSpPr>
          <p:cNvPr id="226" name="Google Shape;226;p27"/>
          <p:cNvSpPr txBox="1"/>
          <p:nvPr>
            <p:ph idx="12" type="sldNum"/>
          </p:nvPr>
        </p:nvSpPr>
        <p:spPr>
          <a:xfrm>
            <a:off x="8314451" y="64031"/>
            <a:ext cx="548700" cy="292500"/>
          </a:xfrm>
          <a:prstGeom prst="rect">
            <a:avLst/>
          </a:prstGeom>
        </p:spPr>
        <p:txBody>
          <a:bodyPr anchorCtr="0" anchor="t" bIns="91425" lIns="0" spcFirstLastPara="1" rIns="0" wrap="square" tIns="91425">
            <a:spAutoFit/>
          </a:bodyPr>
          <a:lstStyle>
            <a:lvl1pPr lvl="0">
              <a:buNone/>
              <a:defRPr sz="700">
                <a:solidFill>
                  <a:schemeClr val="dk1"/>
                </a:solidFill>
                <a:latin typeface="Inter"/>
                <a:ea typeface="Inter"/>
                <a:cs typeface="Inter"/>
                <a:sym typeface="Inter"/>
              </a:defRPr>
            </a:lvl1pPr>
            <a:lvl2pPr lvl="1">
              <a:buNone/>
              <a:defRPr sz="700">
                <a:solidFill>
                  <a:schemeClr val="dk1"/>
                </a:solidFill>
                <a:latin typeface="Inter"/>
                <a:ea typeface="Inter"/>
                <a:cs typeface="Inter"/>
                <a:sym typeface="Inter"/>
              </a:defRPr>
            </a:lvl2pPr>
            <a:lvl3pPr lvl="2">
              <a:buNone/>
              <a:defRPr sz="700">
                <a:solidFill>
                  <a:schemeClr val="dk1"/>
                </a:solidFill>
                <a:latin typeface="Inter"/>
                <a:ea typeface="Inter"/>
                <a:cs typeface="Inter"/>
                <a:sym typeface="Inter"/>
              </a:defRPr>
            </a:lvl3pPr>
            <a:lvl4pPr lvl="3">
              <a:buNone/>
              <a:defRPr sz="700">
                <a:solidFill>
                  <a:schemeClr val="dk1"/>
                </a:solidFill>
                <a:latin typeface="Inter"/>
                <a:ea typeface="Inter"/>
                <a:cs typeface="Inter"/>
                <a:sym typeface="Inter"/>
              </a:defRPr>
            </a:lvl4pPr>
            <a:lvl5pPr lvl="4">
              <a:buNone/>
              <a:defRPr sz="700">
                <a:solidFill>
                  <a:schemeClr val="dk1"/>
                </a:solidFill>
                <a:latin typeface="Inter"/>
                <a:ea typeface="Inter"/>
                <a:cs typeface="Inter"/>
                <a:sym typeface="Inter"/>
              </a:defRPr>
            </a:lvl5pPr>
            <a:lvl6pPr lvl="5">
              <a:buNone/>
              <a:defRPr sz="700">
                <a:solidFill>
                  <a:schemeClr val="dk1"/>
                </a:solidFill>
                <a:latin typeface="Inter"/>
                <a:ea typeface="Inter"/>
                <a:cs typeface="Inter"/>
                <a:sym typeface="Inter"/>
              </a:defRPr>
            </a:lvl6pPr>
            <a:lvl7pPr lvl="6">
              <a:buNone/>
              <a:defRPr sz="700">
                <a:solidFill>
                  <a:schemeClr val="dk1"/>
                </a:solidFill>
                <a:latin typeface="Inter"/>
                <a:ea typeface="Inter"/>
                <a:cs typeface="Inter"/>
                <a:sym typeface="Inter"/>
              </a:defRPr>
            </a:lvl7pPr>
            <a:lvl8pPr lvl="7">
              <a:buNone/>
              <a:defRPr sz="700">
                <a:solidFill>
                  <a:schemeClr val="dk1"/>
                </a:solidFill>
                <a:latin typeface="Inter"/>
                <a:ea typeface="Inter"/>
                <a:cs typeface="Inter"/>
                <a:sym typeface="Inter"/>
              </a:defRPr>
            </a:lvl8pPr>
            <a:lvl9pPr lvl="8">
              <a:buNone/>
              <a:defRPr sz="700">
                <a:solidFill>
                  <a:schemeClr val="dk1"/>
                </a:solidFill>
                <a:latin typeface="Inter"/>
                <a:ea typeface="Inter"/>
                <a:cs typeface="Inter"/>
                <a:sym typeface="Inter"/>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big ideas - Alt 1">
  <p:cSld name="BLANK_1_1_1_1_1_1_1_1_1_1_1_1_1_1_1">
    <p:bg>
      <p:bgPr>
        <a:solidFill>
          <a:schemeClr val="dk2"/>
        </a:solidFill>
      </p:bgPr>
    </p:bg>
    <p:spTree>
      <p:nvGrpSpPr>
        <p:cNvPr id="227" name="Shape 227"/>
        <p:cNvGrpSpPr/>
        <p:nvPr/>
      </p:nvGrpSpPr>
      <p:grpSpPr>
        <a:xfrm>
          <a:off x="0" y="0"/>
          <a:ext cx="0" cy="0"/>
          <a:chOff x="0" y="0"/>
          <a:chExt cx="0" cy="0"/>
        </a:xfrm>
      </p:grpSpPr>
      <p:sp>
        <p:nvSpPr>
          <p:cNvPr id="228" name="Google Shape;228;p28"/>
          <p:cNvSpPr txBox="1"/>
          <p:nvPr>
            <p:ph idx="1" type="subTitle"/>
          </p:nvPr>
        </p:nvSpPr>
        <p:spPr>
          <a:xfrm>
            <a:off x="284400" y="2149316"/>
            <a:ext cx="2451300" cy="619800"/>
          </a:xfrm>
          <a:prstGeom prst="rect">
            <a:avLst/>
          </a:prstGeom>
        </p:spPr>
        <p:txBody>
          <a:bodyPr anchorCtr="0" anchor="t" bIns="91425" lIns="0" spcFirstLastPara="1" rIns="0" wrap="square" tIns="91425">
            <a:noAutofit/>
          </a:bodyPr>
          <a:lstStyle>
            <a:lvl1pPr lvl="0">
              <a:lnSpc>
                <a:spcPct val="90000"/>
              </a:lnSpc>
              <a:spcBef>
                <a:spcPts val="0"/>
              </a:spcBef>
              <a:spcAft>
                <a:spcPts val="0"/>
              </a:spcAft>
              <a:buSzPts val="1600"/>
              <a:buFont typeface="Inter"/>
              <a:buNone/>
              <a:defRPr sz="1600"/>
            </a:lvl1pPr>
            <a:lvl2pPr lvl="1">
              <a:spcBef>
                <a:spcPts val="0"/>
              </a:spcBef>
              <a:spcAft>
                <a:spcPts val="0"/>
              </a:spcAft>
              <a:buClr>
                <a:schemeClr val="dk1"/>
              </a:buClr>
              <a:buSzPts val="1600"/>
              <a:buFont typeface="Inter"/>
              <a:buNone/>
              <a:defRPr sz="1600">
                <a:solidFill>
                  <a:schemeClr val="dk1"/>
                </a:solidFill>
              </a:defRPr>
            </a:lvl2pPr>
            <a:lvl3pPr lvl="2">
              <a:spcBef>
                <a:spcPts val="0"/>
              </a:spcBef>
              <a:spcAft>
                <a:spcPts val="0"/>
              </a:spcAft>
              <a:buClr>
                <a:schemeClr val="dk1"/>
              </a:buClr>
              <a:buSzPts val="1600"/>
              <a:buFont typeface="Inter"/>
              <a:buNone/>
              <a:defRPr sz="1600">
                <a:solidFill>
                  <a:schemeClr val="dk1"/>
                </a:solidFill>
              </a:defRPr>
            </a:lvl3pPr>
            <a:lvl4pPr lvl="3">
              <a:spcBef>
                <a:spcPts val="0"/>
              </a:spcBef>
              <a:spcAft>
                <a:spcPts val="0"/>
              </a:spcAft>
              <a:buClr>
                <a:schemeClr val="dk1"/>
              </a:buClr>
              <a:buSzPts val="1600"/>
              <a:buFont typeface="Inter"/>
              <a:buNone/>
              <a:defRPr sz="1600">
                <a:solidFill>
                  <a:schemeClr val="dk1"/>
                </a:solidFill>
              </a:defRPr>
            </a:lvl4pPr>
            <a:lvl5pPr lvl="4">
              <a:spcBef>
                <a:spcPts val="0"/>
              </a:spcBef>
              <a:spcAft>
                <a:spcPts val="0"/>
              </a:spcAft>
              <a:buClr>
                <a:schemeClr val="dk1"/>
              </a:buClr>
              <a:buSzPts val="1600"/>
              <a:buFont typeface="Inter"/>
              <a:buNone/>
              <a:defRPr sz="1600">
                <a:solidFill>
                  <a:schemeClr val="dk1"/>
                </a:solidFill>
              </a:defRPr>
            </a:lvl5pPr>
            <a:lvl6pPr lvl="5">
              <a:spcBef>
                <a:spcPts val="0"/>
              </a:spcBef>
              <a:spcAft>
                <a:spcPts val="0"/>
              </a:spcAft>
              <a:buClr>
                <a:schemeClr val="dk1"/>
              </a:buClr>
              <a:buSzPts val="1600"/>
              <a:buFont typeface="Inter"/>
              <a:buNone/>
              <a:defRPr sz="1600">
                <a:solidFill>
                  <a:schemeClr val="dk1"/>
                </a:solidFill>
              </a:defRPr>
            </a:lvl6pPr>
            <a:lvl7pPr lvl="6">
              <a:spcBef>
                <a:spcPts val="0"/>
              </a:spcBef>
              <a:spcAft>
                <a:spcPts val="0"/>
              </a:spcAft>
              <a:buClr>
                <a:schemeClr val="dk1"/>
              </a:buClr>
              <a:buSzPts val="1600"/>
              <a:buFont typeface="Inter"/>
              <a:buNone/>
              <a:defRPr sz="1600">
                <a:solidFill>
                  <a:schemeClr val="dk1"/>
                </a:solidFill>
              </a:defRPr>
            </a:lvl7pPr>
            <a:lvl8pPr lvl="7">
              <a:spcBef>
                <a:spcPts val="0"/>
              </a:spcBef>
              <a:spcAft>
                <a:spcPts val="0"/>
              </a:spcAft>
              <a:buClr>
                <a:schemeClr val="dk1"/>
              </a:buClr>
              <a:buSzPts val="1600"/>
              <a:buFont typeface="Inter"/>
              <a:buNone/>
              <a:defRPr sz="1600">
                <a:solidFill>
                  <a:schemeClr val="dk1"/>
                </a:solidFill>
              </a:defRPr>
            </a:lvl8pPr>
            <a:lvl9pPr lvl="8">
              <a:spcBef>
                <a:spcPts val="0"/>
              </a:spcBef>
              <a:spcAft>
                <a:spcPts val="0"/>
              </a:spcAft>
              <a:buClr>
                <a:schemeClr val="dk1"/>
              </a:buClr>
              <a:buSzPts val="1600"/>
              <a:buFont typeface="Inter"/>
              <a:buNone/>
              <a:defRPr sz="1600">
                <a:solidFill>
                  <a:schemeClr val="dk1"/>
                </a:solidFill>
              </a:defRPr>
            </a:lvl9pPr>
          </a:lstStyle>
          <a:p/>
        </p:txBody>
      </p:sp>
      <p:sp>
        <p:nvSpPr>
          <p:cNvPr id="229" name="Google Shape;229;p28"/>
          <p:cNvSpPr txBox="1"/>
          <p:nvPr>
            <p:ph idx="2" type="subTitle"/>
          </p:nvPr>
        </p:nvSpPr>
        <p:spPr>
          <a:xfrm>
            <a:off x="3356100" y="2149316"/>
            <a:ext cx="2451300" cy="619800"/>
          </a:xfrm>
          <a:prstGeom prst="rect">
            <a:avLst/>
          </a:prstGeom>
        </p:spPr>
        <p:txBody>
          <a:bodyPr anchorCtr="0" anchor="t" bIns="91425" lIns="0" spcFirstLastPara="1" rIns="0" wrap="square" tIns="91425">
            <a:noAutofit/>
          </a:bodyPr>
          <a:lstStyle>
            <a:lvl1pPr lvl="0">
              <a:lnSpc>
                <a:spcPct val="90000"/>
              </a:lnSpc>
              <a:spcBef>
                <a:spcPts val="0"/>
              </a:spcBef>
              <a:spcAft>
                <a:spcPts val="0"/>
              </a:spcAft>
              <a:buSzPts val="1600"/>
              <a:buFont typeface="Inter"/>
              <a:buNone/>
              <a:defRPr sz="1600"/>
            </a:lvl1pPr>
            <a:lvl2pPr lvl="1">
              <a:spcBef>
                <a:spcPts val="0"/>
              </a:spcBef>
              <a:spcAft>
                <a:spcPts val="0"/>
              </a:spcAft>
              <a:buClr>
                <a:schemeClr val="dk1"/>
              </a:buClr>
              <a:buSzPts val="1600"/>
              <a:buFont typeface="Inter"/>
              <a:buNone/>
              <a:defRPr sz="1600">
                <a:solidFill>
                  <a:schemeClr val="dk1"/>
                </a:solidFill>
              </a:defRPr>
            </a:lvl2pPr>
            <a:lvl3pPr lvl="2">
              <a:spcBef>
                <a:spcPts val="0"/>
              </a:spcBef>
              <a:spcAft>
                <a:spcPts val="0"/>
              </a:spcAft>
              <a:buClr>
                <a:schemeClr val="dk1"/>
              </a:buClr>
              <a:buSzPts val="1600"/>
              <a:buFont typeface="Inter"/>
              <a:buNone/>
              <a:defRPr sz="1600">
                <a:solidFill>
                  <a:schemeClr val="dk1"/>
                </a:solidFill>
              </a:defRPr>
            </a:lvl3pPr>
            <a:lvl4pPr lvl="3">
              <a:spcBef>
                <a:spcPts val="0"/>
              </a:spcBef>
              <a:spcAft>
                <a:spcPts val="0"/>
              </a:spcAft>
              <a:buClr>
                <a:schemeClr val="dk1"/>
              </a:buClr>
              <a:buSzPts val="1600"/>
              <a:buFont typeface="Inter"/>
              <a:buNone/>
              <a:defRPr sz="1600">
                <a:solidFill>
                  <a:schemeClr val="dk1"/>
                </a:solidFill>
              </a:defRPr>
            </a:lvl4pPr>
            <a:lvl5pPr lvl="4">
              <a:spcBef>
                <a:spcPts val="0"/>
              </a:spcBef>
              <a:spcAft>
                <a:spcPts val="0"/>
              </a:spcAft>
              <a:buClr>
                <a:schemeClr val="dk1"/>
              </a:buClr>
              <a:buSzPts val="1600"/>
              <a:buFont typeface="Inter"/>
              <a:buNone/>
              <a:defRPr sz="1600">
                <a:solidFill>
                  <a:schemeClr val="dk1"/>
                </a:solidFill>
              </a:defRPr>
            </a:lvl5pPr>
            <a:lvl6pPr lvl="5">
              <a:spcBef>
                <a:spcPts val="0"/>
              </a:spcBef>
              <a:spcAft>
                <a:spcPts val="0"/>
              </a:spcAft>
              <a:buClr>
                <a:schemeClr val="dk1"/>
              </a:buClr>
              <a:buSzPts val="1600"/>
              <a:buFont typeface="Inter"/>
              <a:buNone/>
              <a:defRPr sz="1600">
                <a:solidFill>
                  <a:schemeClr val="dk1"/>
                </a:solidFill>
              </a:defRPr>
            </a:lvl6pPr>
            <a:lvl7pPr lvl="6">
              <a:spcBef>
                <a:spcPts val="0"/>
              </a:spcBef>
              <a:spcAft>
                <a:spcPts val="0"/>
              </a:spcAft>
              <a:buClr>
                <a:schemeClr val="dk1"/>
              </a:buClr>
              <a:buSzPts val="1600"/>
              <a:buFont typeface="Inter"/>
              <a:buNone/>
              <a:defRPr sz="1600">
                <a:solidFill>
                  <a:schemeClr val="dk1"/>
                </a:solidFill>
              </a:defRPr>
            </a:lvl7pPr>
            <a:lvl8pPr lvl="7">
              <a:spcBef>
                <a:spcPts val="0"/>
              </a:spcBef>
              <a:spcAft>
                <a:spcPts val="0"/>
              </a:spcAft>
              <a:buClr>
                <a:schemeClr val="dk1"/>
              </a:buClr>
              <a:buSzPts val="1600"/>
              <a:buFont typeface="Inter"/>
              <a:buNone/>
              <a:defRPr sz="1600">
                <a:solidFill>
                  <a:schemeClr val="dk1"/>
                </a:solidFill>
              </a:defRPr>
            </a:lvl8pPr>
            <a:lvl9pPr lvl="8">
              <a:spcBef>
                <a:spcPts val="0"/>
              </a:spcBef>
              <a:spcAft>
                <a:spcPts val="0"/>
              </a:spcAft>
              <a:buClr>
                <a:schemeClr val="dk1"/>
              </a:buClr>
              <a:buSzPts val="1600"/>
              <a:buFont typeface="Inter"/>
              <a:buNone/>
              <a:defRPr sz="1600">
                <a:solidFill>
                  <a:schemeClr val="dk1"/>
                </a:solidFill>
              </a:defRPr>
            </a:lvl9pPr>
          </a:lstStyle>
          <a:p/>
        </p:txBody>
      </p:sp>
      <p:sp>
        <p:nvSpPr>
          <p:cNvPr id="230" name="Google Shape;230;p28"/>
          <p:cNvSpPr txBox="1"/>
          <p:nvPr>
            <p:ph idx="3" type="subTitle"/>
          </p:nvPr>
        </p:nvSpPr>
        <p:spPr>
          <a:xfrm>
            <a:off x="6413584" y="2149316"/>
            <a:ext cx="2451300" cy="619800"/>
          </a:xfrm>
          <a:prstGeom prst="rect">
            <a:avLst/>
          </a:prstGeom>
        </p:spPr>
        <p:txBody>
          <a:bodyPr anchorCtr="0" anchor="t" bIns="91425" lIns="0" spcFirstLastPara="1" rIns="0" wrap="square" tIns="91425">
            <a:noAutofit/>
          </a:bodyPr>
          <a:lstStyle>
            <a:lvl1pPr lvl="0">
              <a:lnSpc>
                <a:spcPct val="90000"/>
              </a:lnSpc>
              <a:spcBef>
                <a:spcPts val="0"/>
              </a:spcBef>
              <a:spcAft>
                <a:spcPts val="0"/>
              </a:spcAft>
              <a:buSzPts val="1600"/>
              <a:buFont typeface="Inter"/>
              <a:buNone/>
              <a:defRPr sz="1600"/>
            </a:lvl1pPr>
            <a:lvl2pPr lvl="1">
              <a:spcBef>
                <a:spcPts val="0"/>
              </a:spcBef>
              <a:spcAft>
                <a:spcPts val="0"/>
              </a:spcAft>
              <a:buClr>
                <a:schemeClr val="dk1"/>
              </a:buClr>
              <a:buSzPts val="1600"/>
              <a:buFont typeface="Inter"/>
              <a:buNone/>
              <a:defRPr sz="1600">
                <a:solidFill>
                  <a:schemeClr val="dk1"/>
                </a:solidFill>
              </a:defRPr>
            </a:lvl2pPr>
            <a:lvl3pPr lvl="2">
              <a:spcBef>
                <a:spcPts val="0"/>
              </a:spcBef>
              <a:spcAft>
                <a:spcPts val="0"/>
              </a:spcAft>
              <a:buClr>
                <a:schemeClr val="dk1"/>
              </a:buClr>
              <a:buSzPts val="1600"/>
              <a:buFont typeface="Inter"/>
              <a:buNone/>
              <a:defRPr sz="1600">
                <a:solidFill>
                  <a:schemeClr val="dk1"/>
                </a:solidFill>
              </a:defRPr>
            </a:lvl3pPr>
            <a:lvl4pPr lvl="3">
              <a:spcBef>
                <a:spcPts val="0"/>
              </a:spcBef>
              <a:spcAft>
                <a:spcPts val="0"/>
              </a:spcAft>
              <a:buClr>
                <a:schemeClr val="dk1"/>
              </a:buClr>
              <a:buSzPts val="1600"/>
              <a:buFont typeface="Inter"/>
              <a:buNone/>
              <a:defRPr sz="1600">
                <a:solidFill>
                  <a:schemeClr val="dk1"/>
                </a:solidFill>
              </a:defRPr>
            </a:lvl4pPr>
            <a:lvl5pPr lvl="4">
              <a:spcBef>
                <a:spcPts val="0"/>
              </a:spcBef>
              <a:spcAft>
                <a:spcPts val="0"/>
              </a:spcAft>
              <a:buClr>
                <a:schemeClr val="dk1"/>
              </a:buClr>
              <a:buSzPts val="1600"/>
              <a:buFont typeface="Inter"/>
              <a:buNone/>
              <a:defRPr sz="1600">
                <a:solidFill>
                  <a:schemeClr val="dk1"/>
                </a:solidFill>
              </a:defRPr>
            </a:lvl5pPr>
            <a:lvl6pPr lvl="5">
              <a:spcBef>
                <a:spcPts val="0"/>
              </a:spcBef>
              <a:spcAft>
                <a:spcPts val="0"/>
              </a:spcAft>
              <a:buClr>
                <a:schemeClr val="dk1"/>
              </a:buClr>
              <a:buSzPts val="1600"/>
              <a:buFont typeface="Inter"/>
              <a:buNone/>
              <a:defRPr sz="1600">
                <a:solidFill>
                  <a:schemeClr val="dk1"/>
                </a:solidFill>
              </a:defRPr>
            </a:lvl6pPr>
            <a:lvl7pPr lvl="6">
              <a:spcBef>
                <a:spcPts val="0"/>
              </a:spcBef>
              <a:spcAft>
                <a:spcPts val="0"/>
              </a:spcAft>
              <a:buClr>
                <a:schemeClr val="dk1"/>
              </a:buClr>
              <a:buSzPts val="1600"/>
              <a:buFont typeface="Inter"/>
              <a:buNone/>
              <a:defRPr sz="1600">
                <a:solidFill>
                  <a:schemeClr val="dk1"/>
                </a:solidFill>
              </a:defRPr>
            </a:lvl7pPr>
            <a:lvl8pPr lvl="7">
              <a:spcBef>
                <a:spcPts val="0"/>
              </a:spcBef>
              <a:spcAft>
                <a:spcPts val="0"/>
              </a:spcAft>
              <a:buClr>
                <a:schemeClr val="dk1"/>
              </a:buClr>
              <a:buSzPts val="1600"/>
              <a:buFont typeface="Inter"/>
              <a:buNone/>
              <a:defRPr sz="1600">
                <a:solidFill>
                  <a:schemeClr val="dk1"/>
                </a:solidFill>
              </a:defRPr>
            </a:lvl8pPr>
            <a:lvl9pPr lvl="8">
              <a:spcBef>
                <a:spcPts val="0"/>
              </a:spcBef>
              <a:spcAft>
                <a:spcPts val="0"/>
              </a:spcAft>
              <a:buClr>
                <a:schemeClr val="dk1"/>
              </a:buClr>
              <a:buSzPts val="1600"/>
              <a:buFont typeface="Inter"/>
              <a:buNone/>
              <a:defRPr sz="1600">
                <a:solidFill>
                  <a:schemeClr val="dk1"/>
                </a:solidFill>
              </a:defRPr>
            </a:lvl9pPr>
          </a:lstStyle>
          <a:p/>
        </p:txBody>
      </p:sp>
      <p:sp>
        <p:nvSpPr>
          <p:cNvPr id="231" name="Google Shape;231;p28"/>
          <p:cNvSpPr txBox="1"/>
          <p:nvPr>
            <p:ph idx="4" type="body"/>
          </p:nvPr>
        </p:nvSpPr>
        <p:spPr>
          <a:xfrm>
            <a:off x="284400" y="2950425"/>
            <a:ext cx="2450700" cy="1909800"/>
          </a:xfrm>
          <a:prstGeom prst="rect">
            <a:avLst/>
          </a:prstGeom>
        </p:spPr>
        <p:txBody>
          <a:bodyPr anchorCtr="0" anchor="t" bIns="91425" lIns="0" spcFirstLastPara="1" rIns="0" wrap="square" tIns="91425">
            <a:noAutofit/>
          </a:bodyPr>
          <a:lstStyle>
            <a:lvl1pPr indent="-292100" lvl="0" marL="457200">
              <a:spcBef>
                <a:spcPts val="0"/>
              </a:spcBef>
              <a:spcAft>
                <a:spcPts val="0"/>
              </a:spcAft>
              <a:buSzPts val="1000"/>
              <a:buFont typeface="Inter Light"/>
              <a:buChar char="●"/>
              <a:defRPr sz="1000">
                <a:latin typeface="Inter Light"/>
                <a:ea typeface="Inter Light"/>
                <a:cs typeface="Inter Light"/>
                <a:sym typeface="Inter Light"/>
              </a:defRPr>
            </a:lvl1pPr>
            <a:lvl2pPr indent="-292100" lvl="1" marL="914400">
              <a:spcBef>
                <a:spcPts val="800"/>
              </a:spcBef>
              <a:spcAft>
                <a:spcPts val="0"/>
              </a:spcAft>
              <a:buSzPts val="1000"/>
              <a:buFont typeface="Inter Light"/>
              <a:buChar char="○"/>
              <a:defRPr sz="1000">
                <a:latin typeface="Inter Light"/>
                <a:ea typeface="Inter Light"/>
                <a:cs typeface="Inter Light"/>
                <a:sym typeface="Inter Light"/>
              </a:defRPr>
            </a:lvl2pPr>
            <a:lvl3pPr indent="-292100" lvl="2" marL="1371600">
              <a:spcBef>
                <a:spcPts val="800"/>
              </a:spcBef>
              <a:spcAft>
                <a:spcPts val="0"/>
              </a:spcAft>
              <a:buSzPts val="1000"/>
              <a:buFont typeface="Inter Light"/>
              <a:buChar char="■"/>
              <a:defRPr sz="1000">
                <a:latin typeface="Inter Light"/>
                <a:ea typeface="Inter Light"/>
                <a:cs typeface="Inter Light"/>
                <a:sym typeface="Inter Light"/>
              </a:defRPr>
            </a:lvl3pPr>
            <a:lvl4pPr indent="-292100" lvl="3" marL="1828800">
              <a:spcBef>
                <a:spcPts val="800"/>
              </a:spcBef>
              <a:spcAft>
                <a:spcPts val="0"/>
              </a:spcAft>
              <a:buSzPts val="1000"/>
              <a:buFont typeface="Inter Light"/>
              <a:buChar char="●"/>
              <a:defRPr sz="1000">
                <a:latin typeface="Inter Light"/>
                <a:ea typeface="Inter Light"/>
                <a:cs typeface="Inter Light"/>
                <a:sym typeface="Inter Light"/>
              </a:defRPr>
            </a:lvl4pPr>
            <a:lvl5pPr indent="-292100" lvl="4" marL="2286000">
              <a:spcBef>
                <a:spcPts val="800"/>
              </a:spcBef>
              <a:spcAft>
                <a:spcPts val="0"/>
              </a:spcAft>
              <a:buSzPts val="1000"/>
              <a:buFont typeface="Inter Light"/>
              <a:buChar char="○"/>
              <a:defRPr sz="1000">
                <a:latin typeface="Inter Light"/>
                <a:ea typeface="Inter Light"/>
                <a:cs typeface="Inter Light"/>
                <a:sym typeface="Inter Light"/>
              </a:defRPr>
            </a:lvl5pPr>
            <a:lvl6pPr indent="-292100" lvl="5" marL="2743200">
              <a:spcBef>
                <a:spcPts val="800"/>
              </a:spcBef>
              <a:spcAft>
                <a:spcPts val="0"/>
              </a:spcAft>
              <a:buSzPts val="1000"/>
              <a:buFont typeface="Inter Light"/>
              <a:buChar char="■"/>
              <a:defRPr sz="1000">
                <a:latin typeface="Inter Light"/>
                <a:ea typeface="Inter Light"/>
                <a:cs typeface="Inter Light"/>
                <a:sym typeface="Inter Light"/>
              </a:defRPr>
            </a:lvl6pPr>
            <a:lvl7pPr indent="-292100" lvl="6" marL="3200400">
              <a:spcBef>
                <a:spcPts val="800"/>
              </a:spcBef>
              <a:spcAft>
                <a:spcPts val="0"/>
              </a:spcAft>
              <a:buSzPts val="1000"/>
              <a:buFont typeface="Inter Light"/>
              <a:buChar char="●"/>
              <a:defRPr sz="1000">
                <a:latin typeface="Inter Light"/>
                <a:ea typeface="Inter Light"/>
                <a:cs typeface="Inter Light"/>
                <a:sym typeface="Inter Light"/>
              </a:defRPr>
            </a:lvl7pPr>
            <a:lvl8pPr indent="-292100" lvl="7" marL="3657600">
              <a:spcBef>
                <a:spcPts val="800"/>
              </a:spcBef>
              <a:spcAft>
                <a:spcPts val="0"/>
              </a:spcAft>
              <a:buSzPts val="1000"/>
              <a:buFont typeface="Inter Light"/>
              <a:buChar char="○"/>
              <a:defRPr sz="1000">
                <a:latin typeface="Inter Light"/>
                <a:ea typeface="Inter Light"/>
                <a:cs typeface="Inter Light"/>
                <a:sym typeface="Inter Light"/>
              </a:defRPr>
            </a:lvl8pPr>
            <a:lvl9pPr indent="-292100" lvl="8" marL="4114800">
              <a:spcBef>
                <a:spcPts val="800"/>
              </a:spcBef>
              <a:spcAft>
                <a:spcPts val="800"/>
              </a:spcAft>
              <a:buSzPts val="1000"/>
              <a:buFont typeface="Inter Light"/>
              <a:buChar char="■"/>
              <a:defRPr sz="1000">
                <a:latin typeface="Inter Light"/>
                <a:ea typeface="Inter Light"/>
                <a:cs typeface="Inter Light"/>
                <a:sym typeface="Inter Light"/>
              </a:defRPr>
            </a:lvl9pPr>
          </a:lstStyle>
          <a:p/>
        </p:txBody>
      </p:sp>
      <p:sp>
        <p:nvSpPr>
          <p:cNvPr id="232" name="Google Shape;232;p28"/>
          <p:cNvSpPr txBox="1"/>
          <p:nvPr>
            <p:ph idx="5" type="body"/>
          </p:nvPr>
        </p:nvSpPr>
        <p:spPr>
          <a:xfrm>
            <a:off x="3356096" y="2950425"/>
            <a:ext cx="2450700" cy="1909800"/>
          </a:xfrm>
          <a:prstGeom prst="rect">
            <a:avLst/>
          </a:prstGeom>
          <a:noFill/>
          <a:ln>
            <a:noFill/>
          </a:ln>
        </p:spPr>
        <p:txBody>
          <a:bodyPr anchorCtr="0" anchor="t" bIns="91425" lIns="0" spcFirstLastPara="1" rIns="0" wrap="square" tIns="91425">
            <a:noAutofit/>
          </a:bodyPr>
          <a:lstStyle>
            <a:lvl1pPr indent="-292100" lvl="0" marL="457200">
              <a:lnSpc>
                <a:spcPct val="115000"/>
              </a:lnSpc>
              <a:spcBef>
                <a:spcPts val="0"/>
              </a:spcBef>
              <a:spcAft>
                <a:spcPts val="0"/>
              </a:spcAft>
              <a:buClr>
                <a:schemeClr val="dk1"/>
              </a:buClr>
              <a:buSzPts val="1000"/>
              <a:buFont typeface="Inter Light"/>
              <a:buChar char="●"/>
              <a:defRPr sz="1000">
                <a:solidFill>
                  <a:schemeClr val="dk1"/>
                </a:solidFill>
                <a:latin typeface="Inter Light"/>
                <a:ea typeface="Inter Light"/>
                <a:cs typeface="Inter Light"/>
                <a:sym typeface="Inter Light"/>
              </a:defRPr>
            </a:lvl1pPr>
            <a:lvl2pPr indent="-292100" lvl="1" marL="914400">
              <a:lnSpc>
                <a:spcPct val="115000"/>
              </a:lnSpc>
              <a:spcBef>
                <a:spcPts val="800"/>
              </a:spcBef>
              <a:spcAft>
                <a:spcPts val="0"/>
              </a:spcAft>
              <a:buClr>
                <a:schemeClr val="dk1"/>
              </a:buClr>
              <a:buSzPts val="1000"/>
              <a:buFont typeface="Inter Light"/>
              <a:buChar char="○"/>
              <a:defRPr sz="1000">
                <a:solidFill>
                  <a:schemeClr val="dk1"/>
                </a:solidFill>
                <a:latin typeface="Inter Light"/>
                <a:ea typeface="Inter Light"/>
                <a:cs typeface="Inter Light"/>
                <a:sym typeface="Inter Light"/>
              </a:defRPr>
            </a:lvl2pPr>
            <a:lvl3pPr indent="-292100" lvl="2" marL="1371600">
              <a:lnSpc>
                <a:spcPct val="115000"/>
              </a:lnSpc>
              <a:spcBef>
                <a:spcPts val="800"/>
              </a:spcBef>
              <a:spcAft>
                <a:spcPts val="0"/>
              </a:spcAft>
              <a:buClr>
                <a:schemeClr val="dk1"/>
              </a:buClr>
              <a:buSzPts val="1000"/>
              <a:buFont typeface="Inter Light"/>
              <a:buChar char="■"/>
              <a:defRPr sz="1000">
                <a:solidFill>
                  <a:schemeClr val="dk1"/>
                </a:solidFill>
                <a:latin typeface="Inter Light"/>
                <a:ea typeface="Inter Light"/>
                <a:cs typeface="Inter Light"/>
                <a:sym typeface="Inter Light"/>
              </a:defRPr>
            </a:lvl3pPr>
            <a:lvl4pPr indent="-292100" lvl="3" marL="1828800">
              <a:lnSpc>
                <a:spcPct val="115000"/>
              </a:lnSpc>
              <a:spcBef>
                <a:spcPts val="800"/>
              </a:spcBef>
              <a:spcAft>
                <a:spcPts val="0"/>
              </a:spcAft>
              <a:buClr>
                <a:schemeClr val="dk1"/>
              </a:buClr>
              <a:buSzPts val="1000"/>
              <a:buFont typeface="Inter Light"/>
              <a:buChar char="●"/>
              <a:defRPr sz="1000">
                <a:solidFill>
                  <a:schemeClr val="dk1"/>
                </a:solidFill>
                <a:latin typeface="Inter Light"/>
                <a:ea typeface="Inter Light"/>
                <a:cs typeface="Inter Light"/>
                <a:sym typeface="Inter Light"/>
              </a:defRPr>
            </a:lvl4pPr>
            <a:lvl5pPr indent="-292100" lvl="4" marL="2286000">
              <a:lnSpc>
                <a:spcPct val="115000"/>
              </a:lnSpc>
              <a:spcBef>
                <a:spcPts val="800"/>
              </a:spcBef>
              <a:spcAft>
                <a:spcPts val="0"/>
              </a:spcAft>
              <a:buClr>
                <a:schemeClr val="dk1"/>
              </a:buClr>
              <a:buSzPts val="1000"/>
              <a:buFont typeface="Inter Light"/>
              <a:buChar char="○"/>
              <a:defRPr sz="1000">
                <a:solidFill>
                  <a:schemeClr val="dk1"/>
                </a:solidFill>
                <a:latin typeface="Inter Light"/>
                <a:ea typeface="Inter Light"/>
                <a:cs typeface="Inter Light"/>
                <a:sym typeface="Inter Light"/>
              </a:defRPr>
            </a:lvl5pPr>
            <a:lvl6pPr indent="-292100" lvl="5" marL="2743200">
              <a:lnSpc>
                <a:spcPct val="115000"/>
              </a:lnSpc>
              <a:spcBef>
                <a:spcPts val="800"/>
              </a:spcBef>
              <a:spcAft>
                <a:spcPts val="0"/>
              </a:spcAft>
              <a:buClr>
                <a:schemeClr val="dk1"/>
              </a:buClr>
              <a:buSzPts val="1000"/>
              <a:buFont typeface="Inter Light"/>
              <a:buChar char="■"/>
              <a:defRPr sz="1000">
                <a:solidFill>
                  <a:schemeClr val="dk1"/>
                </a:solidFill>
                <a:latin typeface="Inter Light"/>
                <a:ea typeface="Inter Light"/>
                <a:cs typeface="Inter Light"/>
                <a:sym typeface="Inter Light"/>
              </a:defRPr>
            </a:lvl6pPr>
            <a:lvl7pPr indent="-292100" lvl="6" marL="3200400">
              <a:lnSpc>
                <a:spcPct val="115000"/>
              </a:lnSpc>
              <a:spcBef>
                <a:spcPts val="800"/>
              </a:spcBef>
              <a:spcAft>
                <a:spcPts val="0"/>
              </a:spcAft>
              <a:buClr>
                <a:schemeClr val="dk1"/>
              </a:buClr>
              <a:buSzPts val="1000"/>
              <a:buFont typeface="Inter Light"/>
              <a:buChar char="●"/>
              <a:defRPr sz="1000">
                <a:solidFill>
                  <a:schemeClr val="dk1"/>
                </a:solidFill>
                <a:latin typeface="Inter Light"/>
                <a:ea typeface="Inter Light"/>
                <a:cs typeface="Inter Light"/>
                <a:sym typeface="Inter Light"/>
              </a:defRPr>
            </a:lvl7pPr>
            <a:lvl8pPr indent="-292100" lvl="7" marL="3657600">
              <a:lnSpc>
                <a:spcPct val="115000"/>
              </a:lnSpc>
              <a:spcBef>
                <a:spcPts val="800"/>
              </a:spcBef>
              <a:spcAft>
                <a:spcPts val="0"/>
              </a:spcAft>
              <a:buClr>
                <a:schemeClr val="dk1"/>
              </a:buClr>
              <a:buSzPts val="1000"/>
              <a:buFont typeface="Inter Light"/>
              <a:buChar char="○"/>
              <a:defRPr sz="1000">
                <a:solidFill>
                  <a:schemeClr val="dk1"/>
                </a:solidFill>
                <a:latin typeface="Inter Light"/>
                <a:ea typeface="Inter Light"/>
                <a:cs typeface="Inter Light"/>
                <a:sym typeface="Inter Light"/>
              </a:defRPr>
            </a:lvl8pPr>
            <a:lvl9pPr indent="-292100" lvl="8" marL="4114800">
              <a:lnSpc>
                <a:spcPct val="115000"/>
              </a:lnSpc>
              <a:spcBef>
                <a:spcPts val="800"/>
              </a:spcBef>
              <a:spcAft>
                <a:spcPts val="800"/>
              </a:spcAft>
              <a:buClr>
                <a:schemeClr val="dk1"/>
              </a:buClr>
              <a:buSzPts val="1000"/>
              <a:buFont typeface="Inter Light"/>
              <a:buChar char="■"/>
              <a:defRPr sz="1000">
                <a:solidFill>
                  <a:schemeClr val="dk1"/>
                </a:solidFill>
                <a:latin typeface="Inter Light"/>
                <a:ea typeface="Inter Light"/>
                <a:cs typeface="Inter Light"/>
                <a:sym typeface="Inter Light"/>
              </a:defRPr>
            </a:lvl9pPr>
          </a:lstStyle>
          <a:p/>
        </p:txBody>
      </p:sp>
      <p:sp>
        <p:nvSpPr>
          <p:cNvPr id="233" name="Google Shape;233;p28"/>
          <p:cNvSpPr txBox="1"/>
          <p:nvPr>
            <p:ph idx="6" type="body"/>
          </p:nvPr>
        </p:nvSpPr>
        <p:spPr>
          <a:xfrm>
            <a:off x="6413576" y="2950425"/>
            <a:ext cx="2450700" cy="1909800"/>
          </a:xfrm>
          <a:prstGeom prst="rect">
            <a:avLst/>
          </a:prstGeom>
          <a:noFill/>
          <a:ln>
            <a:noFill/>
          </a:ln>
        </p:spPr>
        <p:txBody>
          <a:bodyPr anchorCtr="0" anchor="t" bIns="91425" lIns="0" spcFirstLastPara="1" rIns="0" wrap="square" tIns="91425">
            <a:noAutofit/>
          </a:bodyPr>
          <a:lstStyle>
            <a:lvl1pPr indent="-292100" lvl="0" marL="457200">
              <a:lnSpc>
                <a:spcPct val="115000"/>
              </a:lnSpc>
              <a:spcBef>
                <a:spcPts val="0"/>
              </a:spcBef>
              <a:spcAft>
                <a:spcPts val="0"/>
              </a:spcAft>
              <a:buClr>
                <a:schemeClr val="dk1"/>
              </a:buClr>
              <a:buSzPts val="1000"/>
              <a:buFont typeface="Inter Light"/>
              <a:buChar char="●"/>
              <a:defRPr sz="1000">
                <a:solidFill>
                  <a:schemeClr val="dk1"/>
                </a:solidFill>
                <a:latin typeface="Inter Light"/>
                <a:ea typeface="Inter Light"/>
                <a:cs typeface="Inter Light"/>
                <a:sym typeface="Inter Light"/>
              </a:defRPr>
            </a:lvl1pPr>
            <a:lvl2pPr indent="-292100" lvl="1" marL="914400">
              <a:lnSpc>
                <a:spcPct val="115000"/>
              </a:lnSpc>
              <a:spcBef>
                <a:spcPts val="800"/>
              </a:spcBef>
              <a:spcAft>
                <a:spcPts val="0"/>
              </a:spcAft>
              <a:buClr>
                <a:schemeClr val="dk1"/>
              </a:buClr>
              <a:buSzPts val="1000"/>
              <a:buFont typeface="Inter Light"/>
              <a:buChar char="○"/>
              <a:defRPr sz="1000">
                <a:solidFill>
                  <a:schemeClr val="dk1"/>
                </a:solidFill>
                <a:latin typeface="Inter Light"/>
                <a:ea typeface="Inter Light"/>
                <a:cs typeface="Inter Light"/>
                <a:sym typeface="Inter Light"/>
              </a:defRPr>
            </a:lvl2pPr>
            <a:lvl3pPr indent="-292100" lvl="2" marL="1371600">
              <a:lnSpc>
                <a:spcPct val="115000"/>
              </a:lnSpc>
              <a:spcBef>
                <a:spcPts val="800"/>
              </a:spcBef>
              <a:spcAft>
                <a:spcPts val="0"/>
              </a:spcAft>
              <a:buClr>
                <a:schemeClr val="dk1"/>
              </a:buClr>
              <a:buSzPts val="1000"/>
              <a:buFont typeface="Inter Light"/>
              <a:buChar char="■"/>
              <a:defRPr sz="1000">
                <a:solidFill>
                  <a:schemeClr val="dk1"/>
                </a:solidFill>
                <a:latin typeface="Inter Light"/>
                <a:ea typeface="Inter Light"/>
                <a:cs typeface="Inter Light"/>
                <a:sym typeface="Inter Light"/>
              </a:defRPr>
            </a:lvl3pPr>
            <a:lvl4pPr indent="-292100" lvl="3" marL="1828800">
              <a:lnSpc>
                <a:spcPct val="115000"/>
              </a:lnSpc>
              <a:spcBef>
                <a:spcPts val="800"/>
              </a:spcBef>
              <a:spcAft>
                <a:spcPts val="0"/>
              </a:spcAft>
              <a:buClr>
                <a:schemeClr val="dk1"/>
              </a:buClr>
              <a:buSzPts val="1000"/>
              <a:buFont typeface="Inter Light"/>
              <a:buChar char="●"/>
              <a:defRPr sz="1000">
                <a:solidFill>
                  <a:schemeClr val="dk1"/>
                </a:solidFill>
                <a:latin typeface="Inter Light"/>
                <a:ea typeface="Inter Light"/>
                <a:cs typeface="Inter Light"/>
                <a:sym typeface="Inter Light"/>
              </a:defRPr>
            </a:lvl4pPr>
            <a:lvl5pPr indent="-292100" lvl="4" marL="2286000">
              <a:lnSpc>
                <a:spcPct val="115000"/>
              </a:lnSpc>
              <a:spcBef>
                <a:spcPts val="800"/>
              </a:spcBef>
              <a:spcAft>
                <a:spcPts val="0"/>
              </a:spcAft>
              <a:buClr>
                <a:schemeClr val="dk1"/>
              </a:buClr>
              <a:buSzPts val="1000"/>
              <a:buFont typeface="Inter Light"/>
              <a:buChar char="○"/>
              <a:defRPr sz="1000">
                <a:solidFill>
                  <a:schemeClr val="dk1"/>
                </a:solidFill>
                <a:latin typeface="Inter Light"/>
                <a:ea typeface="Inter Light"/>
                <a:cs typeface="Inter Light"/>
                <a:sym typeface="Inter Light"/>
              </a:defRPr>
            </a:lvl5pPr>
            <a:lvl6pPr indent="-292100" lvl="5" marL="2743200">
              <a:lnSpc>
                <a:spcPct val="115000"/>
              </a:lnSpc>
              <a:spcBef>
                <a:spcPts val="800"/>
              </a:spcBef>
              <a:spcAft>
                <a:spcPts val="0"/>
              </a:spcAft>
              <a:buClr>
                <a:schemeClr val="dk1"/>
              </a:buClr>
              <a:buSzPts val="1000"/>
              <a:buFont typeface="Inter Light"/>
              <a:buChar char="■"/>
              <a:defRPr sz="1000">
                <a:solidFill>
                  <a:schemeClr val="dk1"/>
                </a:solidFill>
                <a:latin typeface="Inter Light"/>
                <a:ea typeface="Inter Light"/>
                <a:cs typeface="Inter Light"/>
                <a:sym typeface="Inter Light"/>
              </a:defRPr>
            </a:lvl6pPr>
            <a:lvl7pPr indent="-292100" lvl="6" marL="3200400">
              <a:lnSpc>
                <a:spcPct val="115000"/>
              </a:lnSpc>
              <a:spcBef>
                <a:spcPts val="800"/>
              </a:spcBef>
              <a:spcAft>
                <a:spcPts val="0"/>
              </a:spcAft>
              <a:buClr>
                <a:schemeClr val="dk1"/>
              </a:buClr>
              <a:buSzPts val="1000"/>
              <a:buFont typeface="Inter Light"/>
              <a:buChar char="●"/>
              <a:defRPr sz="1000">
                <a:solidFill>
                  <a:schemeClr val="dk1"/>
                </a:solidFill>
                <a:latin typeface="Inter Light"/>
                <a:ea typeface="Inter Light"/>
                <a:cs typeface="Inter Light"/>
                <a:sym typeface="Inter Light"/>
              </a:defRPr>
            </a:lvl7pPr>
            <a:lvl8pPr indent="-292100" lvl="7" marL="3657600">
              <a:lnSpc>
                <a:spcPct val="115000"/>
              </a:lnSpc>
              <a:spcBef>
                <a:spcPts val="800"/>
              </a:spcBef>
              <a:spcAft>
                <a:spcPts val="0"/>
              </a:spcAft>
              <a:buClr>
                <a:schemeClr val="dk1"/>
              </a:buClr>
              <a:buSzPts val="1000"/>
              <a:buFont typeface="Inter Light"/>
              <a:buChar char="○"/>
              <a:defRPr sz="1000">
                <a:solidFill>
                  <a:schemeClr val="dk1"/>
                </a:solidFill>
                <a:latin typeface="Inter Light"/>
                <a:ea typeface="Inter Light"/>
                <a:cs typeface="Inter Light"/>
                <a:sym typeface="Inter Light"/>
              </a:defRPr>
            </a:lvl8pPr>
            <a:lvl9pPr indent="-292100" lvl="8" marL="4114800">
              <a:lnSpc>
                <a:spcPct val="115000"/>
              </a:lnSpc>
              <a:spcBef>
                <a:spcPts val="800"/>
              </a:spcBef>
              <a:spcAft>
                <a:spcPts val="800"/>
              </a:spcAft>
              <a:buClr>
                <a:schemeClr val="dk1"/>
              </a:buClr>
              <a:buSzPts val="1000"/>
              <a:buFont typeface="Inter Light"/>
              <a:buChar char="■"/>
              <a:defRPr sz="1000">
                <a:solidFill>
                  <a:schemeClr val="dk1"/>
                </a:solidFill>
                <a:latin typeface="Inter Light"/>
                <a:ea typeface="Inter Light"/>
                <a:cs typeface="Inter Light"/>
                <a:sym typeface="Inter Light"/>
              </a:defRPr>
            </a:lvl9pPr>
          </a:lstStyle>
          <a:p/>
        </p:txBody>
      </p:sp>
      <p:sp>
        <p:nvSpPr>
          <p:cNvPr id="234" name="Google Shape;234;p28"/>
          <p:cNvSpPr/>
          <p:nvPr/>
        </p:nvSpPr>
        <p:spPr>
          <a:xfrm>
            <a:off x="2175" y="-25"/>
            <a:ext cx="9144000" cy="17481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235" name="Google Shape;235;p28"/>
          <p:cNvSpPr txBox="1"/>
          <p:nvPr>
            <p:ph type="title"/>
          </p:nvPr>
        </p:nvSpPr>
        <p:spPr>
          <a:xfrm>
            <a:off x="284400" y="828727"/>
            <a:ext cx="6418200" cy="713700"/>
          </a:xfrm>
          <a:prstGeom prst="rect">
            <a:avLst/>
          </a:prstGeom>
        </p:spPr>
        <p:txBody>
          <a:bodyPr anchorCtr="0" anchor="b" bIns="91425" lIns="0" spcFirstLastPara="1" rIns="0" wrap="square" tIns="91425">
            <a:noAutofit/>
          </a:bodyPr>
          <a:lstStyle>
            <a:lvl1pPr lvl="0">
              <a:lnSpc>
                <a:spcPct val="100000"/>
              </a:lnSpc>
              <a:spcBef>
                <a:spcPts val="0"/>
              </a:spcBef>
              <a:spcAft>
                <a:spcPts val="0"/>
              </a:spcAft>
              <a:buNone/>
              <a:defRPr sz="2000">
                <a:latin typeface="Inter Light"/>
                <a:ea typeface="Inter Light"/>
                <a:cs typeface="Inter Light"/>
                <a:sym typeface="Inter Light"/>
              </a:defRPr>
            </a:lvl1pPr>
            <a:lvl2pPr lvl="1">
              <a:lnSpc>
                <a:spcPct val="100000"/>
              </a:lnSpc>
              <a:spcBef>
                <a:spcPts val="0"/>
              </a:spcBef>
              <a:spcAft>
                <a:spcPts val="0"/>
              </a:spcAft>
              <a:buNone/>
              <a:defRPr>
                <a:latin typeface="Inter Light"/>
                <a:ea typeface="Inter Light"/>
                <a:cs typeface="Inter Light"/>
                <a:sym typeface="Inter Light"/>
              </a:defRPr>
            </a:lvl2pPr>
            <a:lvl3pPr lvl="2">
              <a:lnSpc>
                <a:spcPct val="100000"/>
              </a:lnSpc>
              <a:spcBef>
                <a:spcPts val="0"/>
              </a:spcBef>
              <a:spcAft>
                <a:spcPts val="0"/>
              </a:spcAft>
              <a:buNone/>
              <a:defRPr>
                <a:latin typeface="Inter Light"/>
                <a:ea typeface="Inter Light"/>
                <a:cs typeface="Inter Light"/>
                <a:sym typeface="Inter Light"/>
              </a:defRPr>
            </a:lvl3pPr>
            <a:lvl4pPr lvl="3">
              <a:lnSpc>
                <a:spcPct val="100000"/>
              </a:lnSpc>
              <a:spcBef>
                <a:spcPts val="0"/>
              </a:spcBef>
              <a:spcAft>
                <a:spcPts val="0"/>
              </a:spcAft>
              <a:buNone/>
              <a:defRPr>
                <a:latin typeface="Inter Light"/>
                <a:ea typeface="Inter Light"/>
                <a:cs typeface="Inter Light"/>
                <a:sym typeface="Inter Light"/>
              </a:defRPr>
            </a:lvl4pPr>
            <a:lvl5pPr lvl="4">
              <a:lnSpc>
                <a:spcPct val="100000"/>
              </a:lnSpc>
              <a:spcBef>
                <a:spcPts val="0"/>
              </a:spcBef>
              <a:spcAft>
                <a:spcPts val="0"/>
              </a:spcAft>
              <a:buNone/>
              <a:defRPr>
                <a:latin typeface="Inter Light"/>
                <a:ea typeface="Inter Light"/>
                <a:cs typeface="Inter Light"/>
                <a:sym typeface="Inter Light"/>
              </a:defRPr>
            </a:lvl5pPr>
            <a:lvl6pPr lvl="5">
              <a:lnSpc>
                <a:spcPct val="100000"/>
              </a:lnSpc>
              <a:spcBef>
                <a:spcPts val="0"/>
              </a:spcBef>
              <a:spcAft>
                <a:spcPts val="0"/>
              </a:spcAft>
              <a:buNone/>
              <a:defRPr>
                <a:latin typeface="Inter Light"/>
                <a:ea typeface="Inter Light"/>
                <a:cs typeface="Inter Light"/>
                <a:sym typeface="Inter Light"/>
              </a:defRPr>
            </a:lvl6pPr>
            <a:lvl7pPr lvl="6">
              <a:lnSpc>
                <a:spcPct val="100000"/>
              </a:lnSpc>
              <a:spcBef>
                <a:spcPts val="0"/>
              </a:spcBef>
              <a:spcAft>
                <a:spcPts val="0"/>
              </a:spcAft>
              <a:buNone/>
              <a:defRPr>
                <a:latin typeface="Inter Light"/>
                <a:ea typeface="Inter Light"/>
                <a:cs typeface="Inter Light"/>
                <a:sym typeface="Inter Light"/>
              </a:defRPr>
            </a:lvl7pPr>
            <a:lvl8pPr lvl="7">
              <a:lnSpc>
                <a:spcPct val="100000"/>
              </a:lnSpc>
              <a:spcBef>
                <a:spcPts val="0"/>
              </a:spcBef>
              <a:spcAft>
                <a:spcPts val="0"/>
              </a:spcAft>
              <a:buNone/>
              <a:defRPr>
                <a:latin typeface="Inter Light"/>
                <a:ea typeface="Inter Light"/>
                <a:cs typeface="Inter Light"/>
                <a:sym typeface="Inter Light"/>
              </a:defRPr>
            </a:lvl8pPr>
            <a:lvl9pPr lvl="8">
              <a:lnSpc>
                <a:spcPct val="100000"/>
              </a:lnSpc>
              <a:spcBef>
                <a:spcPts val="0"/>
              </a:spcBef>
              <a:spcAft>
                <a:spcPts val="0"/>
              </a:spcAft>
              <a:buNone/>
              <a:defRPr>
                <a:latin typeface="Inter Light"/>
                <a:ea typeface="Inter Light"/>
                <a:cs typeface="Inter Light"/>
                <a:sym typeface="Inter Light"/>
              </a:defRPr>
            </a:lvl9pPr>
          </a:lstStyle>
          <a:p/>
        </p:txBody>
      </p:sp>
      <p:sp>
        <p:nvSpPr>
          <p:cNvPr id="236" name="Google Shape;236;p28"/>
          <p:cNvSpPr txBox="1"/>
          <p:nvPr>
            <p:ph idx="7" type="subTitle"/>
          </p:nvPr>
        </p:nvSpPr>
        <p:spPr>
          <a:xfrm>
            <a:off x="284400" y="531600"/>
            <a:ext cx="4255500" cy="297600"/>
          </a:xfrm>
          <a:prstGeom prst="rect">
            <a:avLst/>
          </a:prstGeom>
        </p:spPr>
        <p:txBody>
          <a:bodyPr anchorCtr="0" anchor="t" bIns="91425" lIns="0" spcFirstLastPara="1" rIns="0" wrap="square" tIns="91425">
            <a:noAutofit/>
          </a:bodyPr>
          <a:lstStyle>
            <a:lvl1pPr lvl="0">
              <a:spcBef>
                <a:spcPts val="0"/>
              </a:spcBef>
              <a:spcAft>
                <a:spcPts val="0"/>
              </a:spcAft>
              <a:buSzPts val="900"/>
              <a:buFont typeface="Inter Medium"/>
              <a:buNone/>
              <a:defRPr sz="900">
                <a:latin typeface="Inter Medium"/>
                <a:ea typeface="Inter Medium"/>
                <a:cs typeface="Inter Medium"/>
                <a:sym typeface="Inter Medium"/>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7" name="Google Shape;237;p28"/>
          <p:cNvSpPr txBox="1"/>
          <p:nvPr/>
        </p:nvSpPr>
        <p:spPr>
          <a:xfrm>
            <a:off x="284700" y="64031"/>
            <a:ext cx="903300" cy="2925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 sz="700">
                <a:solidFill>
                  <a:schemeClr val="dk1"/>
                </a:solidFill>
                <a:latin typeface="Inter"/>
                <a:ea typeface="Inter"/>
                <a:cs typeface="Inter"/>
                <a:sym typeface="Inter"/>
              </a:rPr>
              <a:t>Confidential </a:t>
            </a:r>
            <a:endParaRPr sz="700">
              <a:solidFill>
                <a:schemeClr val="dk1"/>
              </a:solidFill>
              <a:latin typeface="Inter"/>
              <a:ea typeface="Inter"/>
              <a:cs typeface="Inter"/>
              <a:sym typeface="Inter"/>
            </a:endParaRPr>
          </a:p>
        </p:txBody>
      </p:sp>
      <p:sp>
        <p:nvSpPr>
          <p:cNvPr id="238" name="Google Shape;238;p28"/>
          <p:cNvSpPr txBox="1"/>
          <p:nvPr>
            <p:ph idx="12" type="sldNum"/>
          </p:nvPr>
        </p:nvSpPr>
        <p:spPr>
          <a:xfrm>
            <a:off x="8314451" y="64031"/>
            <a:ext cx="548700" cy="292500"/>
          </a:xfrm>
          <a:prstGeom prst="rect">
            <a:avLst/>
          </a:prstGeom>
        </p:spPr>
        <p:txBody>
          <a:bodyPr anchorCtr="0" anchor="t" bIns="91425" lIns="0" spcFirstLastPara="1" rIns="0" wrap="square" tIns="91425">
            <a:spAutoFit/>
          </a:bodyPr>
          <a:lstStyle>
            <a:lvl1pPr lvl="0">
              <a:buNone/>
              <a:defRPr sz="700">
                <a:solidFill>
                  <a:schemeClr val="dk1"/>
                </a:solidFill>
                <a:latin typeface="Inter"/>
                <a:ea typeface="Inter"/>
                <a:cs typeface="Inter"/>
                <a:sym typeface="Inter"/>
              </a:defRPr>
            </a:lvl1pPr>
            <a:lvl2pPr lvl="1">
              <a:buNone/>
              <a:defRPr sz="700">
                <a:solidFill>
                  <a:schemeClr val="dk1"/>
                </a:solidFill>
                <a:latin typeface="Inter"/>
                <a:ea typeface="Inter"/>
                <a:cs typeface="Inter"/>
                <a:sym typeface="Inter"/>
              </a:defRPr>
            </a:lvl2pPr>
            <a:lvl3pPr lvl="2">
              <a:buNone/>
              <a:defRPr sz="700">
                <a:solidFill>
                  <a:schemeClr val="dk1"/>
                </a:solidFill>
                <a:latin typeface="Inter"/>
                <a:ea typeface="Inter"/>
                <a:cs typeface="Inter"/>
                <a:sym typeface="Inter"/>
              </a:defRPr>
            </a:lvl3pPr>
            <a:lvl4pPr lvl="3">
              <a:buNone/>
              <a:defRPr sz="700">
                <a:solidFill>
                  <a:schemeClr val="dk1"/>
                </a:solidFill>
                <a:latin typeface="Inter"/>
                <a:ea typeface="Inter"/>
                <a:cs typeface="Inter"/>
                <a:sym typeface="Inter"/>
              </a:defRPr>
            </a:lvl4pPr>
            <a:lvl5pPr lvl="4">
              <a:buNone/>
              <a:defRPr sz="700">
                <a:solidFill>
                  <a:schemeClr val="dk1"/>
                </a:solidFill>
                <a:latin typeface="Inter"/>
                <a:ea typeface="Inter"/>
                <a:cs typeface="Inter"/>
                <a:sym typeface="Inter"/>
              </a:defRPr>
            </a:lvl5pPr>
            <a:lvl6pPr lvl="5">
              <a:buNone/>
              <a:defRPr sz="700">
                <a:solidFill>
                  <a:schemeClr val="dk1"/>
                </a:solidFill>
                <a:latin typeface="Inter"/>
                <a:ea typeface="Inter"/>
                <a:cs typeface="Inter"/>
                <a:sym typeface="Inter"/>
              </a:defRPr>
            </a:lvl6pPr>
            <a:lvl7pPr lvl="6">
              <a:buNone/>
              <a:defRPr sz="700">
                <a:solidFill>
                  <a:schemeClr val="dk1"/>
                </a:solidFill>
                <a:latin typeface="Inter"/>
                <a:ea typeface="Inter"/>
                <a:cs typeface="Inter"/>
                <a:sym typeface="Inter"/>
              </a:defRPr>
            </a:lvl7pPr>
            <a:lvl8pPr lvl="7">
              <a:buNone/>
              <a:defRPr sz="700">
                <a:solidFill>
                  <a:schemeClr val="dk1"/>
                </a:solidFill>
                <a:latin typeface="Inter"/>
                <a:ea typeface="Inter"/>
                <a:cs typeface="Inter"/>
                <a:sym typeface="Inter"/>
              </a:defRPr>
            </a:lvl8pPr>
            <a:lvl9pPr lvl="8">
              <a:buNone/>
              <a:defRPr sz="700">
                <a:solidFill>
                  <a:schemeClr val="dk1"/>
                </a:solidFill>
                <a:latin typeface="Inter"/>
                <a:ea typeface="Inter"/>
                <a:cs typeface="Inter"/>
                <a:sym typeface="Inter"/>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big ideas - Alt 4">
  <p:cSld name="CUSTOM_20_1_1">
    <p:bg>
      <p:bgPr>
        <a:solidFill>
          <a:schemeClr val="dk2"/>
        </a:solidFill>
      </p:bgPr>
    </p:bg>
    <p:spTree>
      <p:nvGrpSpPr>
        <p:cNvPr id="239" name="Shape 239"/>
        <p:cNvGrpSpPr/>
        <p:nvPr/>
      </p:nvGrpSpPr>
      <p:grpSpPr>
        <a:xfrm>
          <a:off x="0" y="0"/>
          <a:ext cx="0" cy="0"/>
          <a:chOff x="0" y="0"/>
          <a:chExt cx="0" cy="0"/>
        </a:xfrm>
      </p:grpSpPr>
      <p:sp>
        <p:nvSpPr>
          <p:cNvPr id="240" name="Google Shape;240;p29"/>
          <p:cNvSpPr/>
          <p:nvPr/>
        </p:nvSpPr>
        <p:spPr>
          <a:xfrm>
            <a:off x="2175" y="-25"/>
            <a:ext cx="9144000" cy="17481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Inter"/>
              <a:ea typeface="Inter"/>
              <a:cs typeface="Inter"/>
              <a:sym typeface="Inter"/>
            </a:endParaRPr>
          </a:p>
        </p:txBody>
      </p:sp>
      <p:sp>
        <p:nvSpPr>
          <p:cNvPr id="241" name="Google Shape;241;p29"/>
          <p:cNvSpPr txBox="1"/>
          <p:nvPr>
            <p:ph idx="1" type="subTitle"/>
          </p:nvPr>
        </p:nvSpPr>
        <p:spPr>
          <a:xfrm>
            <a:off x="284400" y="2149316"/>
            <a:ext cx="2451300" cy="619800"/>
          </a:xfrm>
          <a:prstGeom prst="rect">
            <a:avLst/>
          </a:prstGeom>
        </p:spPr>
        <p:txBody>
          <a:bodyPr anchorCtr="0" anchor="t" bIns="91425" lIns="0" spcFirstLastPara="1" rIns="0" wrap="square" tIns="91425">
            <a:noAutofit/>
          </a:bodyPr>
          <a:lstStyle>
            <a:lvl1pPr lvl="0">
              <a:lnSpc>
                <a:spcPct val="115000"/>
              </a:lnSpc>
              <a:spcBef>
                <a:spcPts val="0"/>
              </a:spcBef>
              <a:spcAft>
                <a:spcPts val="0"/>
              </a:spcAft>
              <a:buSzPts val="1600"/>
              <a:buFont typeface="Inter"/>
              <a:buNone/>
              <a:defRPr sz="1600"/>
            </a:lvl1pPr>
            <a:lvl2pPr lvl="1">
              <a:lnSpc>
                <a:spcPct val="115000"/>
              </a:lnSpc>
              <a:spcBef>
                <a:spcPts val="0"/>
              </a:spcBef>
              <a:spcAft>
                <a:spcPts val="0"/>
              </a:spcAft>
              <a:buClr>
                <a:schemeClr val="dk1"/>
              </a:buClr>
              <a:buSzPts val="1600"/>
              <a:buFont typeface="Inter"/>
              <a:buNone/>
              <a:defRPr sz="1600">
                <a:solidFill>
                  <a:schemeClr val="dk1"/>
                </a:solidFill>
              </a:defRPr>
            </a:lvl2pPr>
            <a:lvl3pPr lvl="2">
              <a:lnSpc>
                <a:spcPct val="115000"/>
              </a:lnSpc>
              <a:spcBef>
                <a:spcPts val="0"/>
              </a:spcBef>
              <a:spcAft>
                <a:spcPts val="0"/>
              </a:spcAft>
              <a:buClr>
                <a:schemeClr val="dk1"/>
              </a:buClr>
              <a:buSzPts val="1600"/>
              <a:buFont typeface="Inter"/>
              <a:buNone/>
              <a:defRPr sz="1600">
                <a:solidFill>
                  <a:schemeClr val="dk1"/>
                </a:solidFill>
              </a:defRPr>
            </a:lvl3pPr>
            <a:lvl4pPr lvl="3">
              <a:lnSpc>
                <a:spcPct val="115000"/>
              </a:lnSpc>
              <a:spcBef>
                <a:spcPts val="0"/>
              </a:spcBef>
              <a:spcAft>
                <a:spcPts val="0"/>
              </a:spcAft>
              <a:buClr>
                <a:schemeClr val="dk1"/>
              </a:buClr>
              <a:buSzPts val="1600"/>
              <a:buFont typeface="Inter"/>
              <a:buNone/>
              <a:defRPr sz="1600">
                <a:solidFill>
                  <a:schemeClr val="dk1"/>
                </a:solidFill>
              </a:defRPr>
            </a:lvl4pPr>
            <a:lvl5pPr lvl="4">
              <a:lnSpc>
                <a:spcPct val="115000"/>
              </a:lnSpc>
              <a:spcBef>
                <a:spcPts val="0"/>
              </a:spcBef>
              <a:spcAft>
                <a:spcPts val="0"/>
              </a:spcAft>
              <a:buClr>
                <a:schemeClr val="dk1"/>
              </a:buClr>
              <a:buSzPts val="1600"/>
              <a:buFont typeface="Inter"/>
              <a:buNone/>
              <a:defRPr sz="1600">
                <a:solidFill>
                  <a:schemeClr val="dk1"/>
                </a:solidFill>
              </a:defRPr>
            </a:lvl5pPr>
            <a:lvl6pPr lvl="5">
              <a:lnSpc>
                <a:spcPct val="115000"/>
              </a:lnSpc>
              <a:spcBef>
                <a:spcPts val="0"/>
              </a:spcBef>
              <a:spcAft>
                <a:spcPts val="0"/>
              </a:spcAft>
              <a:buClr>
                <a:schemeClr val="dk1"/>
              </a:buClr>
              <a:buSzPts val="1600"/>
              <a:buFont typeface="Inter"/>
              <a:buNone/>
              <a:defRPr sz="1600">
                <a:solidFill>
                  <a:schemeClr val="dk1"/>
                </a:solidFill>
              </a:defRPr>
            </a:lvl6pPr>
            <a:lvl7pPr lvl="6">
              <a:lnSpc>
                <a:spcPct val="115000"/>
              </a:lnSpc>
              <a:spcBef>
                <a:spcPts val="0"/>
              </a:spcBef>
              <a:spcAft>
                <a:spcPts val="0"/>
              </a:spcAft>
              <a:buClr>
                <a:schemeClr val="dk1"/>
              </a:buClr>
              <a:buSzPts val="1600"/>
              <a:buFont typeface="Inter"/>
              <a:buNone/>
              <a:defRPr sz="1600">
                <a:solidFill>
                  <a:schemeClr val="dk1"/>
                </a:solidFill>
              </a:defRPr>
            </a:lvl7pPr>
            <a:lvl8pPr lvl="7">
              <a:lnSpc>
                <a:spcPct val="115000"/>
              </a:lnSpc>
              <a:spcBef>
                <a:spcPts val="0"/>
              </a:spcBef>
              <a:spcAft>
                <a:spcPts val="0"/>
              </a:spcAft>
              <a:buClr>
                <a:schemeClr val="dk1"/>
              </a:buClr>
              <a:buSzPts val="1600"/>
              <a:buFont typeface="Inter"/>
              <a:buNone/>
              <a:defRPr sz="1600">
                <a:solidFill>
                  <a:schemeClr val="dk1"/>
                </a:solidFill>
              </a:defRPr>
            </a:lvl8pPr>
            <a:lvl9pPr lvl="8">
              <a:lnSpc>
                <a:spcPct val="115000"/>
              </a:lnSpc>
              <a:spcBef>
                <a:spcPts val="0"/>
              </a:spcBef>
              <a:spcAft>
                <a:spcPts val="0"/>
              </a:spcAft>
              <a:buClr>
                <a:schemeClr val="dk1"/>
              </a:buClr>
              <a:buSzPts val="1600"/>
              <a:buFont typeface="Inter"/>
              <a:buNone/>
              <a:defRPr sz="1600">
                <a:solidFill>
                  <a:schemeClr val="dk1"/>
                </a:solidFill>
              </a:defRPr>
            </a:lvl9pPr>
          </a:lstStyle>
          <a:p/>
        </p:txBody>
      </p:sp>
      <p:sp>
        <p:nvSpPr>
          <p:cNvPr id="242" name="Google Shape;242;p29"/>
          <p:cNvSpPr txBox="1"/>
          <p:nvPr>
            <p:ph idx="2" type="subTitle"/>
          </p:nvPr>
        </p:nvSpPr>
        <p:spPr>
          <a:xfrm>
            <a:off x="3356100" y="2149316"/>
            <a:ext cx="2451300" cy="619800"/>
          </a:xfrm>
          <a:prstGeom prst="rect">
            <a:avLst/>
          </a:prstGeom>
        </p:spPr>
        <p:txBody>
          <a:bodyPr anchorCtr="0" anchor="t" bIns="91425" lIns="0" spcFirstLastPara="1" rIns="0" wrap="square" tIns="91425">
            <a:noAutofit/>
          </a:bodyPr>
          <a:lstStyle>
            <a:lvl1pPr lvl="0">
              <a:lnSpc>
                <a:spcPct val="115000"/>
              </a:lnSpc>
              <a:spcBef>
                <a:spcPts val="0"/>
              </a:spcBef>
              <a:spcAft>
                <a:spcPts val="0"/>
              </a:spcAft>
              <a:buSzPts val="1600"/>
              <a:buFont typeface="Inter"/>
              <a:buNone/>
              <a:defRPr sz="1600"/>
            </a:lvl1pPr>
            <a:lvl2pPr lvl="1">
              <a:lnSpc>
                <a:spcPct val="115000"/>
              </a:lnSpc>
              <a:spcBef>
                <a:spcPts val="0"/>
              </a:spcBef>
              <a:spcAft>
                <a:spcPts val="0"/>
              </a:spcAft>
              <a:buClr>
                <a:schemeClr val="dk1"/>
              </a:buClr>
              <a:buSzPts val="1600"/>
              <a:buFont typeface="Inter"/>
              <a:buNone/>
              <a:defRPr sz="1600">
                <a:solidFill>
                  <a:schemeClr val="dk1"/>
                </a:solidFill>
              </a:defRPr>
            </a:lvl2pPr>
            <a:lvl3pPr lvl="2">
              <a:lnSpc>
                <a:spcPct val="115000"/>
              </a:lnSpc>
              <a:spcBef>
                <a:spcPts val="0"/>
              </a:spcBef>
              <a:spcAft>
                <a:spcPts val="0"/>
              </a:spcAft>
              <a:buClr>
                <a:schemeClr val="dk1"/>
              </a:buClr>
              <a:buSzPts val="1600"/>
              <a:buFont typeface="Inter"/>
              <a:buNone/>
              <a:defRPr sz="1600">
                <a:solidFill>
                  <a:schemeClr val="dk1"/>
                </a:solidFill>
              </a:defRPr>
            </a:lvl3pPr>
            <a:lvl4pPr lvl="3">
              <a:lnSpc>
                <a:spcPct val="115000"/>
              </a:lnSpc>
              <a:spcBef>
                <a:spcPts val="0"/>
              </a:spcBef>
              <a:spcAft>
                <a:spcPts val="0"/>
              </a:spcAft>
              <a:buClr>
                <a:schemeClr val="dk1"/>
              </a:buClr>
              <a:buSzPts val="1600"/>
              <a:buFont typeface="Inter"/>
              <a:buNone/>
              <a:defRPr sz="1600">
                <a:solidFill>
                  <a:schemeClr val="dk1"/>
                </a:solidFill>
              </a:defRPr>
            </a:lvl4pPr>
            <a:lvl5pPr lvl="4">
              <a:lnSpc>
                <a:spcPct val="115000"/>
              </a:lnSpc>
              <a:spcBef>
                <a:spcPts val="0"/>
              </a:spcBef>
              <a:spcAft>
                <a:spcPts val="0"/>
              </a:spcAft>
              <a:buClr>
                <a:schemeClr val="dk1"/>
              </a:buClr>
              <a:buSzPts val="1600"/>
              <a:buFont typeface="Inter"/>
              <a:buNone/>
              <a:defRPr sz="1600">
                <a:solidFill>
                  <a:schemeClr val="dk1"/>
                </a:solidFill>
              </a:defRPr>
            </a:lvl5pPr>
            <a:lvl6pPr lvl="5">
              <a:lnSpc>
                <a:spcPct val="115000"/>
              </a:lnSpc>
              <a:spcBef>
                <a:spcPts val="0"/>
              </a:spcBef>
              <a:spcAft>
                <a:spcPts val="0"/>
              </a:spcAft>
              <a:buClr>
                <a:schemeClr val="dk1"/>
              </a:buClr>
              <a:buSzPts val="1600"/>
              <a:buFont typeface="Inter"/>
              <a:buNone/>
              <a:defRPr sz="1600">
                <a:solidFill>
                  <a:schemeClr val="dk1"/>
                </a:solidFill>
              </a:defRPr>
            </a:lvl6pPr>
            <a:lvl7pPr lvl="6">
              <a:lnSpc>
                <a:spcPct val="115000"/>
              </a:lnSpc>
              <a:spcBef>
                <a:spcPts val="0"/>
              </a:spcBef>
              <a:spcAft>
                <a:spcPts val="0"/>
              </a:spcAft>
              <a:buClr>
                <a:schemeClr val="dk1"/>
              </a:buClr>
              <a:buSzPts val="1600"/>
              <a:buFont typeface="Inter"/>
              <a:buNone/>
              <a:defRPr sz="1600">
                <a:solidFill>
                  <a:schemeClr val="dk1"/>
                </a:solidFill>
              </a:defRPr>
            </a:lvl7pPr>
            <a:lvl8pPr lvl="7">
              <a:lnSpc>
                <a:spcPct val="115000"/>
              </a:lnSpc>
              <a:spcBef>
                <a:spcPts val="0"/>
              </a:spcBef>
              <a:spcAft>
                <a:spcPts val="0"/>
              </a:spcAft>
              <a:buClr>
                <a:schemeClr val="dk1"/>
              </a:buClr>
              <a:buSzPts val="1600"/>
              <a:buFont typeface="Inter"/>
              <a:buNone/>
              <a:defRPr sz="1600">
                <a:solidFill>
                  <a:schemeClr val="dk1"/>
                </a:solidFill>
              </a:defRPr>
            </a:lvl8pPr>
            <a:lvl9pPr lvl="8">
              <a:lnSpc>
                <a:spcPct val="115000"/>
              </a:lnSpc>
              <a:spcBef>
                <a:spcPts val="0"/>
              </a:spcBef>
              <a:spcAft>
                <a:spcPts val="0"/>
              </a:spcAft>
              <a:buClr>
                <a:schemeClr val="dk1"/>
              </a:buClr>
              <a:buSzPts val="1600"/>
              <a:buFont typeface="Inter"/>
              <a:buNone/>
              <a:defRPr sz="1600">
                <a:solidFill>
                  <a:schemeClr val="dk1"/>
                </a:solidFill>
              </a:defRPr>
            </a:lvl9pPr>
          </a:lstStyle>
          <a:p/>
        </p:txBody>
      </p:sp>
      <p:sp>
        <p:nvSpPr>
          <p:cNvPr id="243" name="Google Shape;243;p29"/>
          <p:cNvSpPr txBox="1"/>
          <p:nvPr>
            <p:ph idx="3" type="subTitle"/>
          </p:nvPr>
        </p:nvSpPr>
        <p:spPr>
          <a:xfrm>
            <a:off x="6413575" y="2149325"/>
            <a:ext cx="2451300" cy="619800"/>
          </a:xfrm>
          <a:prstGeom prst="rect">
            <a:avLst/>
          </a:prstGeom>
        </p:spPr>
        <p:txBody>
          <a:bodyPr anchorCtr="0" anchor="t" bIns="91425" lIns="0" spcFirstLastPara="1" rIns="0" wrap="square" tIns="91425">
            <a:noAutofit/>
          </a:bodyPr>
          <a:lstStyle>
            <a:lvl1pPr lvl="0">
              <a:lnSpc>
                <a:spcPct val="115000"/>
              </a:lnSpc>
              <a:spcBef>
                <a:spcPts val="0"/>
              </a:spcBef>
              <a:spcAft>
                <a:spcPts val="0"/>
              </a:spcAft>
              <a:buSzPts val="1600"/>
              <a:buFont typeface="Inter"/>
              <a:buNone/>
              <a:defRPr sz="1600"/>
            </a:lvl1pPr>
            <a:lvl2pPr lvl="1">
              <a:lnSpc>
                <a:spcPct val="115000"/>
              </a:lnSpc>
              <a:spcBef>
                <a:spcPts val="0"/>
              </a:spcBef>
              <a:spcAft>
                <a:spcPts val="0"/>
              </a:spcAft>
              <a:buClr>
                <a:schemeClr val="dk1"/>
              </a:buClr>
              <a:buSzPts val="1600"/>
              <a:buFont typeface="Inter"/>
              <a:buNone/>
              <a:defRPr sz="1600">
                <a:solidFill>
                  <a:schemeClr val="dk1"/>
                </a:solidFill>
              </a:defRPr>
            </a:lvl2pPr>
            <a:lvl3pPr lvl="2">
              <a:lnSpc>
                <a:spcPct val="115000"/>
              </a:lnSpc>
              <a:spcBef>
                <a:spcPts val="0"/>
              </a:spcBef>
              <a:spcAft>
                <a:spcPts val="0"/>
              </a:spcAft>
              <a:buClr>
                <a:schemeClr val="dk1"/>
              </a:buClr>
              <a:buSzPts val="1600"/>
              <a:buFont typeface="Inter"/>
              <a:buNone/>
              <a:defRPr sz="1600">
                <a:solidFill>
                  <a:schemeClr val="dk1"/>
                </a:solidFill>
              </a:defRPr>
            </a:lvl3pPr>
            <a:lvl4pPr lvl="3">
              <a:lnSpc>
                <a:spcPct val="115000"/>
              </a:lnSpc>
              <a:spcBef>
                <a:spcPts val="0"/>
              </a:spcBef>
              <a:spcAft>
                <a:spcPts val="0"/>
              </a:spcAft>
              <a:buClr>
                <a:schemeClr val="dk1"/>
              </a:buClr>
              <a:buSzPts val="1600"/>
              <a:buFont typeface="Inter"/>
              <a:buNone/>
              <a:defRPr sz="1600">
                <a:solidFill>
                  <a:schemeClr val="dk1"/>
                </a:solidFill>
              </a:defRPr>
            </a:lvl4pPr>
            <a:lvl5pPr lvl="4">
              <a:lnSpc>
                <a:spcPct val="115000"/>
              </a:lnSpc>
              <a:spcBef>
                <a:spcPts val="0"/>
              </a:spcBef>
              <a:spcAft>
                <a:spcPts val="0"/>
              </a:spcAft>
              <a:buClr>
                <a:schemeClr val="dk1"/>
              </a:buClr>
              <a:buSzPts val="1600"/>
              <a:buFont typeface="Inter"/>
              <a:buNone/>
              <a:defRPr sz="1600">
                <a:solidFill>
                  <a:schemeClr val="dk1"/>
                </a:solidFill>
              </a:defRPr>
            </a:lvl5pPr>
            <a:lvl6pPr lvl="5">
              <a:lnSpc>
                <a:spcPct val="115000"/>
              </a:lnSpc>
              <a:spcBef>
                <a:spcPts val="0"/>
              </a:spcBef>
              <a:spcAft>
                <a:spcPts val="0"/>
              </a:spcAft>
              <a:buClr>
                <a:schemeClr val="dk1"/>
              </a:buClr>
              <a:buSzPts val="1600"/>
              <a:buFont typeface="Inter"/>
              <a:buNone/>
              <a:defRPr sz="1600">
                <a:solidFill>
                  <a:schemeClr val="dk1"/>
                </a:solidFill>
              </a:defRPr>
            </a:lvl6pPr>
            <a:lvl7pPr lvl="6">
              <a:lnSpc>
                <a:spcPct val="115000"/>
              </a:lnSpc>
              <a:spcBef>
                <a:spcPts val="0"/>
              </a:spcBef>
              <a:spcAft>
                <a:spcPts val="0"/>
              </a:spcAft>
              <a:buClr>
                <a:schemeClr val="dk1"/>
              </a:buClr>
              <a:buSzPts val="1600"/>
              <a:buFont typeface="Inter"/>
              <a:buNone/>
              <a:defRPr sz="1600">
                <a:solidFill>
                  <a:schemeClr val="dk1"/>
                </a:solidFill>
              </a:defRPr>
            </a:lvl7pPr>
            <a:lvl8pPr lvl="7">
              <a:lnSpc>
                <a:spcPct val="115000"/>
              </a:lnSpc>
              <a:spcBef>
                <a:spcPts val="0"/>
              </a:spcBef>
              <a:spcAft>
                <a:spcPts val="0"/>
              </a:spcAft>
              <a:buClr>
                <a:schemeClr val="dk1"/>
              </a:buClr>
              <a:buSzPts val="1600"/>
              <a:buFont typeface="Inter"/>
              <a:buNone/>
              <a:defRPr sz="1600">
                <a:solidFill>
                  <a:schemeClr val="dk1"/>
                </a:solidFill>
              </a:defRPr>
            </a:lvl8pPr>
            <a:lvl9pPr lvl="8">
              <a:lnSpc>
                <a:spcPct val="115000"/>
              </a:lnSpc>
              <a:spcBef>
                <a:spcPts val="0"/>
              </a:spcBef>
              <a:spcAft>
                <a:spcPts val="0"/>
              </a:spcAft>
              <a:buClr>
                <a:schemeClr val="dk1"/>
              </a:buClr>
              <a:buSzPts val="1600"/>
              <a:buFont typeface="Inter"/>
              <a:buNone/>
              <a:defRPr sz="1600">
                <a:solidFill>
                  <a:schemeClr val="dk1"/>
                </a:solidFill>
              </a:defRPr>
            </a:lvl9pPr>
          </a:lstStyle>
          <a:p/>
        </p:txBody>
      </p:sp>
      <p:sp>
        <p:nvSpPr>
          <p:cNvPr id="244" name="Google Shape;244;p29"/>
          <p:cNvSpPr txBox="1"/>
          <p:nvPr/>
        </p:nvSpPr>
        <p:spPr>
          <a:xfrm>
            <a:off x="284700" y="64031"/>
            <a:ext cx="903300" cy="2925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 sz="700">
                <a:solidFill>
                  <a:schemeClr val="dk1"/>
                </a:solidFill>
                <a:latin typeface="Inter"/>
                <a:ea typeface="Inter"/>
                <a:cs typeface="Inter"/>
                <a:sym typeface="Inter"/>
              </a:rPr>
              <a:t>Confidential </a:t>
            </a:r>
            <a:endParaRPr sz="700">
              <a:solidFill>
                <a:schemeClr val="dk1"/>
              </a:solidFill>
              <a:latin typeface="Inter"/>
              <a:ea typeface="Inter"/>
              <a:cs typeface="Inter"/>
              <a:sym typeface="Inter"/>
            </a:endParaRPr>
          </a:p>
        </p:txBody>
      </p:sp>
      <p:sp>
        <p:nvSpPr>
          <p:cNvPr id="245" name="Google Shape;245;p29"/>
          <p:cNvSpPr txBox="1"/>
          <p:nvPr>
            <p:ph idx="12" type="sldNum"/>
          </p:nvPr>
        </p:nvSpPr>
        <p:spPr>
          <a:xfrm>
            <a:off x="8314451" y="64031"/>
            <a:ext cx="548700" cy="292500"/>
          </a:xfrm>
          <a:prstGeom prst="rect">
            <a:avLst/>
          </a:prstGeom>
        </p:spPr>
        <p:txBody>
          <a:bodyPr anchorCtr="0" anchor="t" bIns="91425" lIns="0" spcFirstLastPara="1" rIns="0" wrap="square" tIns="91425">
            <a:spAutoFit/>
          </a:bodyPr>
          <a:lstStyle>
            <a:lvl1pPr lvl="0">
              <a:buNone/>
              <a:defRPr sz="700">
                <a:solidFill>
                  <a:schemeClr val="dk1"/>
                </a:solidFill>
                <a:latin typeface="Inter"/>
                <a:ea typeface="Inter"/>
                <a:cs typeface="Inter"/>
                <a:sym typeface="Inter"/>
              </a:defRPr>
            </a:lvl1pPr>
            <a:lvl2pPr lvl="1">
              <a:buNone/>
              <a:defRPr sz="700">
                <a:solidFill>
                  <a:schemeClr val="dk1"/>
                </a:solidFill>
                <a:latin typeface="Inter"/>
                <a:ea typeface="Inter"/>
                <a:cs typeface="Inter"/>
                <a:sym typeface="Inter"/>
              </a:defRPr>
            </a:lvl2pPr>
            <a:lvl3pPr lvl="2">
              <a:buNone/>
              <a:defRPr sz="700">
                <a:solidFill>
                  <a:schemeClr val="dk1"/>
                </a:solidFill>
                <a:latin typeface="Inter"/>
                <a:ea typeface="Inter"/>
                <a:cs typeface="Inter"/>
                <a:sym typeface="Inter"/>
              </a:defRPr>
            </a:lvl3pPr>
            <a:lvl4pPr lvl="3">
              <a:buNone/>
              <a:defRPr sz="700">
                <a:solidFill>
                  <a:schemeClr val="dk1"/>
                </a:solidFill>
                <a:latin typeface="Inter"/>
                <a:ea typeface="Inter"/>
                <a:cs typeface="Inter"/>
                <a:sym typeface="Inter"/>
              </a:defRPr>
            </a:lvl4pPr>
            <a:lvl5pPr lvl="4">
              <a:buNone/>
              <a:defRPr sz="700">
                <a:solidFill>
                  <a:schemeClr val="dk1"/>
                </a:solidFill>
                <a:latin typeface="Inter"/>
                <a:ea typeface="Inter"/>
                <a:cs typeface="Inter"/>
                <a:sym typeface="Inter"/>
              </a:defRPr>
            </a:lvl5pPr>
            <a:lvl6pPr lvl="5">
              <a:buNone/>
              <a:defRPr sz="700">
                <a:solidFill>
                  <a:schemeClr val="dk1"/>
                </a:solidFill>
                <a:latin typeface="Inter"/>
                <a:ea typeface="Inter"/>
                <a:cs typeface="Inter"/>
                <a:sym typeface="Inter"/>
              </a:defRPr>
            </a:lvl6pPr>
            <a:lvl7pPr lvl="6">
              <a:buNone/>
              <a:defRPr sz="700">
                <a:solidFill>
                  <a:schemeClr val="dk1"/>
                </a:solidFill>
                <a:latin typeface="Inter"/>
                <a:ea typeface="Inter"/>
                <a:cs typeface="Inter"/>
                <a:sym typeface="Inter"/>
              </a:defRPr>
            </a:lvl7pPr>
            <a:lvl8pPr lvl="7">
              <a:buNone/>
              <a:defRPr sz="700">
                <a:solidFill>
                  <a:schemeClr val="dk1"/>
                </a:solidFill>
                <a:latin typeface="Inter"/>
                <a:ea typeface="Inter"/>
                <a:cs typeface="Inter"/>
                <a:sym typeface="Inter"/>
              </a:defRPr>
            </a:lvl8pPr>
            <a:lvl9pPr lvl="8">
              <a:buNone/>
              <a:defRPr sz="700">
                <a:solidFill>
                  <a:schemeClr val="dk1"/>
                </a:solidFill>
                <a:latin typeface="Inter"/>
                <a:ea typeface="Inter"/>
                <a:cs typeface="Inter"/>
                <a:sym typeface="Inter"/>
              </a:defRPr>
            </a:lvl9pPr>
          </a:lstStyle>
          <a:p>
            <a:pPr indent="0" lvl="0" marL="0" rtl="0" algn="r">
              <a:spcBef>
                <a:spcPts val="0"/>
              </a:spcBef>
              <a:spcAft>
                <a:spcPts val="0"/>
              </a:spcAft>
              <a:buNone/>
            </a:pPr>
            <a:fld id="{00000000-1234-1234-1234-123412341234}" type="slidenum">
              <a:rPr lang="en"/>
              <a:t>‹#›</a:t>
            </a:fld>
            <a:endParaRPr/>
          </a:p>
        </p:txBody>
      </p:sp>
      <p:sp>
        <p:nvSpPr>
          <p:cNvPr id="246" name="Google Shape;246;p29"/>
          <p:cNvSpPr txBox="1"/>
          <p:nvPr>
            <p:ph type="title"/>
          </p:nvPr>
        </p:nvSpPr>
        <p:spPr>
          <a:xfrm>
            <a:off x="284400" y="828727"/>
            <a:ext cx="6418200" cy="713700"/>
          </a:xfrm>
          <a:prstGeom prst="rect">
            <a:avLst/>
          </a:prstGeom>
        </p:spPr>
        <p:txBody>
          <a:bodyPr anchorCtr="0" anchor="b" bIns="91425" lIns="0" spcFirstLastPara="1" rIns="0" wrap="square" tIns="91425">
            <a:noAutofit/>
          </a:bodyPr>
          <a:lstStyle>
            <a:lvl1pPr lvl="0">
              <a:spcBef>
                <a:spcPts val="0"/>
              </a:spcBef>
              <a:spcAft>
                <a:spcPts val="0"/>
              </a:spcAft>
              <a:buNone/>
              <a:defRPr sz="2000">
                <a:latin typeface="Inter Light"/>
                <a:ea typeface="Inter Light"/>
                <a:cs typeface="Inter Light"/>
                <a:sym typeface="Inter Light"/>
              </a:defRPr>
            </a:lvl1pPr>
            <a:lvl2pPr lvl="1">
              <a:spcBef>
                <a:spcPts val="0"/>
              </a:spcBef>
              <a:spcAft>
                <a:spcPts val="0"/>
              </a:spcAft>
              <a:buNone/>
              <a:defRPr>
                <a:latin typeface="Inter Light"/>
                <a:ea typeface="Inter Light"/>
                <a:cs typeface="Inter Light"/>
                <a:sym typeface="Inter Light"/>
              </a:defRPr>
            </a:lvl2pPr>
            <a:lvl3pPr lvl="2">
              <a:spcBef>
                <a:spcPts val="0"/>
              </a:spcBef>
              <a:spcAft>
                <a:spcPts val="0"/>
              </a:spcAft>
              <a:buNone/>
              <a:defRPr>
                <a:latin typeface="Inter Light"/>
                <a:ea typeface="Inter Light"/>
                <a:cs typeface="Inter Light"/>
                <a:sym typeface="Inter Light"/>
              </a:defRPr>
            </a:lvl3pPr>
            <a:lvl4pPr lvl="3">
              <a:spcBef>
                <a:spcPts val="0"/>
              </a:spcBef>
              <a:spcAft>
                <a:spcPts val="0"/>
              </a:spcAft>
              <a:buNone/>
              <a:defRPr>
                <a:latin typeface="Inter Light"/>
                <a:ea typeface="Inter Light"/>
                <a:cs typeface="Inter Light"/>
                <a:sym typeface="Inter Light"/>
              </a:defRPr>
            </a:lvl4pPr>
            <a:lvl5pPr lvl="4">
              <a:spcBef>
                <a:spcPts val="0"/>
              </a:spcBef>
              <a:spcAft>
                <a:spcPts val="0"/>
              </a:spcAft>
              <a:buNone/>
              <a:defRPr>
                <a:latin typeface="Inter Light"/>
                <a:ea typeface="Inter Light"/>
                <a:cs typeface="Inter Light"/>
                <a:sym typeface="Inter Light"/>
              </a:defRPr>
            </a:lvl5pPr>
            <a:lvl6pPr lvl="5">
              <a:spcBef>
                <a:spcPts val="0"/>
              </a:spcBef>
              <a:spcAft>
                <a:spcPts val="0"/>
              </a:spcAft>
              <a:buNone/>
              <a:defRPr>
                <a:latin typeface="Inter Light"/>
                <a:ea typeface="Inter Light"/>
                <a:cs typeface="Inter Light"/>
                <a:sym typeface="Inter Light"/>
              </a:defRPr>
            </a:lvl6pPr>
            <a:lvl7pPr lvl="6">
              <a:spcBef>
                <a:spcPts val="0"/>
              </a:spcBef>
              <a:spcAft>
                <a:spcPts val="0"/>
              </a:spcAft>
              <a:buNone/>
              <a:defRPr>
                <a:latin typeface="Inter Light"/>
                <a:ea typeface="Inter Light"/>
                <a:cs typeface="Inter Light"/>
                <a:sym typeface="Inter Light"/>
              </a:defRPr>
            </a:lvl7pPr>
            <a:lvl8pPr lvl="7">
              <a:spcBef>
                <a:spcPts val="0"/>
              </a:spcBef>
              <a:spcAft>
                <a:spcPts val="0"/>
              </a:spcAft>
              <a:buNone/>
              <a:defRPr>
                <a:latin typeface="Inter Light"/>
                <a:ea typeface="Inter Light"/>
                <a:cs typeface="Inter Light"/>
                <a:sym typeface="Inter Light"/>
              </a:defRPr>
            </a:lvl8pPr>
            <a:lvl9pPr lvl="8">
              <a:spcBef>
                <a:spcPts val="0"/>
              </a:spcBef>
              <a:spcAft>
                <a:spcPts val="0"/>
              </a:spcAft>
              <a:buNone/>
              <a:defRPr>
                <a:latin typeface="Inter Light"/>
                <a:ea typeface="Inter Light"/>
                <a:cs typeface="Inter Light"/>
                <a:sym typeface="Inter Light"/>
              </a:defRPr>
            </a:lvl9pPr>
          </a:lstStyle>
          <a:p/>
        </p:txBody>
      </p:sp>
      <p:sp>
        <p:nvSpPr>
          <p:cNvPr id="247" name="Google Shape;247;p29"/>
          <p:cNvSpPr txBox="1"/>
          <p:nvPr>
            <p:ph idx="4" type="subTitle"/>
          </p:nvPr>
        </p:nvSpPr>
        <p:spPr>
          <a:xfrm>
            <a:off x="284400" y="531600"/>
            <a:ext cx="4255500" cy="297600"/>
          </a:xfrm>
          <a:prstGeom prst="rect">
            <a:avLst/>
          </a:prstGeom>
        </p:spPr>
        <p:txBody>
          <a:bodyPr anchorCtr="0" anchor="t" bIns="91425" lIns="0" spcFirstLastPara="1" rIns="0" wrap="square" tIns="91425">
            <a:noAutofit/>
          </a:bodyPr>
          <a:lstStyle>
            <a:lvl1pPr lvl="0">
              <a:spcBef>
                <a:spcPts val="0"/>
              </a:spcBef>
              <a:spcAft>
                <a:spcPts val="0"/>
              </a:spcAft>
              <a:buSzPts val="900"/>
              <a:buFont typeface="Inter Medium"/>
              <a:buNone/>
              <a:defRPr sz="900">
                <a:latin typeface="Inter Medium"/>
                <a:ea typeface="Inter Medium"/>
                <a:cs typeface="Inter Medium"/>
                <a:sym typeface="Inter Medium"/>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8" name="Google Shape;248;p29"/>
          <p:cNvSpPr txBox="1"/>
          <p:nvPr>
            <p:ph idx="5" type="body"/>
          </p:nvPr>
        </p:nvSpPr>
        <p:spPr>
          <a:xfrm>
            <a:off x="277450" y="4432425"/>
            <a:ext cx="2451300" cy="471600"/>
          </a:xfrm>
          <a:prstGeom prst="rect">
            <a:avLst/>
          </a:prstGeom>
        </p:spPr>
        <p:txBody>
          <a:bodyPr anchorCtr="0" anchor="t" bIns="0" lIns="0" spcFirstLastPara="1" rIns="0" wrap="square" tIns="0">
            <a:spAutoFit/>
          </a:bodyPr>
          <a:lstStyle>
            <a:lvl1pPr indent="-285750" lvl="0" marL="457200">
              <a:spcBef>
                <a:spcPts val="0"/>
              </a:spcBef>
              <a:spcAft>
                <a:spcPts val="0"/>
              </a:spcAft>
              <a:buClr>
                <a:schemeClr val="accent6"/>
              </a:buClr>
              <a:buSzPts val="900"/>
              <a:buChar char="●"/>
              <a:defRPr sz="900">
                <a:solidFill>
                  <a:schemeClr val="accent6"/>
                </a:solidFill>
              </a:defRPr>
            </a:lvl1pPr>
            <a:lvl2pPr indent="-285750" lvl="1" marL="914400">
              <a:spcBef>
                <a:spcPts val="800"/>
              </a:spcBef>
              <a:spcAft>
                <a:spcPts val="0"/>
              </a:spcAft>
              <a:buClr>
                <a:schemeClr val="accent6"/>
              </a:buClr>
              <a:buSzPts val="900"/>
              <a:buChar char="○"/>
              <a:defRPr sz="900">
                <a:solidFill>
                  <a:schemeClr val="accent6"/>
                </a:solidFill>
              </a:defRPr>
            </a:lvl2pPr>
            <a:lvl3pPr indent="-285750" lvl="2" marL="1371600">
              <a:spcBef>
                <a:spcPts val="800"/>
              </a:spcBef>
              <a:spcAft>
                <a:spcPts val="0"/>
              </a:spcAft>
              <a:buClr>
                <a:schemeClr val="accent6"/>
              </a:buClr>
              <a:buSzPts val="900"/>
              <a:buChar char="■"/>
              <a:defRPr sz="900">
                <a:solidFill>
                  <a:schemeClr val="accent6"/>
                </a:solidFill>
              </a:defRPr>
            </a:lvl3pPr>
            <a:lvl4pPr indent="-285750" lvl="3" marL="1828800">
              <a:spcBef>
                <a:spcPts val="800"/>
              </a:spcBef>
              <a:spcAft>
                <a:spcPts val="0"/>
              </a:spcAft>
              <a:buClr>
                <a:schemeClr val="accent6"/>
              </a:buClr>
              <a:buSzPts val="900"/>
              <a:buChar char="●"/>
              <a:defRPr sz="900">
                <a:solidFill>
                  <a:schemeClr val="accent6"/>
                </a:solidFill>
              </a:defRPr>
            </a:lvl4pPr>
            <a:lvl5pPr indent="-285750" lvl="4" marL="2286000">
              <a:spcBef>
                <a:spcPts val="800"/>
              </a:spcBef>
              <a:spcAft>
                <a:spcPts val="0"/>
              </a:spcAft>
              <a:buClr>
                <a:schemeClr val="accent6"/>
              </a:buClr>
              <a:buSzPts val="900"/>
              <a:buChar char="○"/>
              <a:defRPr sz="900">
                <a:solidFill>
                  <a:schemeClr val="accent6"/>
                </a:solidFill>
              </a:defRPr>
            </a:lvl5pPr>
            <a:lvl6pPr indent="-285750" lvl="5" marL="2743200">
              <a:spcBef>
                <a:spcPts val="800"/>
              </a:spcBef>
              <a:spcAft>
                <a:spcPts val="0"/>
              </a:spcAft>
              <a:buClr>
                <a:schemeClr val="accent6"/>
              </a:buClr>
              <a:buSzPts val="900"/>
              <a:buChar char="■"/>
              <a:defRPr sz="900">
                <a:solidFill>
                  <a:schemeClr val="accent6"/>
                </a:solidFill>
              </a:defRPr>
            </a:lvl6pPr>
            <a:lvl7pPr indent="-285750" lvl="6" marL="3200400">
              <a:spcBef>
                <a:spcPts val="800"/>
              </a:spcBef>
              <a:spcAft>
                <a:spcPts val="0"/>
              </a:spcAft>
              <a:buClr>
                <a:schemeClr val="accent6"/>
              </a:buClr>
              <a:buSzPts val="900"/>
              <a:buChar char="●"/>
              <a:defRPr sz="900">
                <a:solidFill>
                  <a:schemeClr val="accent6"/>
                </a:solidFill>
              </a:defRPr>
            </a:lvl7pPr>
            <a:lvl8pPr indent="-285750" lvl="7" marL="3657600">
              <a:spcBef>
                <a:spcPts val="800"/>
              </a:spcBef>
              <a:spcAft>
                <a:spcPts val="0"/>
              </a:spcAft>
              <a:buClr>
                <a:schemeClr val="accent6"/>
              </a:buClr>
              <a:buSzPts val="900"/>
              <a:buChar char="○"/>
              <a:defRPr sz="900">
                <a:solidFill>
                  <a:schemeClr val="accent6"/>
                </a:solidFill>
              </a:defRPr>
            </a:lvl8pPr>
            <a:lvl9pPr indent="-285750" lvl="8" marL="4114800">
              <a:spcBef>
                <a:spcPts val="800"/>
              </a:spcBef>
              <a:spcAft>
                <a:spcPts val="800"/>
              </a:spcAft>
              <a:buClr>
                <a:schemeClr val="accent6"/>
              </a:buClr>
              <a:buSzPts val="900"/>
              <a:buChar char="■"/>
              <a:defRPr sz="900">
                <a:solidFill>
                  <a:schemeClr val="accent6"/>
                </a:solidFill>
              </a:defRPr>
            </a:lvl9pPr>
          </a:lstStyle>
          <a:p/>
        </p:txBody>
      </p:sp>
      <p:sp>
        <p:nvSpPr>
          <p:cNvPr id="249" name="Google Shape;249;p29"/>
          <p:cNvSpPr txBox="1"/>
          <p:nvPr>
            <p:ph idx="6" type="subTitle"/>
          </p:nvPr>
        </p:nvSpPr>
        <p:spPr>
          <a:xfrm>
            <a:off x="277450" y="3941600"/>
            <a:ext cx="2392500" cy="188400"/>
          </a:xfrm>
          <a:prstGeom prst="rect">
            <a:avLst/>
          </a:prstGeom>
        </p:spPr>
        <p:txBody>
          <a:bodyPr anchorCtr="0" anchor="ctr" bIns="91425" lIns="0" spcFirstLastPara="1" rIns="0" wrap="square" tIns="91425">
            <a:noAutofit/>
          </a:bodyPr>
          <a:lstStyle>
            <a:lvl1pPr lvl="0">
              <a:lnSpc>
                <a:spcPct val="90000"/>
              </a:lnSpc>
              <a:spcBef>
                <a:spcPts val="0"/>
              </a:spcBef>
              <a:spcAft>
                <a:spcPts val="0"/>
              </a:spcAft>
              <a:buSzPts val="1200"/>
              <a:buFont typeface="Inter Medium"/>
              <a:buNone/>
              <a:defRPr sz="1200">
                <a:latin typeface="Inter Medium"/>
                <a:ea typeface="Inter Medium"/>
                <a:cs typeface="Inter Medium"/>
                <a:sym typeface="Inter Medium"/>
              </a:defRPr>
            </a:lvl1pPr>
            <a:lvl2pPr lvl="1">
              <a:spcBef>
                <a:spcPts val="0"/>
              </a:spcBef>
              <a:spcAft>
                <a:spcPts val="0"/>
              </a:spcAft>
              <a:buClr>
                <a:schemeClr val="dk1"/>
              </a:buClr>
              <a:buSzPts val="1200"/>
              <a:buFont typeface="Inter Medium"/>
              <a:buNone/>
              <a:defRPr sz="1200">
                <a:solidFill>
                  <a:schemeClr val="dk1"/>
                </a:solidFill>
                <a:latin typeface="Inter Medium"/>
                <a:ea typeface="Inter Medium"/>
                <a:cs typeface="Inter Medium"/>
                <a:sym typeface="Inter Medium"/>
              </a:defRPr>
            </a:lvl2pPr>
            <a:lvl3pPr lvl="2">
              <a:spcBef>
                <a:spcPts val="0"/>
              </a:spcBef>
              <a:spcAft>
                <a:spcPts val="0"/>
              </a:spcAft>
              <a:buClr>
                <a:schemeClr val="dk1"/>
              </a:buClr>
              <a:buSzPts val="1200"/>
              <a:buFont typeface="Inter Medium"/>
              <a:buNone/>
              <a:defRPr sz="1200">
                <a:solidFill>
                  <a:schemeClr val="dk1"/>
                </a:solidFill>
                <a:latin typeface="Inter Medium"/>
                <a:ea typeface="Inter Medium"/>
                <a:cs typeface="Inter Medium"/>
                <a:sym typeface="Inter Medium"/>
              </a:defRPr>
            </a:lvl3pPr>
            <a:lvl4pPr lvl="3">
              <a:spcBef>
                <a:spcPts val="0"/>
              </a:spcBef>
              <a:spcAft>
                <a:spcPts val="0"/>
              </a:spcAft>
              <a:buClr>
                <a:schemeClr val="dk1"/>
              </a:buClr>
              <a:buSzPts val="1200"/>
              <a:buFont typeface="Inter Medium"/>
              <a:buNone/>
              <a:defRPr sz="1200">
                <a:solidFill>
                  <a:schemeClr val="dk1"/>
                </a:solidFill>
                <a:latin typeface="Inter Medium"/>
                <a:ea typeface="Inter Medium"/>
                <a:cs typeface="Inter Medium"/>
                <a:sym typeface="Inter Medium"/>
              </a:defRPr>
            </a:lvl4pPr>
            <a:lvl5pPr lvl="4">
              <a:spcBef>
                <a:spcPts val="0"/>
              </a:spcBef>
              <a:spcAft>
                <a:spcPts val="0"/>
              </a:spcAft>
              <a:buClr>
                <a:schemeClr val="dk1"/>
              </a:buClr>
              <a:buSzPts val="1200"/>
              <a:buFont typeface="Inter Medium"/>
              <a:buNone/>
              <a:defRPr sz="1200">
                <a:solidFill>
                  <a:schemeClr val="dk1"/>
                </a:solidFill>
                <a:latin typeface="Inter Medium"/>
                <a:ea typeface="Inter Medium"/>
                <a:cs typeface="Inter Medium"/>
                <a:sym typeface="Inter Medium"/>
              </a:defRPr>
            </a:lvl5pPr>
            <a:lvl6pPr lvl="5">
              <a:spcBef>
                <a:spcPts val="0"/>
              </a:spcBef>
              <a:spcAft>
                <a:spcPts val="0"/>
              </a:spcAft>
              <a:buClr>
                <a:schemeClr val="dk1"/>
              </a:buClr>
              <a:buSzPts val="1200"/>
              <a:buFont typeface="Inter Medium"/>
              <a:buNone/>
              <a:defRPr sz="1200">
                <a:solidFill>
                  <a:schemeClr val="dk1"/>
                </a:solidFill>
                <a:latin typeface="Inter Medium"/>
                <a:ea typeface="Inter Medium"/>
                <a:cs typeface="Inter Medium"/>
                <a:sym typeface="Inter Medium"/>
              </a:defRPr>
            </a:lvl6pPr>
            <a:lvl7pPr lvl="6">
              <a:spcBef>
                <a:spcPts val="0"/>
              </a:spcBef>
              <a:spcAft>
                <a:spcPts val="0"/>
              </a:spcAft>
              <a:buClr>
                <a:schemeClr val="dk1"/>
              </a:buClr>
              <a:buSzPts val="1200"/>
              <a:buFont typeface="Inter Medium"/>
              <a:buNone/>
              <a:defRPr sz="1200">
                <a:solidFill>
                  <a:schemeClr val="dk1"/>
                </a:solidFill>
                <a:latin typeface="Inter Medium"/>
                <a:ea typeface="Inter Medium"/>
                <a:cs typeface="Inter Medium"/>
                <a:sym typeface="Inter Medium"/>
              </a:defRPr>
            </a:lvl7pPr>
            <a:lvl8pPr lvl="7">
              <a:spcBef>
                <a:spcPts val="0"/>
              </a:spcBef>
              <a:spcAft>
                <a:spcPts val="0"/>
              </a:spcAft>
              <a:buClr>
                <a:schemeClr val="dk1"/>
              </a:buClr>
              <a:buSzPts val="1200"/>
              <a:buFont typeface="Inter Medium"/>
              <a:buNone/>
              <a:defRPr sz="1200">
                <a:solidFill>
                  <a:schemeClr val="dk1"/>
                </a:solidFill>
                <a:latin typeface="Inter Medium"/>
                <a:ea typeface="Inter Medium"/>
                <a:cs typeface="Inter Medium"/>
                <a:sym typeface="Inter Medium"/>
              </a:defRPr>
            </a:lvl8pPr>
            <a:lvl9pPr lvl="8">
              <a:spcBef>
                <a:spcPts val="0"/>
              </a:spcBef>
              <a:spcAft>
                <a:spcPts val="0"/>
              </a:spcAft>
              <a:buClr>
                <a:schemeClr val="dk1"/>
              </a:buClr>
              <a:buSzPts val="1200"/>
              <a:buFont typeface="Inter Medium"/>
              <a:buNone/>
              <a:defRPr sz="1200">
                <a:solidFill>
                  <a:schemeClr val="dk1"/>
                </a:solidFill>
                <a:latin typeface="Inter Medium"/>
                <a:ea typeface="Inter Medium"/>
                <a:cs typeface="Inter Medium"/>
                <a:sym typeface="Inter Medium"/>
              </a:defRPr>
            </a:lvl9pPr>
          </a:lstStyle>
          <a:p/>
        </p:txBody>
      </p:sp>
      <p:sp>
        <p:nvSpPr>
          <p:cNvPr id="250" name="Google Shape;250;p29"/>
          <p:cNvSpPr txBox="1"/>
          <p:nvPr>
            <p:ph idx="7" type="subTitle"/>
          </p:nvPr>
        </p:nvSpPr>
        <p:spPr>
          <a:xfrm>
            <a:off x="284700" y="3798725"/>
            <a:ext cx="2392500" cy="105600"/>
          </a:xfrm>
          <a:prstGeom prst="rect">
            <a:avLst/>
          </a:prstGeom>
        </p:spPr>
        <p:txBody>
          <a:bodyPr anchorCtr="0" anchor="ctr" bIns="91425" lIns="0" spcFirstLastPara="1" rIns="0" wrap="square" tIns="91425">
            <a:noAutofit/>
          </a:bodyPr>
          <a:lstStyle>
            <a:lvl1pPr lvl="0">
              <a:lnSpc>
                <a:spcPct val="90000"/>
              </a:lnSpc>
              <a:spcBef>
                <a:spcPts val="0"/>
              </a:spcBef>
              <a:spcAft>
                <a:spcPts val="0"/>
              </a:spcAft>
              <a:buSzPts val="900"/>
              <a:buNone/>
              <a:defRPr sz="900"/>
            </a:lvl1pPr>
            <a:lvl2pPr lvl="1">
              <a:spcBef>
                <a:spcPts val="0"/>
              </a:spcBef>
              <a:spcAft>
                <a:spcPts val="0"/>
              </a:spcAft>
              <a:buClr>
                <a:schemeClr val="dk1"/>
              </a:buClr>
              <a:buSzPts val="900"/>
              <a:buNone/>
              <a:defRPr sz="900">
                <a:solidFill>
                  <a:schemeClr val="dk1"/>
                </a:solidFill>
              </a:defRPr>
            </a:lvl2pPr>
            <a:lvl3pPr lvl="2">
              <a:spcBef>
                <a:spcPts val="0"/>
              </a:spcBef>
              <a:spcAft>
                <a:spcPts val="0"/>
              </a:spcAft>
              <a:buClr>
                <a:schemeClr val="dk1"/>
              </a:buClr>
              <a:buSzPts val="900"/>
              <a:buNone/>
              <a:defRPr sz="900">
                <a:solidFill>
                  <a:schemeClr val="dk1"/>
                </a:solidFill>
              </a:defRPr>
            </a:lvl3pPr>
            <a:lvl4pPr lvl="3">
              <a:spcBef>
                <a:spcPts val="0"/>
              </a:spcBef>
              <a:spcAft>
                <a:spcPts val="0"/>
              </a:spcAft>
              <a:buClr>
                <a:schemeClr val="dk1"/>
              </a:buClr>
              <a:buSzPts val="900"/>
              <a:buNone/>
              <a:defRPr sz="900">
                <a:solidFill>
                  <a:schemeClr val="dk1"/>
                </a:solidFill>
              </a:defRPr>
            </a:lvl4pPr>
            <a:lvl5pPr lvl="4">
              <a:spcBef>
                <a:spcPts val="0"/>
              </a:spcBef>
              <a:spcAft>
                <a:spcPts val="0"/>
              </a:spcAft>
              <a:buClr>
                <a:schemeClr val="dk1"/>
              </a:buClr>
              <a:buSzPts val="900"/>
              <a:buNone/>
              <a:defRPr sz="900">
                <a:solidFill>
                  <a:schemeClr val="dk1"/>
                </a:solidFill>
              </a:defRPr>
            </a:lvl5pPr>
            <a:lvl6pPr lvl="5">
              <a:spcBef>
                <a:spcPts val="0"/>
              </a:spcBef>
              <a:spcAft>
                <a:spcPts val="0"/>
              </a:spcAft>
              <a:buClr>
                <a:schemeClr val="dk1"/>
              </a:buClr>
              <a:buSzPts val="900"/>
              <a:buNone/>
              <a:defRPr sz="900">
                <a:solidFill>
                  <a:schemeClr val="dk1"/>
                </a:solidFill>
              </a:defRPr>
            </a:lvl6pPr>
            <a:lvl7pPr lvl="6">
              <a:spcBef>
                <a:spcPts val="0"/>
              </a:spcBef>
              <a:spcAft>
                <a:spcPts val="0"/>
              </a:spcAft>
              <a:buClr>
                <a:schemeClr val="dk1"/>
              </a:buClr>
              <a:buSzPts val="900"/>
              <a:buNone/>
              <a:defRPr sz="900">
                <a:solidFill>
                  <a:schemeClr val="dk1"/>
                </a:solidFill>
              </a:defRPr>
            </a:lvl7pPr>
            <a:lvl8pPr lvl="7">
              <a:spcBef>
                <a:spcPts val="0"/>
              </a:spcBef>
              <a:spcAft>
                <a:spcPts val="0"/>
              </a:spcAft>
              <a:buClr>
                <a:schemeClr val="dk1"/>
              </a:buClr>
              <a:buSzPts val="900"/>
              <a:buNone/>
              <a:defRPr sz="900">
                <a:solidFill>
                  <a:schemeClr val="dk1"/>
                </a:solidFill>
              </a:defRPr>
            </a:lvl8pPr>
            <a:lvl9pPr lvl="8">
              <a:spcBef>
                <a:spcPts val="0"/>
              </a:spcBef>
              <a:spcAft>
                <a:spcPts val="0"/>
              </a:spcAft>
              <a:buClr>
                <a:schemeClr val="dk1"/>
              </a:buClr>
              <a:buSzPts val="900"/>
              <a:buNone/>
              <a:defRPr sz="900">
                <a:solidFill>
                  <a:schemeClr val="dk1"/>
                </a:solidFill>
              </a:defRPr>
            </a:lvl9pPr>
          </a:lstStyle>
          <a:p/>
        </p:txBody>
      </p:sp>
      <p:sp>
        <p:nvSpPr>
          <p:cNvPr id="251" name="Google Shape;251;p29"/>
          <p:cNvSpPr txBox="1"/>
          <p:nvPr>
            <p:ph idx="8" type="body"/>
          </p:nvPr>
        </p:nvSpPr>
        <p:spPr>
          <a:xfrm>
            <a:off x="3348563" y="4432425"/>
            <a:ext cx="2451300" cy="471600"/>
          </a:xfrm>
          <a:prstGeom prst="rect">
            <a:avLst/>
          </a:prstGeom>
          <a:noFill/>
          <a:ln>
            <a:noFill/>
          </a:ln>
        </p:spPr>
        <p:txBody>
          <a:bodyPr anchorCtr="0" anchor="t" bIns="0" lIns="0" spcFirstLastPara="1" rIns="0" wrap="square" tIns="0">
            <a:spAutoFit/>
          </a:bodyPr>
          <a:lstStyle>
            <a:lvl1pPr indent="-285750" lvl="0" marL="457200">
              <a:lnSpc>
                <a:spcPct val="115000"/>
              </a:lnSpc>
              <a:spcBef>
                <a:spcPts val="0"/>
              </a:spcBef>
              <a:spcAft>
                <a:spcPts val="0"/>
              </a:spcAft>
              <a:buClr>
                <a:schemeClr val="accent6"/>
              </a:buClr>
              <a:buSzPts val="900"/>
              <a:buChar char="●"/>
              <a:defRPr sz="900">
                <a:solidFill>
                  <a:schemeClr val="accent6"/>
                </a:solidFill>
              </a:defRPr>
            </a:lvl1pPr>
            <a:lvl2pPr indent="-285750" lvl="1" marL="914400">
              <a:lnSpc>
                <a:spcPct val="115000"/>
              </a:lnSpc>
              <a:spcBef>
                <a:spcPts val="800"/>
              </a:spcBef>
              <a:spcAft>
                <a:spcPts val="0"/>
              </a:spcAft>
              <a:buClr>
                <a:schemeClr val="accent6"/>
              </a:buClr>
              <a:buSzPts val="900"/>
              <a:buChar char="○"/>
              <a:defRPr sz="900">
                <a:solidFill>
                  <a:schemeClr val="accent6"/>
                </a:solidFill>
              </a:defRPr>
            </a:lvl2pPr>
            <a:lvl3pPr indent="-285750" lvl="2" marL="1371600">
              <a:lnSpc>
                <a:spcPct val="115000"/>
              </a:lnSpc>
              <a:spcBef>
                <a:spcPts val="800"/>
              </a:spcBef>
              <a:spcAft>
                <a:spcPts val="0"/>
              </a:spcAft>
              <a:buClr>
                <a:schemeClr val="accent6"/>
              </a:buClr>
              <a:buSzPts val="900"/>
              <a:buChar char="■"/>
              <a:defRPr sz="900">
                <a:solidFill>
                  <a:schemeClr val="accent6"/>
                </a:solidFill>
              </a:defRPr>
            </a:lvl3pPr>
            <a:lvl4pPr indent="-285750" lvl="3" marL="1828800">
              <a:lnSpc>
                <a:spcPct val="115000"/>
              </a:lnSpc>
              <a:spcBef>
                <a:spcPts val="800"/>
              </a:spcBef>
              <a:spcAft>
                <a:spcPts val="0"/>
              </a:spcAft>
              <a:buClr>
                <a:schemeClr val="accent6"/>
              </a:buClr>
              <a:buSzPts val="900"/>
              <a:buChar char="●"/>
              <a:defRPr sz="900">
                <a:solidFill>
                  <a:schemeClr val="accent6"/>
                </a:solidFill>
              </a:defRPr>
            </a:lvl4pPr>
            <a:lvl5pPr indent="-285750" lvl="4" marL="2286000">
              <a:lnSpc>
                <a:spcPct val="115000"/>
              </a:lnSpc>
              <a:spcBef>
                <a:spcPts val="800"/>
              </a:spcBef>
              <a:spcAft>
                <a:spcPts val="0"/>
              </a:spcAft>
              <a:buClr>
                <a:schemeClr val="accent6"/>
              </a:buClr>
              <a:buSzPts val="900"/>
              <a:buChar char="○"/>
              <a:defRPr sz="900">
                <a:solidFill>
                  <a:schemeClr val="accent6"/>
                </a:solidFill>
              </a:defRPr>
            </a:lvl5pPr>
            <a:lvl6pPr indent="-285750" lvl="5" marL="2743200">
              <a:lnSpc>
                <a:spcPct val="115000"/>
              </a:lnSpc>
              <a:spcBef>
                <a:spcPts val="800"/>
              </a:spcBef>
              <a:spcAft>
                <a:spcPts val="0"/>
              </a:spcAft>
              <a:buClr>
                <a:schemeClr val="accent6"/>
              </a:buClr>
              <a:buSzPts val="900"/>
              <a:buChar char="■"/>
              <a:defRPr sz="900">
                <a:solidFill>
                  <a:schemeClr val="accent6"/>
                </a:solidFill>
              </a:defRPr>
            </a:lvl6pPr>
            <a:lvl7pPr indent="-285750" lvl="6" marL="3200400">
              <a:lnSpc>
                <a:spcPct val="115000"/>
              </a:lnSpc>
              <a:spcBef>
                <a:spcPts val="800"/>
              </a:spcBef>
              <a:spcAft>
                <a:spcPts val="0"/>
              </a:spcAft>
              <a:buClr>
                <a:schemeClr val="accent6"/>
              </a:buClr>
              <a:buSzPts val="900"/>
              <a:buChar char="●"/>
              <a:defRPr sz="900">
                <a:solidFill>
                  <a:schemeClr val="accent6"/>
                </a:solidFill>
              </a:defRPr>
            </a:lvl7pPr>
            <a:lvl8pPr indent="-285750" lvl="7" marL="3657600">
              <a:lnSpc>
                <a:spcPct val="115000"/>
              </a:lnSpc>
              <a:spcBef>
                <a:spcPts val="800"/>
              </a:spcBef>
              <a:spcAft>
                <a:spcPts val="0"/>
              </a:spcAft>
              <a:buClr>
                <a:schemeClr val="accent6"/>
              </a:buClr>
              <a:buSzPts val="900"/>
              <a:buChar char="○"/>
              <a:defRPr sz="900">
                <a:solidFill>
                  <a:schemeClr val="accent6"/>
                </a:solidFill>
              </a:defRPr>
            </a:lvl8pPr>
            <a:lvl9pPr indent="-285750" lvl="8" marL="4114800">
              <a:lnSpc>
                <a:spcPct val="115000"/>
              </a:lnSpc>
              <a:spcBef>
                <a:spcPts val="800"/>
              </a:spcBef>
              <a:spcAft>
                <a:spcPts val="800"/>
              </a:spcAft>
              <a:buClr>
                <a:schemeClr val="accent6"/>
              </a:buClr>
              <a:buSzPts val="900"/>
              <a:buChar char="■"/>
              <a:defRPr sz="900">
                <a:solidFill>
                  <a:schemeClr val="accent6"/>
                </a:solidFill>
              </a:defRPr>
            </a:lvl9pPr>
          </a:lstStyle>
          <a:p/>
        </p:txBody>
      </p:sp>
      <p:sp>
        <p:nvSpPr>
          <p:cNvPr id="252" name="Google Shape;252;p29"/>
          <p:cNvSpPr txBox="1"/>
          <p:nvPr>
            <p:ph idx="9" type="subTitle"/>
          </p:nvPr>
        </p:nvSpPr>
        <p:spPr>
          <a:xfrm>
            <a:off x="3348563" y="3941600"/>
            <a:ext cx="2392500" cy="188400"/>
          </a:xfrm>
          <a:prstGeom prst="rect">
            <a:avLst/>
          </a:prstGeom>
        </p:spPr>
        <p:txBody>
          <a:bodyPr anchorCtr="0" anchor="ctr" bIns="91425" lIns="0" spcFirstLastPara="1" rIns="0" wrap="square" tIns="91425">
            <a:noAutofit/>
          </a:bodyPr>
          <a:lstStyle>
            <a:lvl1pPr lvl="0">
              <a:lnSpc>
                <a:spcPct val="90000"/>
              </a:lnSpc>
              <a:spcBef>
                <a:spcPts val="0"/>
              </a:spcBef>
              <a:spcAft>
                <a:spcPts val="0"/>
              </a:spcAft>
              <a:buSzPts val="1200"/>
              <a:buFont typeface="Inter Medium"/>
              <a:buNone/>
              <a:defRPr sz="1200">
                <a:latin typeface="Inter Medium"/>
                <a:ea typeface="Inter Medium"/>
                <a:cs typeface="Inter Medium"/>
                <a:sym typeface="Inter Medium"/>
              </a:defRPr>
            </a:lvl1pPr>
            <a:lvl2pPr lvl="1">
              <a:spcBef>
                <a:spcPts val="0"/>
              </a:spcBef>
              <a:spcAft>
                <a:spcPts val="0"/>
              </a:spcAft>
              <a:buClr>
                <a:schemeClr val="dk1"/>
              </a:buClr>
              <a:buSzPts val="1200"/>
              <a:buFont typeface="Inter Medium"/>
              <a:buNone/>
              <a:defRPr sz="1200">
                <a:solidFill>
                  <a:schemeClr val="dk1"/>
                </a:solidFill>
                <a:latin typeface="Inter Medium"/>
                <a:ea typeface="Inter Medium"/>
                <a:cs typeface="Inter Medium"/>
                <a:sym typeface="Inter Medium"/>
              </a:defRPr>
            </a:lvl2pPr>
            <a:lvl3pPr lvl="2">
              <a:spcBef>
                <a:spcPts val="0"/>
              </a:spcBef>
              <a:spcAft>
                <a:spcPts val="0"/>
              </a:spcAft>
              <a:buClr>
                <a:schemeClr val="dk1"/>
              </a:buClr>
              <a:buSzPts val="1200"/>
              <a:buFont typeface="Inter Medium"/>
              <a:buNone/>
              <a:defRPr sz="1200">
                <a:solidFill>
                  <a:schemeClr val="dk1"/>
                </a:solidFill>
                <a:latin typeface="Inter Medium"/>
                <a:ea typeface="Inter Medium"/>
                <a:cs typeface="Inter Medium"/>
                <a:sym typeface="Inter Medium"/>
              </a:defRPr>
            </a:lvl3pPr>
            <a:lvl4pPr lvl="3">
              <a:spcBef>
                <a:spcPts val="0"/>
              </a:spcBef>
              <a:spcAft>
                <a:spcPts val="0"/>
              </a:spcAft>
              <a:buClr>
                <a:schemeClr val="dk1"/>
              </a:buClr>
              <a:buSzPts val="1200"/>
              <a:buFont typeface="Inter Medium"/>
              <a:buNone/>
              <a:defRPr sz="1200">
                <a:solidFill>
                  <a:schemeClr val="dk1"/>
                </a:solidFill>
                <a:latin typeface="Inter Medium"/>
                <a:ea typeface="Inter Medium"/>
                <a:cs typeface="Inter Medium"/>
                <a:sym typeface="Inter Medium"/>
              </a:defRPr>
            </a:lvl4pPr>
            <a:lvl5pPr lvl="4">
              <a:spcBef>
                <a:spcPts val="0"/>
              </a:spcBef>
              <a:spcAft>
                <a:spcPts val="0"/>
              </a:spcAft>
              <a:buClr>
                <a:schemeClr val="dk1"/>
              </a:buClr>
              <a:buSzPts val="1200"/>
              <a:buFont typeface="Inter Medium"/>
              <a:buNone/>
              <a:defRPr sz="1200">
                <a:solidFill>
                  <a:schemeClr val="dk1"/>
                </a:solidFill>
                <a:latin typeface="Inter Medium"/>
                <a:ea typeface="Inter Medium"/>
                <a:cs typeface="Inter Medium"/>
                <a:sym typeface="Inter Medium"/>
              </a:defRPr>
            </a:lvl5pPr>
            <a:lvl6pPr lvl="5">
              <a:spcBef>
                <a:spcPts val="0"/>
              </a:spcBef>
              <a:spcAft>
                <a:spcPts val="0"/>
              </a:spcAft>
              <a:buClr>
                <a:schemeClr val="dk1"/>
              </a:buClr>
              <a:buSzPts val="1200"/>
              <a:buFont typeface="Inter Medium"/>
              <a:buNone/>
              <a:defRPr sz="1200">
                <a:solidFill>
                  <a:schemeClr val="dk1"/>
                </a:solidFill>
                <a:latin typeface="Inter Medium"/>
                <a:ea typeface="Inter Medium"/>
                <a:cs typeface="Inter Medium"/>
                <a:sym typeface="Inter Medium"/>
              </a:defRPr>
            </a:lvl6pPr>
            <a:lvl7pPr lvl="6">
              <a:spcBef>
                <a:spcPts val="0"/>
              </a:spcBef>
              <a:spcAft>
                <a:spcPts val="0"/>
              </a:spcAft>
              <a:buClr>
                <a:schemeClr val="dk1"/>
              </a:buClr>
              <a:buSzPts val="1200"/>
              <a:buFont typeface="Inter Medium"/>
              <a:buNone/>
              <a:defRPr sz="1200">
                <a:solidFill>
                  <a:schemeClr val="dk1"/>
                </a:solidFill>
                <a:latin typeface="Inter Medium"/>
                <a:ea typeface="Inter Medium"/>
                <a:cs typeface="Inter Medium"/>
                <a:sym typeface="Inter Medium"/>
              </a:defRPr>
            </a:lvl7pPr>
            <a:lvl8pPr lvl="7">
              <a:spcBef>
                <a:spcPts val="0"/>
              </a:spcBef>
              <a:spcAft>
                <a:spcPts val="0"/>
              </a:spcAft>
              <a:buClr>
                <a:schemeClr val="dk1"/>
              </a:buClr>
              <a:buSzPts val="1200"/>
              <a:buFont typeface="Inter Medium"/>
              <a:buNone/>
              <a:defRPr sz="1200">
                <a:solidFill>
                  <a:schemeClr val="dk1"/>
                </a:solidFill>
                <a:latin typeface="Inter Medium"/>
                <a:ea typeface="Inter Medium"/>
                <a:cs typeface="Inter Medium"/>
                <a:sym typeface="Inter Medium"/>
              </a:defRPr>
            </a:lvl8pPr>
            <a:lvl9pPr lvl="8">
              <a:spcBef>
                <a:spcPts val="0"/>
              </a:spcBef>
              <a:spcAft>
                <a:spcPts val="0"/>
              </a:spcAft>
              <a:buClr>
                <a:schemeClr val="dk1"/>
              </a:buClr>
              <a:buSzPts val="1200"/>
              <a:buFont typeface="Inter Medium"/>
              <a:buNone/>
              <a:defRPr sz="1200">
                <a:solidFill>
                  <a:schemeClr val="dk1"/>
                </a:solidFill>
                <a:latin typeface="Inter Medium"/>
                <a:ea typeface="Inter Medium"/>
                <a:cs typeface="Inter Medium"/>
                <a:sym typeface="Inter Medium"/>
              </a:defRPr>
            </a:lvl9pPr>
          </a:lstStyle>
          <a:p/>
        </p:txBody>
      </p:sp>
      <p:sp>
        <p:nvSpPr>
          <p:cNvPr id="253" name="Google Shape;253;p29"/>
          <p:cNvSpPr txBox="1"/>
          <p:nvPr>
            <p:ph idx="13" type="subTitle"/>
          </p:nvPr>
        </p:nvSpPr>
        <p:spPr>
          <a:xfrm>
            <a:off x="3355813" y="3798725"/>
            <a:ext cx="2392500" cy="105600"/>
          </a:xfrm>
          <a:prstGeom prst="rect">
            <a:avLst/>
          </a:prstGeom>
        </p:spPr>
        <p:txBody>
          <a:bodyPr anchorCtr="0" anchor="ctr" bIns="91425" lIns="0" spcFirstLastPara="1" rIns="0" wrap="square" tIns="91425">
            <a:noAutofit/>
          </a:bodyPr>
          <a:lstStyle>
            <a:lvl1pPr lvl="0">
              <a:lnSpc>
                <a:spcPct val="90000"/>
              </a:lnSpc>
              <a:spcBef>
                <a:spcPts val="0"/>
              </a:spcBef>
              <a:spcAft>
                <a:spcPts val="0"/>
              </a:spcAft>
              <a:buSzPts val="900"/>
              <a:buNone/>
              <a:defRPr sz="900"/>
            </a:lvl1pPr>
            <a:lvl2pPr lvl="1">
              <a:spcBef>
                <a:spcPts val="0"/>
              </a:spcBef>
              <a:spcAft>
                <a:spcPts val="0"/>
              </a:spcAft>
              <a:buClr>
                <a:schemeClr val="dk1"/>
              </a:buClr>
              <a:buSzPts val="900"/>
              <a:buNone/>
              <a:defRPr sz="900">
                <a:solidFill>
                  <a:schemeClr val="dk1"/>
                </a:solidFill>
              </a:defRPr>
            </a:lvl2pPr>
            <a:lvl3pPr lvl="2">
              <a:spcBef>
                <a:spcPts val="0"/>
              </a:spcBef>
              <a:spcAft>
                <a:spcPts val="0"/>
              </a:spcAft>
              <a:buClr>
                <a:schemeClr val="dk1"/>
              </a:buClr>
              <a:buSzPts val="900"/>
              <a:buNone/>
              <a:defRPr sz="900">
                <a:solidFill>
                  <a:schemeClr val="dk1"/>
                </a:solidFill>
              </a:defRPr>
            </a:lvl3pPr>
            <a:lvl4pPr lvl="3">
              <a:spcBef>
                <a:spcPts val="0"/>
              </a:spcBef>
              <a:spcAft>
                <a:spcPts val="0"/>
              </a:spcAft>
              <a:buClr>
                <a:schemeClr val="dk1"/>
              </a:buClr>
              <a:buSzPts val="900"/>
              <a:buNone/>
              <a:defRPr sz="900">
                <a:solidFill>
                  <a:schemeClr val="dk1"/>
                </a:solidFill>
              </a:defRPr>
            </a:lvl4pPr>
            <a:lvl5pPr lvl="4">
              <a:spcBef>
                <a:spcPts val="0"/>
              </a:spcBef>
              <a:spcAft>
                <a:spcPts val="0"/>
              </a:spcAft>
              <a:buClr>
                <a:schemeClr val="dk1"/>
              </a:buClr>
              <a:buSzPts val="900"/>
              <a:buNone/>
              <a:defRPr sz="900">
                <a:solidFill>
                  <a:schemeClr val="dk1"/>
                </a:solidFill>
              </a:defRPr>
            </a:lvl5pPr>
            <a:lvl6pPr lvl="5">
              <a:spcBef>
                <a:spcPts val="0"/>
              </a:spcBef>
              <a:spcAft>
                <a:spcPts val="0"/>
              </a:spcAft>
              <a:buClr>
                <a:schemeClr val="dk1"/>
              </a:buClr>
              <a:buSzPts val="900"/>
              <a:buNone/>
              <a:defRPr sz="900">
                <a:solidFill>
                  <a:schemeClr val="dk1"/>
                </a:solidFill>
              </a:defRPr>
            </a:lvl6pPr>
            <a:lvl7pPr lvl="6">
              <a:spcBef>
                <a:spcPts val="0"/>
              </a:spcBef>
              <a:spcAft>
                <a:spcPts val="0"/>
              </a:spcAft>
              <a:buClr>
                <a:schemeClr val="dk1"/>
              </a:buClr>
              <a:buSzPts val="900"/>
              <a:buNone/>
              <a:defRPr sz="900">
                <a:solidFill>
                  <a:schemeClr val="dk1"/>
                </a:solidFill>
              </a:defRPr>
            </a:lvl7pPr>
            <a:lvl8pPr lvl="7">
              <a:spcBef>
                <a:spcPts val="0"/>
              </a:spcBef>
              <a:spcAft>
                <a:spcPts val="0"/>
              </a:spcAft>
              <a:buClr>
                <a:schemeClr val="dk1"/>
              </a:buClr>
              <a:buSzPts val="900"/>
              <a:buNone/>
              <a:defRPr sz="900">
                <a:solidFill>
                  <a:schemeClr val="dk1"/>
                </a:solidFill>
              </a:defRPr>
            </a:lvl8pPr>
            <a:lvl9pPr lvl="8">
              <a:spcBef>
                <a:spcPts val="0"/>
              </a:spcBef>
              <a:spcAft>
                <a:spcPts val="0"/>
              </a:spcAft>
              <a:buClr>
                <a:schemeClr val="dk1"/>
              </a:buClr>
              <a:buSzPts val="900"/>
              <a:buNone/>
              <a:defRPr sz="900">
                <a:solidFill>
                  <a:schemeClr val="dk1"/>
                </a:solidFill>
              </a:defRPr>
            </a:lvl9pPr>
          </a:lstStyle>
          <a:p/>
        </p:txBody>
      </p:sp>
      <p:sp>
        <p:nvSpPr>
          <p:cNvPr id="254" name="Google Shape;254;p29"/>
          <p:cNvSpPr txBox="1"/>
          <p:nvPr>
            <p:ph idx="14" type="body"/>
          </p:nvPr>
        </p:nvSpPr>
        <p:spPr>
          <a:xfrm>
            <a:off x="6434538" y="4432425"/>
            <a:ext cx="2451300" cy="471600"/>
          </a:xfrm>
          <a:prstGeom prst="rect">
            <a:avLst/>
          </a:prstGeom>
          <a:noFill/>
          <a:ln>
            <a:noFill/>
          </a:ln>
        </p:spPr>
        <p:txBody>
          <a:bodyPr anchorCtr="0" anchor="t" bIns="0" lIns="0" spcFirstLastPara="1" rIns="0" wrap="square" tIns="0">
            <a:spAutoFit/>
          </a:bodyPr>
          <a:lstStyle>
            <a:lvl1pPr indent="-285750" lvl="0" marL="457200">
              <a:lnSpc>
                <a:spcPct val="115000"/>
              </a:lnSpc>
              <a:spcBef>
                <a:spcPts val="0"/>
              </a:spcBef>
              <a:spcAft>
                <a:spcPts val="0"/>
              </a:spcAft>
              <a:buClr>
                <a:schemeClr val="accent6"/>
              </a:buClr>
              <a:buSzPts val="900"/>
              <a:buChar char="●"/>
              <a:defRPr sz="900">
                <a:solidFill>
                  <a:schemeClr val="accent6"/>
                </a:solidFill>
              </a:defRPr>
            </a:lvl1pPr>
            <a:lvl2pPr indent="-285750" lvl="1" marL="914400">
              <a:lnSpc>
                <a:spcPct val="115000"/>
              </a:lnSpc>
              <a:spcBef>
                <a:spcPts val="800"/>
              </a:spcBef>
              <a:spcAft>
                <a:spcPts val="0"/>
              </a:spcAft>
              <a:buClr>
                <a:schemeClr val="accent6"/>
              </a:buClr>
              <a:buSzPts val="900"/>
              <a:buChar char="○"/>
              <a:defRPr sz="900">
                <a:solidFill>
                  <a:schemeClr val="accent6"/>
                </a:solidFill>
              </a:defRPr>
            </a:lvl2pPr>
            <a:lvl3pPr indent="-285750" lvl="2" marL="1371600">
              <a:lnSpc>
                <a:spcPct val="115000"/>
              </a:lnSpc>
              <a:spcBef>
                <a:spcPts val="800"/>
              </a:spcBef>
              <a:spcAft>
                <a:spcPts val="0"/>
              </a:spcAft>
              <a:buClr>
                <a:schemeClr val="accent6"/>
              </a:buClr>
              <a:buSzPts val="900"/>
              <a:buChar char="■"/>
              <a:defRPr sz="900">
                <a:solidFill>
                  <a:schemeClr val="accent6"/>
                </a:solidFill>
              </a:defRPr>
            </a:lvl3pPr>
            <a:lvl4pPr indent="-285750" lvl="3" marL="1828800">
              <a:lnSpc>
                <a:spcPct val="115000"/>
              </a:lnSpc>
              <a:spcBef>
                <a:spcPts val="800"/>
              </a:spcBef>
              <a:spcAft>
                <a:spcPts val="0"/>
              </a:spcAft>
              <a:buClr>
                <a:schemeClr val="accent6"/>
              </a:buClr>
              <a:buSzPts val="900"/>
              <a:buChar char="●"/>
              <a:defRPr sz="900">
                <a:solidFill>
                  <a:schemeClr val="accent6"/>
                </a:solidFill>
              </a:defRPr>
            </a:lvl4pPr>
            <a:lvl5pPr indent="-285750" lvl="4" marL="2286000">
              <a:lnSpc>
                <a:spcPct val="115000"/>
              </a:lnSpc>
              <a:spcBef>
                <a:spcPts val="800"/>
              </a:spcBef>
              <a:spcAft>
                <a:spcPts val="0"/>
              </a:spcAft>
              <a:buClr>
                <a:schemeClr val="accent6"/>
              </a:buClr>
              <a:buSzPts val="900"/>
              <a:buChar char="○"/>
              <a:defRPr sz="900">
                <a:solidFill>
                  <a:schemeClr val="accent6"/>
                </a:solidFill>
              </a:defRPr>
            </a:lvl5pPr>
            <a:lvl6pPr indent="-285750" lvl="5" marL="2743200">
              <a:lnSpc>
                <a:spcPct val="115000"/>
              </a:lnSpc>
              <a:spcBef>
                <a:spcPts val="800"/>
              </a:spcBef>
              <a:spcAft>
                <a:spcPts val="0"/>
              </a:spcAft>
              <a:buClr>
                <a:schemeClr val="accent6"/>
              </a:buClr>
              <a:buSzPts val="900"/>
              <a:buChar char="■"/>
              <a:defRPr sz="900">
                <a:solidFill>
                  <a:schemeClr val="accent6"/>
                </a:solidFill>
              </a:defRPr>
            </a:lvl6pPr>
            <a:lvl7pPr indent="-285750" lvl="6" marL="3200400">
              <a:lnSpc>
                <a:spcPct val="115000"/>
              </a:lnSpc>
              <a:spcBef>
                <a:spcPts val="800"/>
              </a:spcBef>
              <a:spcAft>
                <a:spcPts val="0"/>
              </a:spcAft>
              <a:buClr>
                <a:schemeClr val="accent6"/>
              </a:buClr>
              <a:buSzPts val="900"/>
              <a:buChar char="●"/>
              <a:defRPr sz="900">
                <a:solidFill>
                  <a:schemeClr val="accent6"/>
                </a:solidFill>
              </a:defRPr>
            </a:lvl7pPr>
            <a:lvl8pPr indent="-285750" lvl="7" marL="3657600">
              <a:lnSpc>
                <a:spcPct val="115000"/>
              </a:lnSpc>
              <a:spcBef>
                <a:spcPts val="800"/>
              </a:spcBef>
              <a:spcAft>
                <a:spcPts val="0"/>
              </a:spcAft>
              <a:buClr>
                <a:schemeClr val="accent6"/>
              </a:buClr>
              <a:buSzPts val="900"/>
              <a:buChar char="○"/>
              <a:defRPr sz="900">
                <a:solidFill>
                  <a:schemeClr val="accent6"/>
                </a:solidFill>
              </a:defRPr>
            </a:lvl8pPr>
            <a:lvl9pPr indent="-285750" lvl="8" marL="4114800">
              <a:lnSpc>
                <a:spcPct val="115000"/>
              </a:lnSpc>
              <a:spcBef>
                <a:spcPts val="800"/>
              </a:spcBef>
              <a:spcAft>
                <a:spcPts val="800"/>
              </a:spcAft>
              <a:buClr>
                <a:schemeClr val="accent6"/>
              </a:buClr>
              <a:buSzPts val="900"/>
              <a:buChar char="■"/>
              <a:defRPr sz="900">
                <a:solidFill>
                  <a:schemeClr val="accent6"/>
                </a:solidFill>
              </a:defRPr>
            </a:lvl9pPr>
          </a:lstStyle>
          <a:p/>
        </p:txBody>
      </p:sp>
      <p:sp>
        <p:nvSpPr>
          <p:cNvPr id="255" name="Google Shape;255;p29"/>
          <p:cNvSpPr txBox="1"/>
          <p:nvPr>
            <p:ph idx="15" type="subTitle"/>
          </p:nvPr>
        </p:nvSpPr>
        <p:spPr>
          <a:xfrm>
            <a:off x="6434538" y="3941600"/>
            <a:ext cx="2392500" cy="188400"/>
          </a:xfrm>
          <a:prstGeom prst="rect">
            <a:avLst/>
          </a:prstGeom>
        </p:spPr>
        <p:txBody>
          <a:bodyPr anchorCtr="0" anchor="ctr" bIns="91425" lIns="0" spcFirstLastPara="1" rIns="0" wrap="square" tIns="91425">
            <a:noAutofit/>
          </a:bodyPr>
          <a:lstStyle>
            <a:lvl1pPr lvl="0">
              <a:lnSpc>
                <a:spcPct val="90000"/>
              </a:lnSpc>
              <a:spcBef>
                <a:spcPts val="0"/>
              </a:spcBef>
              <a:spcAft>
                <a:spcPts val="0"/>
              </a:spcAft>
              <a:buSzPts val="1200"/>
              <a:buFont typeface="Inter Medium"/>
              <a:buNone/>
              <a:defRPr sz="1200">
                <a:latin typeface="Inter Medium"/>
                <a:ea typeface="Inter Medium"/>
                <a:cs typeface="Inter Medium"/>
                <a:sym typeface="Inter Medium"/>
              </a:defRPr>
            </a:lvl1pPr>
            <a:lvl2pPr lvl="1">
              <a:spcBef>
                <a:spcPts val="0"/>
              </a:spcBef>
              <a:spcAft>
                <a:spcPts val="0"/>
              </a:spcAft>
              <a:buClr>
                <a:schemeClr val="dk1"/>
              </a:buClr>
              <a:buSzPts val="1200"/>
              <a:buFont typeface="Inter Medium"/>
              <a:buNone/>
              <a:defRPr sz="1200">
                <a:solidFill>
                  <a:schemeClr val="dk1"/>
                </a:solidFill>
                <a:latin typeface="Inter Medium"/>
                <a:ea typeface="Inter Medium"/>
                <a:cs typeface="Inter Medium"/>
                <a:sym typeface="Inter Medium"/>
              </a:defRPr>
            </a:lvl2pPr>
            <a:lvl3pPr lvl="2">
              <a:spcBef>
                <a:spcPts val="0"/>
              </a:spcBef>
              <a:spcAft>
                <a:spcPts val="0"/>
              </a:spcAft>
              <a:buClr>
                <a:schemeClr val="dk1"/>
              </a:buClr>
              <a:buSzPts val="1200"/>
              <a:buFont typeface="Inter Medium"/>
              <a:buNone/>
              <a:defRPr sz="1200">
                <a:solidFill>
                  <a:schemeClr val="dk1"/>
                </a:solidFill>
                <a:latin typeface="Inter Medium"/>
                <a:ea typeface="Inter Medium"/>
                <a:cs typeface="Inter Medium"/>
                <a:sym typeface="Inter Medium"/>
              </a:defRPr>
            </a:lvl3pPr>
            <a:lvl4pPr lvl="3">
              <a:spcBef>
                <a:spcPts val="0"/>
              </a:spcBef>
              <a:spcAft>
                <a:spcPts val="0"/>
              </a:spcAft>
              <a:buClr>
                <a:schemeClr val="dk1"/>
              </a:buClr>
              <a:buSzPts val="1200"/>
              <a:buFont typeface="Inter Medium"/>
              <a:buNone/>
              <a:defRPr sz="1200">
                <a:solidFill>
                  <a:schemeClr val="dk1"/>
                </a:solidFill>
                <a:latin typeface="Inter Medium"/>
                <a:ea typeface="Inter Medium"/>
                <a:cs typeface="Inter Medium"/>
                <a:sym typeface="Inter Medium"/>
              </a:defRPr>
            </a:lvl4pPr>
            <a:lvl5pPr lvl="4">
              <a:spcBef>
                <a:spcPts val="0"/>
              </a:spcBef>
              <a:spcAft>
                <a:spcPts val="0"/>
              </a:spcAft>
              <a:buClr>
                <a:schemeClr val="dk1"/>
              </a:buClr>
              <a:buSzPts val="1200"/>
              <a:buFont typeface="Inter Medium"/>
              <a:buNone/>
              <a:defRPr sz="1200">
                <a:solidFill>
                  <a:schemeClr val="dk1"/>
                </a:solidFill>
                <a:latin typeface="Inter Medium"/>
                <a:ea typeface="Inter Medium"/>
                <a:cs typeface="Inter Medium"/>
                <a:sym typeface="Inter Medium"/>
              </a:defRPr>
            </a:lvl5pPr>
            <a:lvl6pPr lvl="5">
              <a:spcBef>
                <a:spcPts val="0"/>
              </a:spcBef>
              <a:spcAft>
                <a:spcPts val="0"/>
              </a:spcAft>
              <a:buClr>
                <a:schemeClr val="dk1"/>
              </a:buClr>
              <a:buSzPts val="1200"/>
              <a:buFont typeface="Inter Medium"/>
              <a:buNone/>
              <a:defRPr sz="1200">
                <a:solidFill>
                  <a:schemeClr val="dk1"/>
                </a:solidFill>
                <a:latin typeface="Inter Medium"/>
                <a:ea typeface="Inter Medium"/>
                <a:cs typeface="Inter Medium"/>
                <a:sym typeface="Inter Medium"/>
              </a:defRPr>
            </a:lvl6pPr>
            <a:lvl7pPr lvl="6">
              <a:spcBef>
                <a:spcPts val="0"/>
              </a:spcBef>
              <a:spcAft>
                <a:spcPts val="0"/>
              </a:spcAft>
              <a:buClr>
                <a:schemeClr val="dk1"/>
              </a:buClr>
              <a:buSzPts val="1200"/>
              <a:buFont typeface="Inter Medium"/>
              <a:buNone/>
              <a:defRPr sz="1200">
                <a:solidFill>
                  <a:schemeClr val="dk1"/>
                </a:solidFill>
                <a:latin typeface="Inter Medium"/>
                <a:ea typeface="Inter Medium"/>
                <a:cs typeface="Inter Medium"/>
                <a:sym typeface="Inter Medium"/>
              </a:defRPr>
            </a:lvl7pPr>
            <a:lvl8pPr lvl="7">
              <a:spcBef>
                <a:spcPts val="0"/>
              </a:spcBef>
              <a:spcAft>
                <a:spcPts val="0"/>
              </a:spcAft>
              <a:buClr>
                <a:schemeClr val="dk1"/>
              </a:buClr>
              <a:buSzPts val="1200"/>
              <a:buFont typeface="Inter Medium"/>
              <a:buNone/>
              <a:defRPr sz="1200">
                <a:solidFill>
                  <a:schemeClr val="dk1"/>
                </a:solidFill>
                <a:latin typeface="Inter Medium"/>
                <a:ea typeface="Inter Medium"/>
                <a:cs typeface="Inter Medium"/>
                <a:sym typeface="Inter Medium"/>
              </a:defRPr>
            </a:lvl8pPr>
            <a:lvl9pPr lvl="8">
              <a:spcBef>
                <a:spcPts val="0"/>
              </a:spcBef>
              <a:spcAft>
                <a:spcPts val="0"/>
              </a:spcAft>
              <a:buClr>
                <a:schemeClr val="dk1"/>
              </a:buClr>
              <a:buSzPts val="1200"/>
              <a:buFont typeface="Inter Medium"/>
              <a:buNone/>
              <a:defRPr sz="1200">
                <a:solidFill>
                  <a:schemeClr val="dk1"/>
                </a:solidFill>
                <a:latin typeface="Inter Medium"/>
                <a:ea typeface="Inter Medium"/>
                <a:cs typeface="Inter Medium"/>
                <a:sym typeface="Inter Medium"/>
              </a:defRPr>
            </a:lvl9pPr>
          </a:lstStyle>
          <a:p/>
        </p:txBody>
      </p:sp>
      <p:sp>
        <p:nvSpPr>
          <p:cNvPr id="256" name="Google Shape;256;p29"/>
          <p:cNvSpPr txBox="1"/>
          <p:nvPr>
            <p:ph idx="16" type="subTitle"/>
          </p:nvPr>
        </p:nvSpPr>
        <p:spPr>
          <a:xfrm>
            <a:off x="6441788" y="3798725"/>
            <a:ext cx="2392500" cy="105600"/>
          </a:xfrm>
          <a:prstGeom prst="rect">
            <a:avLst/>
          </a:prstGeom>
        </p:spPr>
        <p:txBody>
          <a:bodyPr anchorCtr="0" anchor="ctr" bIns="91425" lIns="0" spcFirstLastPara="1" rIns="0" wrap="square" tIns="91425">
            <a:noAutofit/>
          </a:bodyPr>
          <a:lstStyle>
            <a:lvl1pPr lvl="0">
              <a:lnSpc>
                <a:spcPct val="90000"/>
              </a:lnSpc>
              <a:spcBef>
                <a:spcPts val="0"/>
              </a:spcBef>
              <a:spcAft>
                <a:spcPts val="0"/>
              </a:spcAft>
              <a:buSzPts val="900"/>
              <a:buNone/>
              <a:defRPr sz="900"/>
            </a:lvl1pPr>
            <a:lvl2pPr lvl="1">
              <a:spcBef>
                <a:spcPts val="0"/>
              </a:spcBef>
              <a:spcAft>
                <a:spcPts val="0"/>
              </a:spcAft>
              <a:buClr>
                <a:schemeClr val="dk1"/>
              </a:buClr>
              <a:buSzPts val="900"/>
              <a:buNone/>
              <a:defRPr sz="900">
                <a:solidFill>
                  <a:schemeClr val="dk1"/>
                </a:solidFill>
              </a:defRPr>
            </a:lvl2pPr>
            <a:lvl3pPr lvl="2">
              <a:spcBef>
                <a:spcPts val="0"/>
              </a:spcBef>
              <a:spcAft>
                <a:spcPts val="0"/>
              </a:spcAft>
              <a:buClr>
                <a:schemeClr val="dk1"/>
              </a:buClr>
              <a:buSzPts val="900"/>
              <a:buNone/>
              <a:defRPr sz="900">
                <a:solidFill>
                  <a:schemeClr val="dk1"/>
                </a:solidFill>
              </a:defRPr>
            </a:lvl3pPr>
            <a:lvl4pPr lvl="3">
              <a:spcBef>
                <a:spcPts val="0"/>
              </a:spcBef>
              <a:spcAft>
                <a:spcPts val="0"/>
              </a:spcAft>
              <a:buClr>
                <a:schemeClr val="dk1"/>
              </a:buClr>
              <a:buSzPts val="900"/>
              <a:buNone/>
              <a:defRPr sz="900">
                <a:solidFill>
                  <a:schemeClr val="dk1"/>
                </a:solidFill>
              </a:defRPr>
            </a:lvl4pPr>
            <a:lvl5pPr lvl="4">
              <a:spcBef>
                <a:spcPts val="0"/>
              </a:spcBef>
              <a:spcAft>
                <a:spcPts val="0"/>
              </a:spcAft>
              <a:buClr>
                <a:schemeClr val="dk1"/>
              </a:buClr>
              <a:buSzPts val="900"/>
              <a:buNone/>
              <a:defRPr sz="900">
                <a:solidFill>
                  <a:schemeClr val="dk1"/>
                </a:solidFill>
              </a:defRPr>
            </a:lvl5pPr>
            <a:lvl6pPr lvl="5">
              <a:spcBef>
                <a:spcPts val="0"/>
              </a:spcBef>
              <a:spcAft>
                <a:spcPts val="0"/>
              </a:spcAft>
              <a:buClr>
                <a:schemeClr val="dk1"/>
              </a:buClr>
              <a:buSzPts val="900"/>
              <a:buNone/>
              <a:defRPr sz="900">
                <a:solidFill>
                  <a:schemeClr val="dk1"/>
                </a:solidFill>
              </a:defRPr>
            </a:lvl6pPr>
            <a:lvl7pPr lvl="6">
              <a:spcBef>
                <a:spcPts val="0"/>
              </a:spcBef>
              <a:spcAft>
                <a:spcPts val="0"/>
              </a:spcAft>
              <a:buClr>
                <a:schemeClr val="dk1"/>
              </a:buClr>
              <a:buSzPts val="900"/>
              <a:buNone/>
              <a:defRPr sz="900">
                <a:solidFill>
                  <a:schemeClr val="dk1"/>
                </a:solidFill>
              </a:defRPr>
            </a:lvl7pPr>
            <a:lvl8pPr lvl="7">
              <a:spcBef>
                <a:spcPts val="0"/>
              </a:spcBef>
              <a:spcAft>
                <a:spcPts val="0"/>
              </a:spcAft>
              <a:buClr>
                <a:schemeClr val="dk1"/>
              </a:buClr>
              <a:buSzPts val="900"/>
              <a:buNone/>
              <a:defRPr sz="900">
                <a:solidFill>
                  <a:schemeClr val="dk1"/>
                </a:solidFill>
              </a:defRPr>
            </a:lvl8pPr>
            <a:lvl9pPr lvl="8">
              <a:spcBef>
                <a:spcPts val="0"/>
              </a:spcBef>
              <a:spcAft>
                <a:spcPts val="0"/>
              </a:spcAft>
              <a:buClr>
                <a:schemeClr val="dk1"/>
              </a:buClr>
              <a:buSzPts val="900"/>
              <a:buNone/>
              <a:defRPr sz="900">
                <a:solidFill>
                  <a:schemeClr val="dk1"/>
                </a:solidFill>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plit screen - Alt 1">
  <p:cSld name="CUSTOM_19_1">
    <p:spTree>
      <p:nvGrpSpPr>
        <p:cNvPr id="257" name="Shape 257"/>
        <p:cNvGrpSpPr/>
        <p:nvPr/>
      </p:nvGrpSpPr>
      <p:grpSpPr>
        <a:xfrm>
          <a:off x="0" y="0"/>
          <a:ext cx="0" cy="0"/>
          <a:chOff x="0" y="0"/>
          <a:chExt cx="0" cy="0"/>
        </a:xfrm>
      </p:grpSpPr>
      <p:sp>
        <p:nvSpPr>
          <p:cNvPr id="258" name="Google Shape;258;p30"/>
          <p:cNvSpPr/>
          <p:nvPr/>
        </p:nvSpPr>
        <p:spPr>
          <a:xfrm rot="10800000">
            <a:off x="2994200" y="-1500"/>
            <a:ext cx="3078000" cy="2577000"/>
          </a:xfrm>
          <a:prstGeom prst="rect">
            <a:avLst/>
          </a:prstGeom>
          <a:gradFill>
            <a:gsLst>
              <a:gs pos="0">
                <a:schemeClr val="accent1"/>
              </a:gs>
              <a:gs pos="72000">
                <a:schemeClr val="lt1"/>
              </a:gs>
              <a:gs pos="100000">
                <a:schemeClr val="dk2"/>
              </a:gs>
            </a:gsLst>
            <a:path path="circle">
              <a:fillToRect l="100%" t="100%"/>
            </a:path>
            <a:tileRect b="-100%" r="-10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Inter"/>
              <a:ea typeface="Inter"/>
              <a:cs typeface="Inter"/>
              <a:sym typeface="Inter"/>
            </a:endParaRPr>
          </a:p>
        </p:txBody>
      </p:sp>
      <p:sp>
        <p:nvSpPr>
          <p:cNvPr id="259" name="Google Shape;259;p30"/>
          <p:cNvSpPr/>
          <p:nvPr/>
        </p:nvSpPr>
        <p:spPr>
          <a:xfrm>
            <a:off x="6073500" y="2574000"/>
            <a:ext cx="3074700" cy="2569500"/>
          </a:xfrm>
          <a:prstGeom prst="rect">
            <a:avLst/>
          </a:prstGeom>
          <a:gradFill>
            <a:gsLst>
              <a:gs pos="0">
                <a:schemeClr val="accent1"/>
              </a:gs>
              <a:gs pos="72000">
                <a:schemeClr val="lt1"/>
              </a:gs>
              <a:gs pos="100000">
                <a:schemeClr val="dk2"/>
              </a:gs>
            </a:gsLst>
            <a:path path="circle">
              <a:fillToRect l="100%" t="100%"/>
            </a:path>
            <a:tileRect b="-100%" r="-10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Inter"/>
              <a:ea typeface="Inter"/>
              <a:cs typeface="Inter"/>
              <a:sym typeface="Inter"/>
            </a:endParaRPr>
          </a:p>
        </p:txBody>
      </p:sp>
      <p:sp>
        <p:nvSpPr>
          <p:cNvPr id="260" name="Google Shape;260;p30"/>
          <p:cNvSpPr/>
          <p:nvPr/>
        </p:nvSpPr>
        <p:spPr>
          <a:xfrm rot="5400000">
            <a:off x="6324925" y="-250900"/>
            <a:ext cx="2569500" cy="3074700"/>
          </a:xfrm>
          <a:prstGeom prst="rect">
            <a:avLst/>
          </a:prstGeom>
          <a:gradFill>
            <a:gsLst>
              <a:gs pos="0">
                <a:schemeClr val="accent1"/>
              </a:gs>
              <a:gs pos="72000">
                <a:schemeClr val="lt1"/>
              </a:gs>
              <a:gs pos="100000">
                <a:schemeClr val="dk2"/>
              </a:gs>
            </a:gsLst>
            <a:path path="circle">
              <a:fillToRect l="100%" t="100%"/>
            </a:path>
            <a:tileRect b="-100%" r="-10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Inter"/>
              <a:ea typeface="Inter"/>
              <a:cs typeface="Inter"/>
              <a:sym typeface="Inter"/>
            </a:endParaRPr>
          </a:p>
        </p:txBody>
      </p:sp>
      <p:sp>
        <p:nvSpPr>
          <p:cNvPr id="261" name="Google Shape;261;p30"/>
          <p:cNvSpPr/>
          <p:nvPr/>
        </p:nvSpPr>
        <p:spPr>
          <a:xfrm rot="-5400000">
            <a:off x="3253050" y="2320675"/>
            <a:ext cx="2568600" cy="3074100"/>
          </a:xfrm>
          <a:prstGeom prst="rect">
            <a:avLst/>
          </a:prstGeom>
          <a:gradFill>
            <a:gsLst>
              <a:gs pos="0">
                <a:schemeClr val="accent1"/>
              </a:gs>
              <a:gs pos="72000">
                <a:schemeClr val="lt1"/>
              </a:gs>
              <a:gs pos="100000">
                <a:schemeClr val="dk2"/>
              </a:gs>
            </a:gsLst>
            <a:path path="circle">
              <a:fillToRect l="100%" t="100%"/>
            </a:path>
            <a:tileRect b="-100%" r="-10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Inter"/>
              <a:ea typeface="Inter"/>
              <a:cs typeface="Inter"/>
              <a:sym typeface="Inter"/>
            </a:endParaRPr>
          </a:p>
        </p:txBody>
      </p:sp>
      <p:sp>
        <p:nvSpPr>
          <p:cNvPr id="262" name="Google Shape;262;p30"/>
          <p:cNvSpPr txBox="1"/>
          <p:nvPr/>
        </p:nvSpPr>
        <p:spPr>
          <a:xfrm>
            <a:off x="284700" y="64031"/>
            <a:ext cx="903300" cy="2925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 sz="700">
                <a:solidFill>
                  <a:schemeClr val="dk1"/>
                </a:solidFill>
                <a:latin typeface="Inter"/>
                <a:ea typeface="Inter"/>
                <a:cs typeface="Inter"/>
                <a:sym typeface="Inter"/>
              </a:rPr>
              <a:t>Confidential </a:t>
            </a:r>
            <a:endParaRPr sz="700">
              <a:solidFill>
                <a:schemeClr val="dk1"/>
              </a:solidFill>
              <a:latin typeface="Inter"/>
              <a:ea typeface="Inter"/>
              <a:cs typeface="Inter"/>
              <a:sym typeface="Inter"/>
            </a:endParaRPr>
          </a:p>
        </p:txBody>
      </p:sp>
      <p:sp>
        <p:nvSpPr>
          <p:cNvPr id="263" name="Google Shape;263;p30"/>
          <p:cNvSpPr txBox="1"/>
          <p:nvPr>
            <p:ph idx="12" type="sldNum"/>
          </p:nvPr>
        </p:nvSpPr>
        <p:spPr>
          <a:xfrm>
            <a:off x="8314451" y="64031"/>
            <a:ext cx="548700" cy="292500"/>
          </a:xfrm>
          <a:prstGeom prst="rect">
            <a:avLst/>
          </a:prstGeom>
        </p:spPr>
        <p:txBody>
          <a:bodyPr anchorCtr="0" anchor="t" bIns="91425" lIns="0" spcFirstLastPara="1" rIns="0" wrap="square" tIns="91425">
            <a:spAutoFit/>
          </a:bodyPr>
          <a:lstStyle>
            <a:lvl1pPr lvl="0">
              <a:buNone/>
              <a:defRPr sz="700">
                <a:solidFill>
                  <a:schemeClr val="dk1"/>
                </a:solidFill>
                <a:latin typeface="Inter"/>
                <a:ea typeface="Inter"/>
                <a:cs typeface="Inter"/>
                <a:sym typeface="Inter"/>
              </a:defRPr>
            </a:lvl1pPr>
            <a:lvl2pPr lvl="1">
              <a:buNone/>
              <a:defRPr sz="700">
                <a:solidFill>
                  <a:schemeClr val="dk1"/>
                </a:solidFill>
                <a:latin typeface="Inter"/>
                <a:ea typeface="Inter"/>
                <a:cs typeface="Inter"/>
                <a:sym typeface="Inter"/>
              </a:defRPr>
            </a:lvl2pPr>
            <a:lvl3pPr lvl="2">
              <a:buNone/>
              <a:defRPr sz="700">
                <a:solidFill>
                  <a:schemeClr val="dk1"/>
                </a:solidFill>
                <a:latin typeface="Inter"/>
                <a:ea typeface="Inter"/>
                <a:cs typeface="Inter"/>
                <a:sym typeface="Inter"/>
              </a:defRPr>
            </a:lvl3pPr>
            <a:lvl4pPr lvl="3">
              <a:buNone/>
              <a:defRPr sz="700">
                <a:solidFill>
                  <a:schemeClr val="dk1"/>
                </a:solidFill>
                <a:latin typeface="Inter"/>
                <a:ea typeface="Inter"/>
                <a:cs typeface="Inter"/>
                <a:sym typeface="Inter"/>
              </a:defRPr>
            </a:lvl4pPr>
            <a:lvl5pPr lvl="4">
              <a:buNone/>
              <a:defRPr sz="700">
                <a:solidFill>
                  <a:schemeClr val="dk1"/>
                </a:solidFill>
                <a:latin typeface="Inter"/>
                <a:ea typeface="Inter"/>
                <a:cs typeface="Inter"/>
                <a:sym typeface="Inter"/>
              </a:defRPr>
            </a:lvl5pPr>
            <a:lvl6pPr lvl="5">
              <a:buNone/>
              <a:defRPr sz="700">
                <a:solidFill>
                  <a:schemeClr val="dk1"/>
                </a:solidFill>
                <a:latin typeface="Inter"/>
                <a:ea typeface="Inter"/>
                <a:cs typeface="Inter"/>
                <a:sym typeface="Inter"/>
              </a:defRPr>
            </a:lvl6pPr>
            <a:lvl7pPr lvl="6">
              <a:buNone/>
              <a:defRPr sz="700">
                <a:solidFill>
                  <a:schemeClr val="dk1"/>
                </a:solidFill>
                <a:latin typeface="Inter"/>
                <a:ea typeface="Inter"/>
                <a:cs typeface="Inter"/>
                <a:sym typeface="Inter"/>
              </a:defRPr>
            </a:lvl7pPr>
            <a:lvl8pPr lvl="7">
              <a:buNone/>
              <a:defRPr sz="700">
                <a:solidFill>
                  <a:schemeClr val="dk1"/>
                </a:solidFill>
                <a:latin typeface="Inter"/>
                <a:ea typeface="Inter"/>
                <a:cs typeface="Inter"/>
                <a:sym typeface="Inter"/>
              </a:defRPr>
            </a:lvl8pPr>
            <a:lvl9pPr lvl="8">
              <a:buNone/>
              <a:defRPr sz="700">
                <a:solidFill>
                  <a:schemeClr val="dk1"/>
                </a:solidFill>
                <a:latin typeface="Inter"/>
                <a:ea typeface="Inter"/>
                <a:cs typeface="Inter"/>
                <a:sym typeface="Inter"/>
              </a:defRPr>
            </a:lvl9pPr>
          </a:lstStyle>
          <a:p>
            <a:pPr indent="0" lvl="0" marL="0" rtl="0" algn="r">
              <a:spcBef>
                <a:spcPts val="0"/>
              </a:spcBef>
              <a:spcAft>
                <a:spcPts val="0"/>
              </a:spcAft>
              <a:buNone/>
            </a:pPr>
            <a:fld id="{00000000-1234-1234-1234-123412341234}" type="slidenum">
              <a:rPr lang="en"/>
              <a:t>‹#›</a:t>
            </a:fld>
            <a:endParaRPr/>
          </a:p>
        </p:txBody>
      </p:sp>
      <p:sp>
        <p:nvSpPr>
          <p:cNvPr id="264" name="Google Shape;264;p30"/>
          <p:cNvSpPr txBox="1"/>
          <p:nvPr>
            <p:ph type="title"/>
          </p:nvPr>
        </p:nvSpPr>
        <p:spPr>
          <a:xfrm>
            <a:off x="284400" y="1253833"/>
            <a:ext cx="2373000" cy="979200"/>
          </a:xfrm>
          <a:prstGeom prst="rect">
            <a:avLst/>
          </a:prstGeom>
        </p:spPr>
        <p:txBody>
          <a:bodyPr anchorCtr="0" anchor="t" bIns="91425" lIns="0" spcFirstLastPara="1" rIns="0" wrap="square" tIns="91425">
            <a:noAutofit/>
          </a:bodyPr>
          <a:lstStyle>
            <a:lvl1pPr lvl="0">
              <a:lnSpc>
                <a:spcPct val="100000"/>
              </a:lnSpc>
              <a:spcBef>
                <a:spcPts val="0"/>
              </a:spcBef>
              <a:spcAft>
                <a:spcPts val="0"/>
              </a:spcAft>
              <a:buNone/>
              <a:defRPr sz="1800">
                <a:latin typeface="Inter Light"/>
                <a:ea typeface="Inter Light"/>
                <a:cs typeface="Inter Light"/>
                <a:sym typeface="Inter Light"/>
              </a:defRPr>
            </a:lvl1pPr>
            <a:lvl2pPr lvl="1">
              <a:spcBef>
                <a:spcPts val="0"/>
              </a:spcBef>
              <a:spcAft>
                <a:spcPts val="0"/>
              </a:spcAft>
              <a:buNone/>
              <a:defRPr sz="2000">
                <a:latin typeface="Inter Light"/>
                <a:ea typeface="Inter Light"/>
                <a:cs typeface="Inter Light"/>
                <a:sym typeface="Inter Light"/>
              </a:defRPr>
            </a:lvl2pPr>
            <a:lvl3pPr lvl="2">
              <a:spcBef>
                <a:spcPts val="0"/>
              </a:spcBef>
              <a:spcAft>
                <a:spcPts val="0"/>
              </a:spcAft>
              <a:buNone/>
              <a:defRPr sz="2000">
                <a:latin typeface="Inter Light"/>
                <a:ea typeface="Inter Light"/>
                <a:cs typeface="Inter Light"/>
                <a:sym typeface="Inter Light"/>
              </a:defRPr>
            </a:lvl3pPr>
            <a:lvl4pPr lvl="3">
              <a:spcBef>
                <a:spcPts val="0"/>
              </a:spcBef>
              <a:spcAft>
                <a:spcPts val="0"/>
              </a:spcAft>
              <a:buNone/>
              <a:defRPr sz="2000">
                <a:latin typeface="Inter Light"/>
                <a:ea typeface="Inter Light"/>
                <a:cs typeface="Inter Light"/>
                <a:sym typeface="Inter Light"/>
              </a:defRPr>
            </a:lvl4pPr>
            <a:lvl5pPr lvl="4">
              <a:spcBef>
                <a:spcPts val="0"/>
              </a:spcBef>
              <a:spcAft>
                <a:spcPts val="0"/>
              </a:spcAft>
              <a:buNone/>
              <a:defRPr sz="2000">
                <a:latin typeface="Inter Light"/>
                <a:ea typeface="Inter Light"/>
                <a:cs typeface="Inter Light"/>
                <a:sym typeface="Inter Light"/>
              </a:defRPr>
            </a:lvl5pPr>
            <a:lvl6pPr lvl="5">
              <a:spcBef>
                <a:spcPts val="0"/>
              </a:spcBef>
              <a:spcAft>
                <a:spcPts val="0"/>
              </a:spcAft>
              <a:buNone/>
              <a:defRPr sz="2000">
                <a:latin typeface="Inter Light"/>
                <a:ea typeface="Inter Light"/>
                <a:cs typeface="Inter Light"/>
                <a:sym typeface="Inter Light"/>
              </a:defRPr>
            </a:lvl6pPr>
            <a:lvl7pPr lvl="6">
              <a:spcBef>
                <a:spcPts val="0"/>
              </a:spcBef>
              <a:spcAft>
                <a:spcPts val="0"/>
              </a:spcAft>
              <a:buNone/>
              <a:defRPr sz="2000">
                <a:latin typeface="Inter Light"/>
                <a:ea typeface="Inter Light"/>
                <a:cs typeface="Inter Light"/>
                <a:sym typeface="Inter Light"/>
              </a:defRPr>
            </a:lvl7pPr>
            <a:lvl8pPr lvl="7">
              <a:spcBef>
                <a:spcPts val="0"/>
              </a:spcBef>
              <a:spcAft>
                <a:spcPts val="0"/>
              </a:spcAft>
              <a:buNone/>
              <a:defRPr sz="2000">
                <a:latin typeface="Inter Light"/>
                <a:ea typeface="Inter Light"/>
                <a:cs typeface="Inter Light"/>
                <a:sym typeface="Inter Light"/>
              </a:defRPr>
            </a:lvl8pPr>
            <a:lvl9pPr lvl="8">
              <a:spcBef>
                <a:spcPts val="0"/>
              </a:spcBef>
              <a:spcAft>
                <a:spcPts val="0"/>
              </a:spcAft>
              <a:buNone/>
              <a:defRPr sz="2000">
                <a:latin typeface="Inter Light"/>
                <a:ea typeface="Inter Light"/>
                <a:cs typeface="Inter Light"/>
                <a:sym typeface="Inter Light"/>
              </a:defRPr>
            </a:lvl9pPr>
          </a:lstStyle>
          <a:p/>
        </p:txBody>
      </p:sp>
      <p:sp>
        <p:nvSpPr>
          <p:cNvPr id="265" name="Google Shape;265;p30"/>
          <p:cNvSpPr txBox="1"/>
          <p:nvPr>
            <p:ph idx="1" type="subTitle"/>
          </p:nvPr>
        </p:nvSpPr>
        <p:spPr>
          <a:xfrm>
            <a:off x="284400" y="877725"/>
            <a:ext cx="2373000" cy="297600"/>
          </a:xfrm>
          <a:prstGeom prst="rect">
            <a:avLst/>
          </a:prstGeom>
        </p:spPr>
        <p:txBody>
          <a:bodyPr anchorCtr="0" anchor="b" bIns="91425" lIns="0" spcFirstLastPara="1" rIns="0" wrap="square" tIns="91425">
            <a:noAutofit/>
          </a:bodyPr>
          <a:lstStyle>
            <a:lvl1pPr lvl="0">
              <a:spcBef>
                <a:spcPts val="0"/>
              </a:spcBef>
              <a:spcAft>
                <a:spcPts val="0"/>
              </a:spcAft>
              <a:buSzPts val="900"/>
              <a:buFont typeface="Inter Medium"/>
              <a:buNone/>
              <a:defRPr sz="900">
                <a:latin typeface="Inter Medium"/>
                <a:ea typeface="Inter Medium"/>
                <a:cs typeface="Inter Medium"/>
                <a:sym typeface="Inter Medium"/>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plit screen - Alt 3">
  <p:cSld name="CUSTOM_19_1_1_2">
    <p:spTree>
      <p:nvGrpSpPr>
        <p:cNvPr id="266" name="Shape 266"/>
        <p:cNvGrpSpPr/>
        <p:nvPr/>
      </p:nvGrpSpPr>
      <p:grpSpPr>
        <a:xfrm>
          <a:off x="0" y="0"/>
          <a:ext cx="0" cy="0"/>
          <a:chOff x="0" y="0"/>
          <a:chExt cx="0" cy="0"/>
        </a:xfrm>
      </p:grpSpPr>
      <p:sp>
        <p:nvSpPr>
          <p:cNvPr id="267" name="Google Shape;267;p31"/>
          <p:cNvSpPr txBox="1"/>
          <p:nvPr/>
        </p:nvSpPr>
        <p:spPr>
          <a:xfrm>
            <a:off x="284700" y="64031"/>
            <a:ext cx="903300" cy="2925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 sz="700">
                <a:solidFill>
                  <a:schemeClr val="dk1"/>
                </a:solidFill>
                <a:latin typeface="Inter"/>
                <a:ea typeface="Inter"/>
                <a:cs typeface="Inter"/>
                <a:sym typeface="Inter"/>
              </a:rPr>
              <a:t>Confidential </a:t>
            </a:r>
            <a:endParaRPr sz="700">
              <a:solidFill>
                <a:schemeClr val="dk1"/>
              </a:solidFill>
              <a:latin typeface="Inter"/>
              <a:ea typeface="Inter"/>
              <a:cs typeface="Inter"/>
              <a:sym typeface="Inter"/>
            </a:endParaRPr>
          </a:p>
        </p:txBody>
      </p:sp>
      <p:sp>
        <p:nvSpPr>
          <p:cNvPr id="268" name="Google Shape;268;p31"/>
          <p:cNvSpPr txBox="1"/>
          <p:nvPr>
            <p:ph idx="12" type="sldNum"/>
          </p:nvPr>
        </p:nvSpPr>
        <p:spPr>
          <a:xfrm>
            <a:off x="8314451" y="64031"/>
            <a:ext cx="548700" cy="292500"/>
          </a:xfrm>
          <a:prstGeom prst="rect">
            <a:avLst/>
          </a:prstGeom>
        </p:spPr>
        <p:txBody>
          <a:bodyPr anchorCtr="0" anchor="t" bIns="91425" lIns="0" spcFirstLastPara="1" rIns="0" wrap="square" tIns="91425">
            <a:spAutoFit/>
          </a:bodyPr>
          <a:lstStyle>
            <a:lvl1pPr lvl="0">
              <a:buNone/>
              <a:defRPr sz="700">
                <a:solidFill>
                  <a:schemeClr val="dk1"/>
                </a:solidFill>
                <a:latin typeface="Inter"/>
                <a:ea typeface="Inter"/>
                <a:cs typeface="Inter"/>
                <a:sym typeface="Inter"/>
              </a:defRPr>
            </a:lvl1pPr>
            <a:lvl2pPr lvl="1">
              <a:buNone/>
              <a:defRPr sz="700">
                <a:solidFill>
                  <a:schemeClr val="dk1"/>
                </a:solidFill>
                <a:latin typeface="Inter"/>
                <a:ea typeface="Inter"/>
                <a:cs typeface="Inter"/>
                <a:sym typeface="Inter"/>
              </a:defRPr>
            </a:lvl2pPr>
            <a:lvl3pPr lvl="2">
              <a:buNone/>
              <a:defRPr sz="700">
                <a:solidFill>
                  <a:schemeClr val="dk1"/>
                </a:solidFill>
                <a:latin typeface="Inter"/>
                <a:ea typeface="Inter"/>
                <a:cs typeface="Inter"/>
                <a:sym typeface="Inter"/>
              </a:defRPr>
            </a:lvl3pPr>
            <a:lvl4pPr lvl="3">
              <a:buNone/>
              <a:defRPr sz="700">
                <a:solidFill>
                  <a:schemeClr val="dk1"/>
                </a:solidFill>
                <a:latin typeface="Inter"/>
                <a:ea typeface="Inter"/>
                <a:cs typeface="Inter"/>
                <a:sym typeface="Inter"/>
              </a:defRPr>
            </a:lvl4pPr>
            <a:lvl5pPr lvl="4">
              <a:buNone/>
              <a:defRPr sz="700">
                <a:solidFill>
                  <a:schemeClr val="dk1"/>
                </a:solidFill>
                <a:latin typeface="Inter"/>
                <a:ea typeface="Inter"/>
                <a:cs typeface="Inter"/>
                <a:sym typeface="Inter"/>
              </a:defRPr>
            </a:lvl5pPr>
            <a:lvl6pPr lvl="5">
              <a:buNone/>
              <a:defRPr sz="700">
                <a:solidFill>
                  <a:schemeClr val="dk1"/>
                </a:solidFill>
                <a:latin typeface="Inter"/>
                <a:ea typeface="Inter"/>
                <a:cs typeface="Inter"/>
                <a:sym typeface="Inter"/>
              </a:defRPr>
            </a:lvl6pPr>
            <a:lvl7pPr lvl="6">
              <a:buNone/>
              <a:defRPr sz="700">
                <a:solidFill>
                  <a:schemeClr val="dk1"/>
                </a:solidFill>
                <a:latin typeface="Inter"/>
                <a:ea typeface="Inter"/>
                <a:cs typeface="Inter"/>
                <a:sym typeface="Inter"/>
              </a:defRPr>
            </a:lvl7pPr>
            <a:lvl8pPr lvl="7">
              <a:buNone/>
              <a:defRPr sz="700">
                <a:solidFill>
                  <a:schemeClr val="dk1"/>
                </a:solidFill>
                <a:latin typeface="Inter"/>
                <a:ea typeface="Inter"/>
                <a:cs typeface="Inter"/>
                <a:sym typeface="Inter"/>
              </a:defRPr>
            </a:lvl8pPr>
            <a:lvl9pPr lvl="8">
              <a:buNone/>
              <a:defRPr sz="700">
                <a:solidFill>
                  <a:schemeClr val="dk1"/>
                </a:solidFill>
                <a:latin typeface="Inter"/>
                <a:ea typeface="Inter"/>
                <a:cs typeface="Inter"/>
                <a:sym typeface="Inter"/>
              </a:defRPr>
            </a:lvl9pPr>
          </a:lstStyle>
          <a:p>
            <a:pPr indent="0" lvl="0" marL="0" rtl="0" algn="r">
              <a:spcBef>
                <a:spcPts val="0"/>
              </a:spcBef>
              <a:spcAft>
                <a:spcPts val="0"/>
              </a:spcAft>
              <a:buNone/>
            </a:pPr>
            <a:fld id="{00000000-1234-1234-1234-123412341234}" type="slidenum">
              <a:rPr lang="en"/>
              <a:t>‹#›</a:t>
            </a:fld>
            <a:endParaRPr/>
          </a:p>
        </p:txBody>
      </p:sp>
      <p:sp>
        <p:nvSpPr>
          <p:cNvPr id="269" name="Google Shape;269;p31"/>
          <p:cNvSpPr txBox="1"/>
          <p:nvPr>
            <p:ph idx="1" type="subTitle"/>
          </p:nvPr>
        </p:nvSpPr>
        <p:spPr>
          <a:xfrm>
            <a:off x="284400" y="531600"/>
            <a:ext cx="4255500" cy="297600"/>
          </a:xfrm>
          <a:prstGeom prst="rect">
            <a:avLst/>
          </a:prstGeom>
        </p:spPr>
        <p:txBody>
          <a:bodyPr anchorCtr="0" anchor="t" bIns="91425" lIns="0" spcFirstLastPara="1" rIns="0" wrap="square" tIns="91425">
            <a:noAutofit/>
          </a:bodyPr>
          <a:lstStyle>
            <a:lvl1pPr lvl="0">
              <a:spcBef>
                <a:spcPts val="0"/>
              </a:spcBef>
              <a:spcAft>
                <a:spcPts val="0"/>
              </a:spcAft>
              <a:buSzPts val="900"/>
              <a:buFont typeface="Inter Medium"/>
              <a:buNone/>
              <a:defRPr sz="900">
                <a:latin typeface="Inter Medium"/>
                <a:ea typeface="Inter Medium"/>
                <a:cs typeface="Inter Medium"/>
                <a:sym typeface="Inter Medium"/>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0" name="Google Shape;270;p31"/>
          <p:cNvSpPr txBox="1"/>
          <p:nvPr>
            <p:ph type="title"/>
          </p:nvPr>
        </p:nvSpPr>
        <p:spPr>
          <a:xfrm>
            <a:off x="284400" y="828725"/>
            <a:ext cx="4255500" cy="713700"/>
          </a:xfrm>
          <a:prstGeom prst="rect">
            <a:avLst/>
          </a:prstGeom>
        </p:spPr>
        <p:txBody>
          <a:bodyPr anchorCtr="0" anchor="b" bIns="91425" lIns="0" spcFirstLastPara="1" rIns="0" wrap="square" tIns="91425">
            <a:noAutofit/>
          </a:bodyPr>
          <a:lstStyle>
            <a:lvl1pPr lvl="0">
              <a:spcBef>
                <a:spcPts val="0"/>
              </a:spcBef>
              <a:spcAft>
                <a:spcPts val="0"/>
              </a:spcAft>
              <a:buNone/>
              <a:defRPr sz="2000"/>
            </a:lvl1pPr>
            <a:lvl2pPr lvl="1">
              <a:spcBef>
                <a:spcPts val="0"/>
              </a:spcBef>
              <a:spcAft>
                <a:spcPts val="0"/>
              </a:spcAft>
              <a:buNone/>
              <a:defRPr/>
            </a:lvl2pPr>
            <a:lvl3pPr lvl="2">
              <a:spcBef>
                <a:spcPts val="0"/>
              </a:spcBef>
              <a:spcAft>
                <a:spcPts val="0"/>
              </a:spcAft>
              <a:buNone/>
              <a:defRPr/>
            </a:lvl3pPr>
            <a:lvl4pPr lvl="3">
              <a:spcBef>
                <a:spcPts val="0"/>
              </a:spcBef>
              <a:spcAft>
                <a:spcPts val="0"/>
              </a:spcAft>
              <a:buNone/>
              <a:defRPr/>
            </a:lvl4pPr>
            <a:lvl5pPr lvl="4">
              <a:spcBef>
                <a:spcPts val="0"/>
              </a:spcBef>
              <a:spcAft>
                <a:spcPts val="0"/>
              </a:spcAft>
              <a:buNone/>
              <a:defRPr/>
            </a:lvl5pPr>
            <a:lvl6pPr lvl="5">
              <a:spcBef>
                <a:spcPts val="0"/>
              </a:spcBef>
              <a:spcAft>
                <a:spcPts val="0"/>
              </a:spcAft>
              <a:buNone/>
              <a:defRPr/>
            </a:lvl6pPr>
            <a:lvl7pPr lvl="6">
              <a:spcBef>
                <a:spcPts val="0"/>
              </a:spcBef>
              <a:spcAft>
                <a:spcPts val="0"/>
              </a:spcAft>
              <a:buNone/>
              <a:defRPr/>
            </a:lvl7pPr>
            <a:lvl8pPr lvl="7">
              <a:spcBef>
                <a:spcPts val="0"/>
              </a:spcBef>
              <a:spcAft>
                <a:spcPts val="0"/>
              </a:spcAft>
              <a:buNone/>
              <a:defRPr/>
            </a:lvl8pPr>
            <a:lvl9pPr lvl="8">
              <a:spcBef>
                <a:spcPts val="0"/>
              </a:spcBef>
              <a:spcAft>
                <a:spcPts val="0"/>
              </a:spcAft>
              <a:buNone/>
              <a:defRPr/>
            </a:lvl9pPr>
          </a:lstStyle>
          <a:p/>
        </p:txBody>
      </p:sp>
      <p:sp>
        <p:nvSpPr>
          <p:cNvPr id="271" name="Google Shape;271;p31"/>
          <p:cNvSpPr txBox="1"/>
          <p:nvPr>
            <p:ph idx="2" type="body"/>
          </p:nvPr>
        </p:nvSpPr>
        <p:spPr>
          <a:xfrm>
            <a:off x="284700" y="3003739"/>
            <a:ext cx="3929700" cy="466800"/>
          </a:xfrm>
          <a:prstGeom prst="rect">
            <a:avLst/>
          </a:prstGeom>
          <a:noFill/>
          <a:ln>
            <a:noFill/>
          </a:ln>
        </p:spPr>
        <p:txBody>
          <a:bodyPr anchorCtr="0" anchor="t" bIns="0" lIns="0" spcFirstLastPara="1" rIns="0" wrap="square" tIns="0">
            <a:noAutofit/>
          </a:bodyPr>
          <a:lstStyle>
            <a:lvl1pPr indent="-292100" lvl="0" marL="457200">
              <a:lnSpc>
                <a:spcPct val="115000"/>
              </a:lnSpc>
              <a:spcBef>
                <a:spcPts val="0"/>
              </a:spcBef>
              <a:spcAft>
                <a:spcPts val="0"/>
              </a:spcAft>
              <a:buClr>
                <a:schemeClr val="dk1"/>
              </a:buClr>
              <a:buSzPts val="1000"/>
              <a:buFont typeface="Inter Light"/>
              <a:buChar char="●"/>
              <a:defRPr sz="1000">
                <a:solidFill>
                  <a:schemeClr val="dk1"/>
                </a:solidFill>
                <a:latin typeface="Inter Light"/>
                <a:ea typeface="Inter Light"/>
                <a:cs typeface="Inter Light"/>
                <a:sym typeface="Inter Light"/>
              </a:defRPr>
            </a:lvl1pPr>
            <a:lvl2pPr indent="-292100" lvl="1" marL="914400">
              <a:lnSpc>
                <a:spcPct val="115000"/>
              </a:lnSpc>
              <a:spcBef>
                <a:spcPts val="800"/>
              </a:spcBef>
              <a:spcAft>
                <a:spcPts val="0"/>
              </a:spcAft>
              <a:buClr>
                <a:schemeClr val="dk1"/>
              </a:buClr>
              <a:buSzPts val="1000"/>
              <a:buFont typeface="Inter Light"/>
              <a:buChar char="○"/>
              <a:defRPr sz="1000">
                <a:solidFill>
                  <a:schemeClr val="dk1"/>
                </a:solidFill>
                <a:latin typeface="Inter Light"/>
                <a:ea typeface="Inter Light"/>
                <a:cs typeface="Inter Light"/>
                <a:sym typeface="Inter Light"/>
              </a:defRPr>
            </a:lvl2pPr>
            <a:lvl3pPr indent="-292100" lvl="2" marL="1371600">
              <a:lnSpc>
                <a:spcPct val="115000"/>
              </a:lnSpc>
              <a:spcBef>
                <a:spcPts val="800"/>
              </a:spcBef>
              <a:spcAft>
                <a:spcPts val="0"/>
              </a:spcAft>
              <a:buClr>
                <a:schemeClr val="dk1"/>
              </a:buClr>
              <a:buSzPts val="1000"/>
              <a:buFont typeface="Inter Light"/>
              <a:buChar char="■"/>
              <a:defRPr sz="1000">
                <a:solidFill>
                  <a:schemeClr val="dk1"/>
                </a:solidFill>
                <a:latin typeface="Inter Light"/>
                <a:ea typeface="Inter Light"/>
                <a:cs typeface="Inter Light"/>
                <a:sym typeface="Inter Light"/>
              </a:defRPr>
            </a:lvl3pPr>
            <a:lvl4pPr indent="-292100" lvl="3" marL="1828800">
              <a:lnSpc>
                <a:spcPct val="115000"/>
              </a:lnSpc>
              <a:spcBef>
                <a:spcPts val="800"/>
              </a:spcBef>
              <a:spcAft>
                <a:spcPts val="0"/>
              </a:spcAft>
              <a:buClr>
                <a:schemeClr val="dk1"/>
              </a:buClr>
              <a:buSzPts val="1000"/>
              <a:buFont typeface="Inter Light"/>
              <a:buChar char="●"/>
              <a:defRPr sz="1000">
                <a:solidFill>
                  <a:schemeClr val="dk1"/>
                </a:solidFill>
                <a:latin typeface="Inter Light"/>
                <a:ea typeface="Inter Light"/>
                <a:cs typeface="Inter Light"/>
                <a:sym typeface="Inter Light"/>
              </a:defRPr>
            </a:lvl4pPr>
            <a:lvl5pPr indent="-292100" lvl="4" marL="2286000">
              <a:lnSpc>
                <a:spcPct val="115000"/>
              </a:lnSpc>
              <a:spcBef>
                <a:spcPts val="800"/>
              </a:spcBef>
              <a:spcAft>
                <a:spcPts val="0"/>
              </a:spcAft>
              <a:buClr>
                <a:schemeClr val="dk1"/>
              </a:buClr>
              <a:buSzPts val="1000"/>
              <a:buFont typeface="Inter Light"/>
              <a:buChar char="○"/>
              <a:defRPr sz="1000">
                <a:solidFill>
                  <a:schemeClr val="dk1"/>
                </a:solidFill>
                <a:latin typeface="Inter Light"/>
                <a:ea typeface="Inter Light"/>
                <a:cs typeface="Inter Light"/>
                <a:sym typeface="Inter Light"/>
              </a:defRPr>
            </a:lvl5pPr>
            <a:lvl6pPr indent="-292100" lvl="5" marL="2743200">
              <a:lnSpc>
                <a:spcPct val="115000"/>
              </a:lnSpc>
              <a:spcBef>
                <a:spcPts val="800"/>
              </a:spcBef>
              <a:spcAft>
                <a:spcPts val="0"/>
              </a:spcAft>
              <a:buClr>
                <a:schemeClr val="dk1"/>
              </a:buClr>
              <a:buSzPts val="1000"/>
              <a:buFont typeface="Inter Light"/>
              <a:buChar char="■"/>
              <a:defRPr sz="1000">
                <a:solidFill>
                  <a:schemeClr val="dk1"/>
                </a:solidFill>
                <a:latin typeface="Inter Light"/>
                <a:ea typeface="Inter Light"/>
                <a:cs typeface="Inter Light"/>
                <a:sym typeface="Inter Light"/>
              </a:defRPr>
            </a:lvl6pPr>
            <a:lvl7pPr indent="-292100" lvl="6" marL="3200400">
              <a:lnSpc>
                <a:spcPct val="115000"/>
              </a:lnSpc>
              <a:spcBef>
                <a:spcPts val="800"/>
              </a:spcBef>
              <a:spcAft>
                <a:spcPts val="0"/>
              </a:spcAft>
              <a:buClr>
                <a:schemeClr val="dk1"/>
              </a:buClr>
              <a:buSzPts val="1000"/>
              <a:buFont typeface="Inter Light"/>
              <a:buChar char="●"/>
              <a:defRPr sz="1000">
                <a:solidFill>
                  <a:schemeClr val="dk1"/>
                </a:solidFill>
                <a:latin typeface="Inter Light"/>
                <a:ea typeface="Inter Light"/>
                <a:cs typeface="Inter Light"/>
                <a:sym typeface="Inter Light"/>
              </a:defRPr>
            </a:lvl7pPr>
            <a:lvl8pPr indent="-292100" lvl="7" marL="3657600">
              <a:lnSpc>
                <a:spcPct val="115000"/>
              </a:lnSpc>
              <a:spcBef>
                <a:spcPts val="800"/>
              </a:spcBef>
              <a:spcAft>
                <a:spcPts val="0"/>
              </a:spcAft>
              <a:buClr>
                <a:schemeClr val="dk1"/>
              </a:buClr>
              <a:buSzPts val="1000"/>
              <a:buFont typeface="Inter Light"/>
              <a:buChar char="○"/>
              <a:defRPr sz="1000">
                <a:solidFill>
                  <a:schemeClr val="dk1"/>
                </a:solidFill>
                <a:latin typeface="Inter Light"/>
                <a:ea typeface="Inter Light"/>
                <a:cs typeface="Inter Light"/>
                <a:sym typeface="Inter Light"/>
              </a:defRPr>
            </a:lvl8pPr>
            <a:lvl9pPr indent="-292100" lvl="8" marL="4114800">
              <a:lnSpc>
                <a:spcPct val="115000"/>
              </a:lnSpc>
              <a:spcBef>
                <a:spcPts val="800"/>
              </a:spcBef>
              <a:spcAft>
                <a:spcPts val="800"/>
              </a:spcAft>
              <a:buClr>
                <a:schemeClr val="dk1"/>
              </a:buClr>
              <a:buSzPts val="1000"/>
              <a:buFont typeface="Inter Light"/>
              <a:buChar char="■"/>
              <a:defRPr sz="1000">
                <a:solidFill>
                  <a:schemeClr val="dk1"/>
                </a:solidFill>
                <a:latin typeface="Inter Light"/>
                <a:ea typeface="Inter Light"/>
                <a:cs typeface="Inter Light"/>
                <a:sym typeface="Inter Light"/>
              </a:defRPr>
            </a:lvl9pPr>
          </a:lstStyle>
          <a:p/>
        </p:txBody>
      </p:sp>
      <p:sp>
        <p:nvSpPr>
          <p:cNvPr id="272" name="Google Shape;272;p31"/>
          <p:cNvSpPr txBox="1"/>
          <p:nvPr>
            <p:ph idx="3" type="body"/>
          </p:nvPr>
        </p:nvSpPr>
        <p:spPr>
          <a:xfrm>
            <a:off x="284700" y="1702121"/>
            <a:ext cx="3929700" cy="466800"/>
          </a:xfrm>
          <a:prstGeom prst="rect">
            <a:avLst/>
          </a:prstGeom>
          <a:noFill/>
          <a:ln>
            <a:noFill/>
          </a:ln>
        </p:spPr>
        <p:txBody>
          <a:bodyPr anchorCtr="0" anchor="t" bIns="0" lIns="0" spcFirstLastPara="1" rIns="0" wrap="square" tIns="0">
            <a:noAutofit/>
          </a:bodyPr>
          <a:lstStyle>
            <a:lvl1pPr indent="-292100" lvl="0" marL="457200">
              <a:lnSpc>
                <a:spcPct val="115000"/>
              </a:lnSpc>
              <a:spcBef>
                <a:spcPts val="0"/>
              </a:spcBef>
              <a:spcAft>
                <a:spcPts val="0"/>
              </a:spcAft>
              <a:buClr>
                <a:schemeClr val="dk1"/>
              </a:buClr>
              <a:buSzPts val="1000"/>
              <a:buFont typeface="Inter Light"/>
              <a:buChar char="●"/>
              <a:defRPr sz="1000">
                <a:solidFill>
                  <a:schemeClr val="dk1"/>
                </a:solidFill>
                <a:latin typeface="Inter Light"/>
                <a:ea typeface="Inter Light"/>
                <a:cs typeface="Inter Light"/>
                <a:sym typeface="Inter Light"/>
              </a:defRPr>
            </a:lvl1pPr>
            <a:lvl2pPr indent="-292100" lvl="1" marL="914400">
              <a:lnSpc>
                <a:spcPct val="115000"/>
              </a:lnSpc>
              <a:spcBef>
                <a:spcPts val="800"/>
              </a:spcBef>
              <a:spcAft>
                <a:spcPts val="0"/>
              </a:spcAft>
              <a:buClr>
                <a:schemeClr val="dk1"/>
              </a:buClr>
              <a:buSzPts val="1000"/>
              <a:buFont typeface="Inter Light"/>
              <a:buChar char="○"/>
              <a:defRPr sz="1000">
                <a:solidFill>
                  <a:schemeClr val="dk1"/>
                </a:solidFill>
                <a:latin typeface="Inter Light"/>
                <a:ea typeface="Inter Light"/>
                <a:cs typeface="Inter Light"/>
                <a:sym typeface="Inter Light"/>
              </a:defRPr>
            </a:lvl2pPr>
            <a:lvl3pPr indent="-292100" lvl="2" marL="1371600">
              <a:lnSpc>
                <a:spcPct val="115000"/>
              </a:lnSpc>
              <a:spcBef>
                <a:spcPts val="800"/>
              </a:spcBef>
              <a:spcAft>
                <a:spcPts val="0"/>
              </a:spcAft>
              <a:buClr>
                <a:schemeClr val="dk1"/>
              </a:buClr>
              <a:buSzPts val="1000"/>
              <a:buFont typeface="Inter Light"/>
              <a:buChar char="■"/>
              <a:defRPr sz="1000">
                <a:solidFill>
                  <a:schemeClr val="dk1"/>
                </a:solidFill>
                <a:latin typeface="Inter Light"/>
                <a:ea typeface="Inter Light"/>
                <a:cs typeface="Inter Light"/>
                <a:sym typeface="Inter Light"/>
              </a:defRPr>
            </a:lvl3pPr>
            <a:lvl4pPr indent="-292100" lvl="3" marL="1828800">
              <a:lnSpc>
                <a:spcPct val="115000"/>
              </a:lnSpc>
              <a:spcBef>
                <a:spcPts val="800"/>
              </a:spcBef>
              <a:spcAft>
                <a:spcPts val="0"/>
              </a:spcAft>
              <a:buClr>
                <a:schemeClr val="dk1"/>
              </a:buClr>
              <a:buSzPts val="1000"/>
              <a:buFont typeface="Inter Light"/>
              <a:buChar char="●"/>
              <a:defRPr sz="1000">
                <a:solidFill>
                  <a:schemeClr val="dk1"/>
                </a:solidFill>
                <a:latin typeface="Inter Light"/>
                <a:ea typeface="Inter Light"/>
                <a:cs typeface="Inter Light"/>
                <a:sym typeface="Inter Light"/>
              </a:defRPr>
            </a:lvl4pPr>
            <a:lvl5pPr indent="-292100" lvl="4" marL="2286000">
              <a:lnSpc>
                <a:spcPct val="115000"/>
              </a:lnSpc>
              <a:spcBef>
                <a:spcPts val="800"/>
              </a:spcBef>
              <a:spcAft>
                <a:spcPts val="0"/>
              </a:spcAft>
              <a:buClr>
                <a:schemeClr val="dk1"/>
              </a:buClr>
              <a:buSzPts val="1000"/>
              <a:buFont typeface="Inter Light"/>
              <a:buChar char="○"/>
              <a:defRPr sz="1000">
                <a:solidFill>
                  <a:schemeClr val="dk1"/>
                </a:solidFill>
                <a:latin typeface="Inter Light"/>
                <a:ea typeface="Inter Light"/>
                <a:cs typeface="Inter Light"/>
                <a:sym typeface="Inter Light"/>
              </a:defRPr>
            </a:lvl5pPr>
            <a:lvl6pPr indent="-292100" lvl="5" marL="2743200">
              <a:lnSpc>
                <a:spcPct val="115000"/>
              </a:lnSpc>
              <a:spcBef>
                <a:spcPts val="800"/>
              </a:spcBef>
              <a:spcAft>
                <a:spcPts val="0"/>
              </a:spcAft>
              <a:buClr>
                <a:schemeClr val="dk1"/>
              </a:buClr>
              <a:buSzPts val="1000"/>
              <a:buFont typeface="Inter Light"/>
              <a:buChar char="■"/>
              <a:defRPr sz="1000">
                <a:solidFill>
                  <a:schemeClr val="dk1"/>
                </a:solidFill>
                <a:latin typeface="Inter Light"/>
                <a:ea typeface="Inter Light"/>
                <a:cs typeface="Inter Light"/>
                <a:sym typeface="Inter Light"/>
              </a:defRPr>
            </a:lvl6pPr>
            <a:lvl7pPr indent="-292100" lvl="6" marL="3200400">
              <a:lnSpc>
                <a:spcPct val="115000"/>
              </a:lnSpc>
              <a:spcBef>
                <a:spcPts val="800"/>
              </a:spcBef>
              <a:spcAft>
                <a:spcPts val="0"/>
              </a:spcAft>
              <a:buClr>
                <a:schemeClr val="dk1"/>
              </a:buClr>
              <a:buSzPts val="1000"/>
              <a:buFont typeface="Inter Light"/>
              <a:buChar char="●"/>
              <a:defRPr sz="1000">
                <a:solidFill>
                  <a:schemeClr val="dk1"/>
                </a:solidFill>
                <a:latin typeface="Inter Light"/>
                <a:ea typeface="Inter Light"/>
                <a:cs typeface="Inter Light"/>
                <a:sym typeface="Inter Light"/>
              </a:defRPr>
            </a:lvl7pPr>
            <a:lvl8pPr indent="-292100" lvl="7" marL="3657600">
              <a:lnSpc>
                <a:spcPct val="115000"/>
              </a:lnSpc>
              <a:spcBef>
                <a:spcPts val="800"/>
              </a:spcBef>
              <a:spcAft>
                <a:spcPts val="0"/>
              </a:spcAft>
              <a:buClr>
                <a:schemeClr val="dk1"/>
              </a:buClr>
              <a:buSzPts val="1000"/>
              <a:buFont typeface="Inter Light"/>
              <a:buChar char="○"/>
              <a:defRPr sz="1000">
                <a:solidFill>
                  <a:schemeClr val="dk1"/>
                </a:solidFill>
                <a:latin typeface="Inter Light"/>
                <a:ea typeface="Inter Light"/>
                <a:cs typeface="Inter Light"/>
                <a:sym typeface="Inter Light"/>
              </a:defRPr>
            </a:lvl8pPr>
            <a:lvl9pPr indent="-292100" lvl="8" marL="4114800">
              <a:lnSpc>
                <a:spcPct val="115000"/>
              </a:lnSpc>
              <a:spcBef>
                <a:spcPts val="800"/>
              </a:spcBef>
              <a:spcAft>
                <a:spcPts val="800"/>
              </a:spcAft>
              <a:buClr>
                <a:schemeClr val="dk1"/>
              </a:buClr>
              <a:buSzPts val="1000"/>
              <a:buFont typeface="Inter Light"/>
              <a:buChar char="■"/>
              <a:defRPr sz="1000">
                <a:solidFill>
                  <a:schemeClr val="dk1"/>
                </a:solidFill>
                <a:latin typeface="Inter Light"/>
                <a:ea typeface="Inter Light"/>
                <a:cs typeface="Inter Light"/>
                <a:sym typeface="Inter Light"/>
              </a:defRPr>
            </a:lvl9pPr>
          </a:lstStyle>
          <a:p/>
        </p:txBody>
      </p:sp>
      <p:sp>
        <p:nvSpPr>
          <p:cNvPr id="273" name="Google Shape;273;p31"/>
          <p:cNvSpPr txBox="1"/>
          <p:nvPr>
            <p:ph idx="4" type="body"/>
          </p:nvPr>
        </p:nvSpPr>
        <p:spPr>
          <a:xfrm>
            <a:off x="6461050" y="3446400"/>
            <a:ext cx="2395800" cy="466800"/>
          </a:xfrm>
          <a:prstGeom prst="rect">
            <a:avLst/>
          </a:prstGeom>
        </p:spPr>
        <p:txBody>
          <a:bodyPr anchorCtr="0" anchor="t" bIns="0" lIns="0" spcFirstLastPara="1" rIns="0" wrap="square" tIns="0">
            <a:noAutofit/>
          </a:bodyPr>
          <a:lstStyle>
            <a:lvl1pPr indent="-292100" lvl="0" marL="457200">
              <a:spcBef>
                <a:spcPts val="0"/>
              </a:spcBef>
              <a:spcAft>
                <a:spcPts val="0"/>
              </a:spcAft>
              <a:buSzPts val="1000"/>
              <a:buFont typeface="Inter Light"/>
              <a:buChar char="●"/>
              <a:defRPr sz="1000">
                <a:latin typeface="Inter Light"/>
                <a:ea typeface="Inter Light"/>
                <a:cs typeface="Inter Light"/>
                <a:sym typeface="Inter Light"/>
              </a:defRPr>
            </a:lvl1pPr>
            <a:lvl2pPr indent="-292100" lvl="1" marL="914400">
              <a:spcBef>
                <a:spcPts val="800"/>
              </a:spcBef>
              <a:spcAft>
                <a:spcPts val="0"/>
              </a:spcAft>
              <a:buSzPts val="1000"/>
              <a:buFont typeface="Inter Light"/>
              <a:buChar char="○"/>
              <a:defRPr sz="1000">
                <a:latin typeface="Inter Light"/>
                <a:ea typeface="Inter Light"/>
                <a:cs typeface="Inter Light"/>
                <a:sym typeface="Inter Light"/>
              </a:defRPr>
            </a:lvl2pPr>
            <a:lvl3pPr indent="-292100" lvl="2" marL="1371600">
              <a:spcBef>
                <a:spcPts val="800"/>
              </a:spcBef>
              <a:spcAft>
                <a:spcPts val="0"/>
              </a:spcAft>
              <a:buSzPts val="1000"/>
              <a:buFont typeface="Inter Light"/>
              <a:buChar char="■"/>
              <a:defRPr sz="1000">
                <a:latin typeface="Inter Light"/>
                <a:ea typeface="Inter Light"/>
                <a:cs typeface="Inter Light"/>
                <a:sym typeface="Inter Light"/>
              </a:defRPr>
            </a:lvl3pPr>
            <a:lvl4pPr indent="-292100" lvl="3" marL="1828800">
              <a:spcBef>
                <a:spcPts val="800"/>
              </a:spcBef>
              <a:spcAft>
                <a:spcPts val="0"/>
              </a:spcAft>
              <a:buSzPts val="1000"/>
              <a:buFont typeface="Inter Light"/>
              <a:buChar char="●"/>
              <a:defRPr sz="1000">
                <a:latin typeface="Inter Light"/>
                <a:ea typeface="Inter Light"/>
                <a:cs typeface="Inter Light"/>
                <a:sym typeface="Inter Light"/>
              </a:defRPr>
            </a:lvl4pPr>
            <a:lvl5pPr indent="-292100" lvl="4" marL="2286000">
              <a:spcBef>
                <a:spcPts val="800"/>
              </a:spcBef>
              <a:spcAft>
                <a:spcPts val="0"/>
              </a:spcAft>
              <a:buSzPts val="1000"/>
              <a:buFont typeface="Inter Light"/>
              <a:buChar char="○"/>
              <a:defRPr sz="1000">
                <a:latin typeface="Inter Light"/>
                <a:ea typeface="Inter Light"/>
                <a:cs typeface="Inter Light"/>
                <a:sym typeface="Inter Light"/>
              </a:defRPr>
            </a:lvl5pPr>
            <a:lvl6pPr indent="-292100" lvl="5" marL="2743200">
              <a:spcBef>
                <a:spcPts val="800"/>
              </a:spcBef>
              <a:spcAft>
                <a:spcPts val="0"/>
              </a:spcAft>
              <a:buSzPts val="1000"/>
              <a:buFont typeface="Inter Light"/>
              <a:buChar char="■"/>
              <a:defRPr sz="1000">
                <a:latin typeface="Inter Light"/>
                <a:ea typeface="Inter Light"/>
                <a:cs typeface="Inter Light"/>
                <a:sym typeface="Inter Light"/>
              </a:defRPr>
            </a:lvl6pPr>
            <a:lvl7pPr indent="-292100" lvl="6" marL="3200400">
              <a:spcBef>
                <a:spcPts val="800"/>
              </a:spcBef>
              <a:spcAft>
                <a:spcPts val="0"/>
              </a:spcAft>
              <a:buSzPts val="1000"/>
              <a:buFont typeface="Inter Light"/>
              <a:buChar char="●"/>
              <a:defRPr sz="1000">
                <a:latin typeface="Inter Light"/>
                <a:ea typeface="Inter Light"/>
                <a:cs typeface="Inter Light"/>
                <a:sym typeface="Inter Light"/>
              </a:defRPr>
            </a:lvl7pPr>
            <a:lvl8pPr indent="-292100" lvl="7" marL="3657600">
              <a:spcBef>
                <a:spcPts val="800"/>
              </a:spcBef>
              <a:spcAft>
                <a:spcPts val="0"/>
              </a:spcAft>
              <a:buSzPts val="1000"/>
              <a:buFont typeface="Inter Light"/>
              <a:buChar char="○"/>
              <a:defRPr sz="1000">
                <a:latin typeface="Inter Light"/>
                <a:ea typeface="Inter Light"/>
                <a:cs typeface="Inter Light"/>
                <a:sym typeface="Inter Light"/>
              </a:defRPr>
            </a:lvl8pPr>
            <a:lvl9pPr indent="-292100" lvl="8" marL="4114800">
              <a:spcBef>
                <a:spcPts val="800"/>
              </a:spcBef>
              <a:spcAft>
                <a:spcPts val="800"/>
              </a:spcAft>
              <a:buSzPts val="1000"/>
              <a:buFont typeface="Inter Light"/>
              <a:buChar char="■"/>
              <a:defRPr sz="1000">
                <a:latin typeface="Inter Light"/>
                <a:ea typeface="Inter Light"/>
                <a:cs typeface="Inter Light"/>
                <a:sym typeface="Inter Light"/>
              </a:defRPr>
            </a:lvl9pPr>
          </a:lstStyle>
          <a:p/>
        </p:txBody>
      </p:sp>
      <p:sp>
        <p:nvSpPr>
          <p:cNvPr id="274" name="Google Shape;274;p31"/>
          <p:cNvSpPr txBox="1"/>
          <p:nvPr>
            <p:ph idx="5" type="subTitle"/>
          </p:nvPr>
        </p:nvSpPr>
        <p:spPr>
          <a:xfrm>
            <a:off x="6458825" y="3045908"/>
            <a:ext cx="2395800" cy="211200"/>
          </a:xfrm>
          <a:prstGeom prst="rect">
            <a:avLst/>
          </a:prstGeom>
        </p:spPr>
        <p:txBody>
          <a:bodyPr anchorCtr="0" anchor="ctr" bIns="91425" lIns="0" spcFirstLastPara="1" rIns="0" wrap="square" tIns="91425">
            <a:noAutofit/>
          </a:bodyPr>
          <a:lstStyle>
            <a:lvl1pPr lvl="0">
              <a:spcBef>
                <a:spcPts val="0"/>
              </a:spcBef>
              <a:spcAft>
                <a:spcPts val="0"/>
              </a:spcAft>
              <a:buSzPts val="1200"/>
              <a:buFont typeface="Inter SemiBold"/>
              <a:buNone/>
              <a:defRPr sz="1200">
                <a:latin typeface="Inter SemiBold"/>
                <a:ea typeface="Inter SemiBold"/>
                <a:cs typeface="Inter SemiBold"/>
                <a:sym typeface="Inter SemiBold"/>
              </a:defRPr>
            </a:lvl1pPr>
            <a:lvl2pPr lvl="1">
              <a:spcBef>
                <a:spcPts val="0"/>
              </a:spcBef>
              <a:spcAft>
                <a:spcPts val="0"/>
              </a:spcAft>
              <a:buClr>
                <a:schemeClr val="dk1"/>
              </a:buClr>
              <a:buSzPts val="1200"/>
              <a:buFont typeface="Inter SemiBold"/>
              <a:buNone/>
              <a:defRPr sz="1200">
                <a:solidFill>
                  <a:schemeClr val="dk1"/>
                </a:solidFill>
                <a:latin typeface="Inter SemiBold"/>
                <a:ea typeface="Inter SemiBold"/>
                <a:cs typeface="Inter SemiBold"/>
                <a:sym typeface="Inter SemiBold"/>
              </a:defRPr>
            </a:lvl2pPr>
            <a:lvl3pPr lvl="2">
              <a:spcBef>
                <a:spcPts val="0"/>
              </a:spcBef>
              <a:spcAft>
                <a:spcPts val="0"/>
              </a:spcAft>
              <a:buClr>
                <a:schemeClr val="dk1"/>
              </a:buClr>
              <a:buSzPts val="1200"/>
              <a:buFont typeface="Inter SemiBold"/>
              <a:buNone/>
              <a:defRPr sz="1200">
                <a:solidFill>
                  <a:schemeClr val="dk1"/>
                </a:solidFill>
                <a:latin typeface="Inter SemiBold"/>
                <a:ea typeface="Inter SemiBold"/>
                <a:cs typeface="Inter SemiBold"/>
                <a:sym typeface="Inter SemiBold"/>
              </a:defRPr>
            </a:lvl3pPr>
            <a:lvl4pPr lvl="3">
              <a:spcBef>
                <a:spcPts val="0"/>
              </a:spcBef>
              <a:spcAft>
                <a:spcPts val="0"/>
              </a:spcAft>
              <a:buClr>
                <a:schemeClr val="dk1"/>
              </a:buClr>
              <a:buSzPts val="1200"/>
              <a:buFont typeface="Inter SemiBold"/>
              <a:buNone/>
              <a:defRPr sz="1200">
                <a:solidFill>
                  <a:schemeClr val="dk1"/>
                </a:solidFill>
                <a:latin typeface="Inter SemiBold"/>
                <a:ea typeface="Inter SemiBold"/>
                <a:cs typeface="Inter SemiBold"/>
                <a:sym typeface="Inter SemiBold"/>
              </a:defRPr>
            </a:lvl4pPr>
            <a:lvl5pPr lvl="4">
              <a:spcBef>
                <a:spcPts val="0"/>
              </a:spcBef>
              <a:spcAft>
                <a:spcPts val="0"/>
              </a:spcAft>
              <a:buClr>
                <a:schemeClr val="dk1"/>
              </a:buClr>
              <a:buSzPts val="1200"/>
              <a:buFont typeface="Inter SemiBold"/>
              <a:buNone/>
              <a:defRPr sz="1200">
                <a:solidFill>
                  <a:schemeClr val="dk1"/>
                </a:solidFill>
                <a:latin typeface="Inter SemiBold"/>
                <a:ea typeface="Inter SemiBold"/>
                <a:cs typeface="Inter SemiBold"/>
                <a:sym typeface="Inter SemiBold"/>
              </a:defRPr>
            </a:lvl5pPr>
            <a:lvl6pPr lvl="5">
              <a:spcBef>
                <a:spcPts val="0"/>
              </a:spcBef>
              <a:spcAft>
                <a:spcPts val="0"/>
              </a:spcAft>
              <a:buClr>
                <a:schemeClr val="dk1"/>
              </a:buClr>
              <a:buSzPts val="1200"/>
              <a:buFont typeface="Inter SemiBold"/>
              <a:buNone/>
              <a:defRPr sz="1200">
                <a:solidFill>
                  <a:schemeClr val="dk1"/>
                </a:solidFill>
                <a:latin typeface="Inter SemiBold"/>
                <a:ea typeface="Inter SemiBold"/>
                <a:cs typeface="Inter SemiBold"/>
                <a:sym typeface="Inter SemiBold"/>
              </a:defRPr>
            </a:lvl6pPr>
            <a:lvl7pPr lvl="6">
              <a:spcBef>
                <a:spcPts val="0"/>
              </a:spcBef>
              <a:spcAft>
                <a:spcPts val="0"/>
              </a:spcAft>
              <a:buClr>
                <a:schemeClr val="dk1"/>
              </a:buClr>
              <a:buSzPts val="1200"/>
              <a:buFont typeface="Inter SemiBold"/>
              <a:buNone/>
              <a:defRPr sz="1200">
                <a:solidFill>
                  <a:schemeClr val="dk1"/>
                </a:solidFill>
                <a:latin typeface="Inter SemiBold"/>
                <a:ea typeface="Inter SemiBold"/>
                <a:cs typeface="Inter SemiBold"/>
                <a:sym typeface="Inter SemiBold"/>
              </a:defRPr>
            </a:lvl7pPr>
            <a:lvl8pPr lvl="7">
              <a:spcBef>
                <a:spcPts val="0"/>
              </a:spcBef>
              <a:spcAft>
                <a:spcPts val="0"/>
              </a:spcAft>
              <a:buClr>
                <a:schemeClr val="dk1"/>
              </a:buClr>
              <a:buSzPts val="1200"/>
              <a:buFont typeface="Inter SemiBold"/>
              <a:buNone/>
              <a:defRPr sz="1200">
                <a:solidFill>
                  <a:schemeClr val="dk1"/>
                </a:solidFill>
                <a:latin typeface="Inter SemiBold"/>
                <a:ea typeface="Inter SemiBold"/>
                <a:cs typeface="Inter SemiBold"/>
                <a:sym typeface="Inter SemiBold"/>
              </a:defRPr>
            </a:lvl8pPr>
            <a:lvl9pPr lvl="8">
              <a:spcBef>
                <a:spcPts val="0"/>
              </a:spcBef>
              <a:spcAft>
                <a:spcPts val="0"/>
              </a:spcAft>
              <a:buClr>
                <a:schemeClr val="dk1"/>
              </a:buClr>
              <a:buSzPts val="1200"/>
              <a:buFont typeface="Inter SemiBold"/>
              <a:buNone/>
              <a:defRPr sz="1200">
                <a:solidFill>
                  <a:schemeClr val="dk1"/>
                </a:solidFill>
                <a:latin typeface="Inter SemiBold"/>
                <a:ea typeface="Inter SemiBold"/>
                <a:cs typeface="Inter SemiBold"/>
                <a:sym typeface="Inter SemiBold"/>
              </a:defRPr>
            </a:lvl9pPr>
          </a:lstStyle>
          <a:p/>
        </p:txBody>
      </p:sp>
      <p:sp>
        <p:nvSpPr>
          <p:cNvPr id="275" name="Google Shape;275;p31"/>
          <p:cNvSpPr txBox="1"/>
          <p:nvPr>
            <p:ph idx="6" type="body"/>
          </p:nvPr>
        </p:nvSpPr>
        <p:spPr>
          <a:xfrm>
            <a:off x="6459638" y="1001054"/>
            <a:ext cx="2395800" cy="466800"/>
          </a:xfrm>
          <a:prstGeom prst="rect">
            <a:avLst/>
          </a:prstGeom>
          <a:noFill/>
          <a:ln>
            <a:noFill/>
          </a:ln>
        </p:spPr>
        <p:txBody>
          <a:bodyPr anchorCtr="0" anchor="t" bIns="0" lIns="0" spcFirstLastPara="1" rIns="0" wrap="square" tIns="0">
            <a:noAutofit/>
          </a:bodyPr>
          <a:lstStyle>
            <a:lvl1pPr indent="-292100" lvl="0" marL="457200">
              <a:lnSpc>
                <a:spcPct val="115000"/>
              </a:lnSpc>
              <a:spcBef>
                <a:spcPts val="0"/>
              </a:spcBef>
              <a:spcAft>
                <a:spcPts val="0"/>
              </a:spcAft>
              <a:buClr>
                <a:schemeClr val="dk1"/>
              </a:buClr>
              <a:buSzPts val="1000"/>
              <a:buFont typeface="Inter Light"/>
              <a:buChar char="●"/>
              <a:defRPr sz="1000">
                <a:solidFill>
                  <a:schemeClr val="dk1"/>
                </a:solidFill>
                <a:latin typeface="Inter Light"/>
                <a:ea typeface="Inter Light"/>
                <a:cs typeface="Inter Light"/>
                <a:sym typeface="Inter Light"/>
              </a:defRPr>
            </a:lvl1pPr>
            <a:lvl2pPr indent="-292100" lvl="1" marL="914400">
              <a:lnSpc>
                <a:spcPct val="115000"/>
              </a:lnSpc>
              <a:spcBef>
                <a:spcPts val="800"/>
              </a:spcBef>
              <a:spcAft>
                <a:spcPts val="0"/>
              </a:spcAft>
              <a:buClr>
                <a:schemeClr val="dk1"/>
              </a:buClr>
              <a:buSzPts val="1000"/>
              <a:buFont typeface="Inter Light"/>
              <a:buChar char="○"/>
              <a:defRPr sz="1000">
                <a:solidFill>
                  <a:schemeClr val="dk1"/>
                </a:solidFill>
                <a:latin typeface="Inter Light"/>
                <a:ea typeface="Inter Light"/>
                <a:cs typeface="Inter Light"/>
                <a:sym typeface="Inter Light"/>
              </a:defRPr>
            </a:lvl2pPr>
            <a:lvl3pPr indent="-292100" lvl="2" marL="1371600">
              <a:lnSpc>
                <a:spcPct val="115000"/>
              </a:lnSpc>
              <a:spcBef>
                <a:spcPts val="800"/>
              </a:spcBef>
              <a:spcAft>
                <a:spcPts val="0"/>
              </a:spcAft>
              <a:buClr>
                <a:schemeClr val="dk1"/>
              </a:buClr>
              <a:buSzPts val="1000"/>
              <a:buFont typeface="Inter Light"/>
              <a:buChar char="■"/>
              <a:defRPr sz="1000">
                <a:solidFill>
                  <a:schemeClr val="dk1"/>
                </a:solidFill>
                <a:latin typeface="Inter Light"/>
                <a:ea typeface="Inter Light"/>
                <a:cs typeface="Inter Light"/>
                <a:sym typeface="Inter Light"/>
              </a:defRPr>
            </a:lvl3pPr>
            <a:lvl4pPr indent="-292100" lvl="3" marL="1828800">
              <a:lnSpc>
                <a:spcPct val="115000"/>
              </a:lnSpc>
              <a:spcBef>
                <a:spcPts val="800"/>
              </a:spcBef>
              <a:spcAft>
                <a:spcPts val="0"/>
              </a:spcAft>
              <a:buClr>
                <a:schemeClr val="dk1"/>
              </a:buClr>
              <a:buSzPts val="1000"/>
              <a:buFont typeface="Inter Light"/>
              <a:buChar char="●"/>
              <a:defRPr sz="1000">
                <a:solidFill>
                  <a:schemeClr val="dk1"/>
                </a:solidFill>
                <a:latin typeface="Inter Light"/>
                <a:ea typeface="Inter Light"/>
                <a:cs typeface="Inter Light"/>
                <a:sym typeface="Inter Light"/>
              </a:defRPr>
            </a:lvl4pPr>
            <a:lvl5pPr indent="-292100" lvl="4" marL="2286000">
              <a:lnSpc>
                <a:spcPct val="115000"/>
              </a:lnSpc>
              <a:spcBef>
                <a:spcPts val="800"/>
              </a:spcBef>
              <a:spcAft>
                <a:spcPts val="0"/>
              </a:spcAft>
              <a:buClr>
                <a:schemeClr val="dk1"/>
              </a:buClr>
              <a:buSzPts val="1000"/>
              <a:buFont typeface="Inter Light"/>
              <a:buChar char="○"/>
              <a:defRPr sz="1000">
                <a:solidFill>
                  <a:schemeClr val="dk1"/>
                </a:solidFill>
                <a:latin typeface="Inter Light"/>
                <a:ea typeface="Inter Light"/>
                <a:cs typeface="Inter Light"/>
                <a:sym typeface="Inter Light"/>
              </a:defRPr>
            </a:lvl5pPr>
            <a:lvl6pPr indent="-292100" lvl="5" marL="2743200">
              <a:lnSpc>
                <a:spcPct val="115000"/>
              </a:lnSpc>
              <a:spcBef>
                <a:spcPts val="800"/>
              </a:spcBef>
              <a:spcAft>
                <a:spcPts val="0"/>
              </a:spcAft>
              <a:buClr>
                <a:schemeClr val="dk1"/>
              </a:buClr>
              <a:buSzPts val="1000"/>
              <a:buFont typeface="Inter Light"/>
              <a:buChar char="■"/>
              <a:defRPr sz="1000">
                <a:solidFill>
                  <a:schemeClr val="dk1"/>
                </a:solidFill>
                <a:latin typeface="Inter Light"/>
                <a:ea typeface="Inter Light"/>
                <a:cs typeface="Inter Light"/>
                <a:sym typeface="Inter Light"/>
              </a:defRPr>
            </a:lvl6pPr>
            <a:lvl7pPr indent="-292100" lvl="6" marL="3200400">
              <a:lnSpc>
                <a:spcPct val="115000"/>
              </a:lnSpc>
              <a:spcBef>
                <a:spcPts val="800"/>
              </a:spcBef>
              <a:spcAft>
                <a:spcPts val="0"/>
              </a:spcAft>
              <a:buClr>
                <a:schemeClr val="dk1"/>
              </a:buClr>
              <a:buSzPts val="1000"/>
              <a:buFont typeface="Inter Light"/>
              <a:buChar char="●"/>
              <a:defRPr sz="1000">
                <a:solidFill>
                  <a:schemeClr val="dk1"/>
                </a:solidFill>
                <a:latin typeface="Inter Light"/>
                <a:ea typeface="Inter Light"/>
                <a:cs typeface="Inter Light"/>
                <a:sym typeface="Inter Light"/>
              </a:defRPr>
            </a:lvl7pPr>
            <a:lvl8pPr indent="-292100" lvl="7" marL="3657600">
              <a:lnSpc>
                <a:spcPct val="115000"/>
              </a:lnSpc>
              <a:spcBef>
                <a:spcPts val="800"/>
              </a:spcBef>
              <a:spcAft>
                <a:spcPts val="0"/>
              </a:spcAft>
              <a:buClr>
                <a:schemeClr val="dk1"/>
              </a:buClr>
              <a:buSzPts val="1000"/>
              <a:buFont typeface="Inter Light"/>
              <a:buChar char="○"/>
              <a:defRPr sz="1000">
                <a:solidFill>
                  <a:schemeClr val="dk1"/>
                </a:solidFill>
                <a:latin typeface="Inter Light"/>
                <a:ea typeface="Inter Light"/>
                <a:cs typeface="Inter Light"/>
                <a:sym typeface="Inter Light"/>
              </a:defRPr>
            </a:lvl8pPr>
            <a:lvl9pPr indent="-292100" lvl="8" marL="4114800">
              <a:lnSpc>
                <a:spcPct val="115000"/>
              </a:lnSpc>
              <a:spcBef>
                <a:spcPts val="800"/>
              </a:spcBef>
              <a:spcAft>
                <a:spcPts val="800"/>
              </a:spcAft>
              <a:buClr>
                <a:schemeClr val="dk1"/>
              </a:buClr>
              <a:buSzPts val="1000"/>
              <a:buFont typeface="Inter Light"/>
              <a:buChar char="■"/>
              <a:defRPr sz="1000">
                <a:solidFill>
                  <a:schemeClr val="dk1"/>
                </a:solidFill>
                <a:latin typeface="Inter Light"/>
                <a:ea typeface="Inter Light"/>
                <a:cs typeface="Inter Light"/>
                <a:sym typeface="Inter Light"/>
              </a:defRPr>
            </a:lvl9pPr>
          </a:lstStyle>
          <a:p/>
        </p:txBody>
      </p:sp>
      <p:sp>
        <p:nvSpPr>
          <p:cNvPr id="276" name="Google Shape;276;p31"/>
          <p:cNvSpPr txBox="1"/>
          <p:nvPr>
            <p:ph idx="7" type="subTitle"/>
          </p:nvPr>
        </p:nvSpPr>
        <p:spPr>
          <a:xfrm>
            <a:off x="6457413" y="600561"/>
            <a:ext cx="2395800" cy="211200"/>
          </a:xfrm>
          <a:prstGeom prst="rect">
            <a:avLst/>
          </a:prstGeom>
        </p:spPr>
        <p:txBody>
          <a:bodyPr anchorCtr="0" anchor="ctr" bIns="91425" lIns="0" spcFirstLastPara="1" rIns="0" wrap="square" tIns="91425">
            <a:noAutofit/>
          </a:bodyPr>
          <a:lstStyle>
            <a:lvl1pPr lvl="0">
              <a:spcBef>
                <a:spcPts val="0"/>
              </a:spcBef>
              <a:spcAft>
                <a:spcPts val="0"/>
              </a:spcAft>
              <a:buSzPts val="1200"/>
              <a:buFont typeface="Inter SemiBold"/>
              <a:buNone/>
              <a:defRPr sz="1200">
                <a:latin typeface="Inter SemiBold"/>
                <a:ea typeface="Inter SemiBold"/>
                <a:cs typeface="Inter SemiBold"/>
                <a:sym typeface="Inter SemiBold"/>
              </a:defRPr>
            </a:lvl1pPr>
            <a:lvl2pPr lvl="1">
              <a:spcBef>
                <a:spcPts val="0"/>
              </a:spcBef>
              <a:spcAft>
                <a:spcPts val="0"/>
              </a:spcAft>
              <a:buClr>
                <a:schemeClr val="dk1"/>
              </a:buClr>
              <a:buSzPts val="1200"/>
              <a:buFont typeface="Inter SemiBold"/>
              <a:buNone/>
              <a:defRPr sz="1200">
                <a:solidFill>
                  <a:schemeClr val="dk1"/>
                </a:solidFill>
                <a:latin typeface="Inter SemiBold"/>
                <a:ea typeface="Inter SemiBold"/>
                <a:cs typeface="Inter SemiBold"/>
                <a:sym typeface="Inter SemiBold"/>
              </a:defRPr>
            </a:lvl2pPr>
            <a:lvl3pPr lvl="2">
              <a:spcBef>
                <a:spcPts val="0"/>
              </a:spcBef>
              <a:spcAft>
                <a:spcPts val="0"/>
              </a:spcAft>
              <a:buClr>
                <a:schemeClr val="dk1"/>
              </a:buClr>
              <a:buSzPts val="1200"/>
              <a:buFont typeface="Inter SemiBold"/>
              <a:buNone/>
              <a:defRPr sz="1200">
                <a:solidFill>
                  <a:schemeClr val="dk1"/>
                </a:solidFill>
                <a:latin typeface="Inter SemiBold"/>
                <a:ea typeface="Inter SemiBold"/>
                <a:cs typeface="Inter SemiBold"/>
                <a:sym typeface="Inter SemiBold"/>
              </a:defRPr>
            </a:lvl3pPr>
            <a:lvl4pPr lvl="3">
              <a:spcBef>
                <a:spcPts val="0"/>
              </a:spcBef>
              <a:spcAft>
                <a:spcPts val="0"/>
              </a:spcAft>
              <a:buClr>
                <a:schemeClr val="dk1"/>
              </a:buClr>
              <a:buSzPts val="1200"/>
              <a:buFont typeface="Inter SemiBold"/>
              <a:buNone/>
              <a:defRPr sz="1200">
                <a:solidFill>
                  <a:schemeClr val="dk1"/>
                </a:solidFill>
                <a:latin typeface="Inter SemiBold"/>
                <a:ea typeface="Inter SemiBold"/>
                <a:cs typeface="Inter SemiBold"/>
                <a:sym typeface="Inter SemiBold"/>
              </a:defRPr>
            </a:lvl4pPr>
            <a:lvl5pPr lvl="4">
              <a:spcBef>
                <a:spcPts val="0"/>
              </a:spcBef>
              <a:spcAft>
                <a:spcPts val="0"/>
              </a:spcAft>
              <a:buClr>
                <a:schemeClr val="dk1"/>
              </a:buClr>
              <a:buSzPts val="1200"/>
              <a:buFont typeface="Inter SemiBold"/>
              <a:buNone/>
              <a:defRPr sz="1200">
                <a:solidFill>
                  <a:schemeClr val="dk1"/>
                </a:solidFill>
                <a:latin typeface="Inter SemiBold"/>
                <a:ea typeface="Inter SemiBold"/>
                <a:cs typeface="Inter SemiBold"/>
                <a:sym typeface="Inter SemiBold"/>
              </a:defRPr>
            </a:lvl5pPr>
            <a:lvl6pPr lvl="5">
              <a:spcBef>
                <a:spcPts val="0"/>
              </a:spcBef>
              <a:spcAft>
                <a:spcPts val="0"/>
              </a:spcAft>
              <a:buClr>
                <a:schemeClr val="dk1"/>
              </a:buClr>
              <a:buSzPts val="1200"/>
              <a:buFont typeface="Inter SemiBold"/>
              <a:buNone/>
              <a:defRPr sz="1200">
                <a:solidFill>
                  <a:schemeClr val="dk1"/>
                </a:solidFill>
                <a:latin typeface="Inter SemiBold"/>
                <a:ea typeface="Inter SemiBold"/>
                <a:cs typeface="Inter SemiBold"/>
                <a:sym typeface="Inter SemiBold"/>
              </a:defRPr>
            </a:lvl6pPr>
            <a:lvl7pPr lvl="6">
              <a:spcBef>
                <a:spcPts val="0"/>
              </a:spcBef>
              <a:spcAft>
                <a:spcPts val="0"/>
              </a:spcAft>
              <a:buClr>
                <a:schemeClr val="dk1"/>
              </a:buClr>
              <a:buSzPts val="1200"/>
              <a:buFont typeface="Inter SemiBold"/>
              <a:buNone/>
              <a:defRPr sz="1200">
                <a:solidFill>
                  <a:schemeClr val="dk1"/>
                </a:solidFill>
                <a:latin typeface="Inter SemiBold"/>
                <a:ea typeface="Inter SemiBold"/>
                <a:cs typeface="Inter SemiBold"/>
                <a:sym typeface="Inter SemiBold"/>
              </a:defRPr>
            </a:lvl7pPr>
            <a:lvl8pPr lvl="7">
              <a:spcBef>
                <a:spcPts val="0"/>
              </a:spcBef>
              <a:spcAft>
                <a:spcPts val="0"/>
              </a:spcAft>
              <a:buClr>
                <a:schemeClr val="dk1"/>
              </a:buClr>
              <a:buSzPts val="1200"/>
              <a:buFont typeface="Inter SemiBold"/>
              <a:buNone/>
              <a:defRPr sz="1200">
                <a:solidFill>
                  <a:schemeClr val="dk1"/>
                </a:solidFill>
                <a:latin typeface="Inter SemiBold"/>
                <a:ea typeface="Inter SemiBold"/>
                <a:cs typeface="Inter SemiBold"/>
                <a:sym typeface="Inter SemiBold"/>
              </a:defRPr>
            </a:lvl8pPr>
            <a:lvl9pPr lvl="8">
              <a:spcBef>
                <a:spcPts val="0"/>
              </a:spcBef>
              <a:spcAft>
                <a:spcPts val="0"/>
              </a:spcAft>
              <a:buClr>
                <a:schemeClr val="dk1"/>
              </a:buClr>
              <a:buSzPts val="1200"/>
              <a:buFont typeface="Inter SemiBold"/>
              <a:buNone/>
              <a:defRPr sz="1200">
                <a:solidFill>
                  <a:schemeClr val="dk1"/>
                </a:solidFill>
                <a:latin typeface="Inter SemiBold"/>
                <a:ea typeface="Inter SemiBold"/>
                <a:cs typeface="Inter SemiBold"/>
                <a:sym typeface="Inter SemiBold"/>
              </a:defRPr>
            </a:lvl9pPr>
          </a:lstStyle>
          <a:p/>
        </p:txBody>
      </p:sp>
      <p:sp>
        <p:nvSpPr>
          <p:cNvPr id="277" name="Google Shape;277;p31"/>
          <p:cNvSpPr txBox="1"/>
          <p:nvPr>
            <p:ph idx="8" type="subTitle"/>
          </p:nvPr>
        </p:nvSpPr>
        <p:spPr>
          <a:xfrm>
            <a:off x="2436894" y="3751933"/>
            <a:ext cx="2092500" cy="1329900"/>
          </a:xfrm>
          <a:prstGeom prst="rect">
            <a:avLst/>
          </a:prstGeom>
        </p:spPr>
        <p:txBody>
          <a:bodyPr anchorCtr="0" anchor="ctr" bIns="91425" lIns="0" spcFirstLastPara="1" rIns="0" wrap="square" tIns="91425">
            <a:noAutofit/>
          </a:bodyPr>
          <a:lstStyle>
            <a:lvl1pPr lvl="0">
              <a:spcBef>
                <a:spcPts val="0"/>
              </a:spcBef>
              <a:spcAft>
                <a:spcPts val="0"/>
              </a:spcAft>
              <a:buSzPts val="9600"/>
              <a:buNone/>
              <a:defRPr sz="9600"/>
            </a:lvl1pPr>
            <a:lvl2pPr lvl="1">
              <a:spcBef>
                <a:spcPts val="0"/>
              </a:spcBef>
              <a:spcAft>
                <a:spcPts val="0"/>
              </a:spcAft>
              <a:buSzPts val="9600"/>
              <a:buNone/>
              <a:defRPr sz="9600"/>
            </a:lvl2pPr>
            <a:lvl3pPr lvl="2">
              <a:spcBef>
                <a:spcPts val="0"/>
              </a:spcBef>
              <a:spcAft>
                <a:spcPts val="0"/>
              </a:spcAft>
              <a:buSzPts val="9600"/>
              <a:buNone/>
              <a:defRPr sz="9600"/>
            </a:lvl3pPr>
            <a:lvl4pPr lvl="3">
              <a:spcBef>
                <a:spcPts val="0"/>
              </a:spcBef>
              <a:spcAft>
                <a:spcPts val="0"/>
              </a:spcAft>
              <a:buSzPts val="9600"/>
              <a:buNone/>
              <a:defRPr sz="9600"/>
            </a:lvl4pPr>
            <a:lvl5pPr lvl="4">
              <a:spcBef>
                <a:spcPts val="0"/>
              </a:spcBef>
              <a:spcAft>
                <a:spcPts val="0"/>
              </a:spcAft>
              <a:buSzPts val="9600"/>
              <a:buNone/>
              <a:defRPr sz="9600"/>
            </a:lvl5pPr>
            <a:lvl6pPr lvl="5">
              <a:spcBef>
                <a:spcPts val="0"/>
              </a:spcBef>
              <a:spcAft>
                <a:spcPts val="0"/>
              </a:spcAft>
              <a:buSzPts val="9600"/>
              <a:buNone/>
              <a:defRPr sz="9600"/>
            </a:lvl6pPr>
            <a:lvl7pPr lvl="6">
              <a:spcBef>
                <a:spcPts val="0"/>
              </a:spcBef>
              <a:spcAft>
                <a:spcPts val="0"/>
              </a:spcAft>
              <a:buSzPts val="9600"/>
              <a:buNone/>
              <a:defRPr sz="9600"/>
            </a:lvl7pPr>
            <a:lvl8pPr lvl="7">
              <a:spcBef>
                <a:spcPts val="0"/>
              </a:spcBef>
              <a:spcAft>
                <a:spcPts val="0"/>
              </a:spcAft>
              <a:buSzPts val="9600"/>
              <a:buNone/>
              <a:defRPr sz="9600"/>
            </a:lvl8pPr>
            <a:lvl9pPr lvl="8">
              <a:spcBef>
                <a:spcPts val="0"/>
              </a:spcBef>
              <a:spcAft>
                <a:spcPts val="0"/>
              </a:spcAft>
              <a:buSzPts val="9600"/>
              <a:buNone/>
              <a:defRPr sz="9600"/>
            </a:lvl9pPr>
          </a:lstStyle>
          <a:p/>
        </p:txBody>
      </p:sp>
      <p:sp>
        <p:nvSpPr>
          <p:cNvPr id="278" name="Google Shape;278;p31"/>
          <p:cNvSpPr txBox="1"/>
          <p:nvPr>
            <p:ph idx="9" type="subTitle"/>
          </p:nvPr>
        </p:nvSpPr>
        <p:spPr>
          <a:xfrm>
            <a:off x="268019" y="3751933"/>
            <a:ext cx="1729500" cy="1329900"/>
          </a:xfrm>
          <a:prstGeom prst="rect">
            <a:avLst/>
          </a:prstGeom>
        </p:spPr>
        <p:txBody>
          <a:bodyPr anchorCtr="0" anchor="ctr" bIns="91425" lIns="0" spcFirstLastPara="1" rIns="0" wrap="square" tIns="91425">
            <a:noAutofit/>
          </a:bodyPr>
          <a:lstStyle>
            <a:lvl1pPr lvl="0">
              <a:spcBef>
                <a:spcPts val="0"/>
              </a:spcBef>
              <a:spcAft>
                <a:spcPts val="0"/>
              </a:spcAft>
              <a:buSzPts val="9600"/>
              <a:buNone/>
              <a:defRPr sz="9600"/>
            </a:lvl1pPr>
            <a:lvl2pPr lvl="1">
              <a:spcBef>
                <a:spcPts val="0"/>
              </a:spcBef>
              <a:spcAft>
                <a:spcPts val="0"/>
              </a:spcAft>
              <a:buSzPts val="9600"/>
              <a:buNone/>
              <a:defRPr sz="9600"/>
            </a:lvl2pPr>
            <a:lvl3pPr lvl="2">
              <a:spcBef>
                <a:spcPts val="0"/>
              </a:spcBef>
              <a:spcAft>
                <a:spcPts val="0"/>
              </a:spcAft>
              <a:buSzPts val="9600"/>
              <a:buNone/>
              <a:defRPr sz="9600"/>
            </a:lvl3pPr>
            <a:lvl4pPr lvl="3">
              <a:spcBef>
                <a:spcPts val="0"/>
              </a:spcBef>
              <a:spcAft>
                <a:spcPts val="0"/>
              </a:spcAft>
              <a:buSzPts val="9600"/>
              <a:buNone/>
              <a:defRPr sz="9600"/>
            </a:lvl4pPr>
            <a:lvl5pPr lvl="4">
              <a:spcBef>
                <a:spcPts val="0"/>
              </a:spcBef>
              <a:spcAft>
                <a:spcPts val="0"/>
              </a:spcAft>
              <a:buSzPts val="9600"/>
              <a:buNone/>
              <a:defRPr sz="9600"/>
            </a:lvl5pPr>
            <a:lvl6pPr lvl="5">
              <a:spcBef>
                <a:spcPts val="0"/>
              </a:spcBef>
              <a:spcAft>
                <a:spcPts val="0"/>
              </a:spcAft>
              <a:buSzPts val="9600"/>
              <a:buNone/>
              <a:defRPr sz="9600"/>
            </a:lvl6pPr>
            <a:lvl7pPr lvl="6">
              <a:spcBef>
                <a:spcPts val="0"/>
              </a:spcBef>
              <a:spcAft>
                <a:spcPts val="0"/>
              </a:spcAft>
              <a:buSzPts val="9600"/>
              <a:buNone/>
              <a:defRPr sz="9600"/>
            </a:lvl7pPr>
            <a:lvl8pPr lvl="7">
              <a:spcBef>
                <a:spcPts val="0"/>
              </a:spcBef>
              <a:spcAft>
                <a:spcPts val="0"/>
              </a:spcAft>
              <a:buSzPts val="9600"/>
              <a:buNone/>
              <a:defRPr sz="9600"/>
            </a:lvl8pPr>
            <a:lvl9pPr lvl="8">
              <a:spcBef>
                <a:spcPts val="0"/>
              </a:spcBef>
              <a:spcAft>
                <a:spcPts val="0"/>
              </a:spcAft>
              <a:buSzPts val="9600"/>
              <a:buNone/>
              <a:defRPr sz="9600"/>
            </a:lvl9pPr>
          </a:lstStyle>
          <a:p/>
        </p:txBody>
      </p:sp>
      <p:sp>
        <p:nvSpPr>
          <p:cNvPr id="279" name="Google Shape;279;p31"/>
          <p:cNvSpPr txBox="1"/>
          <p:nvPr>
            <p:ph idx="13" type="subTitle"/>
          </p:nvPr>
        </p:nvSpPr>
        <p:spPr>
          <a:xfrm>
            <a:off x="284400" y="3514525"/>
            <a:ext cx="1775100" cy="297600"/>
          </a:xfrm>
          <a:prstGeom prst="rect">
            <a:avLst/>
          </a:prstGeom>
        </p:spPr>
        <p:txBody>
          <a:bodyPr anchorCtr="0" anchor="t" bIns="91425" lIns="0" spcFirstLastPara="1" rIns="0" wrap="square" tIns="91425">
            <a:noAutofit/>
          </a:bodyPr>
          <a:lstStyle>
            <a:lvl1pPr lvl="0">
              <a:spcBef>
                <a:spcPts val="0"/>
              </a:spcBef>
              <a:spcAft>
                <a:spcPts val="0"/>
              </a:spcAft>
              <a:buSzPts val="900"/>
              <a:buFont typeface="Inter Medium"/>
              <a:buNone/>
              <a:defRPr sz="900">
                <a:latin typeface="Inter Medium"/>
                <a:ea typeface="Inter Medium"/>
                <a:cs typeface="Inter Medium"/>
                <a:sym typeface="Inter Medium"/>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0" name="Google Shape;280;p31"/>
          <p:cNvSpPr txBox="1"/>
          <p:nvPr>
            <p:ph idx="14" type="subTitle"/>
          </p:nvPr>
        </p:nvSpPr>
        <p:spPr>
          <a:xfrm>
            <a:off x="2446325" y="3514525"/>
            <a:ext cx="1775100" cy="297600"/>
          </a:xfrm>
          <a:prstGeom prst="rect">
            <a:avLst/>
          </a:prstGeom>
        </p:spPr>
        <p:txBody>
          <a:bodyPr anchorCtr="0" anchor="t" bIns="91425" lIns="0" spcFirstLastPara="1" rIns="0" wrap="square" tIns="91425">
            <a:noAutofit/>
          </a:bodyPr>
          <a:lstStyle>
            <a:lvl1pPr lvl="0">
              <a:spcBef>
                <a:spcPts val="0"/>
              </a:spcBef>
              <a:spcAft>
                <a:spcPts val="0"/>
              </a:spcAft>
              <a:buSzPts val="900"/>
              <a:buFont typeface="Inter Medium"/>
              <a:buNone/>
              <a:defRPr sz="900">
                <a:latin typeface="Inter Medium"/>
                <a:ea typeface="Inter Medium"/>
                <a:cs typeface="Inter Medium"/>
                <a:sym typeface="Inter Medium"/>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ction items">
  <p:cSld name="CUSTOM_19_1_1_1_2">
    <p:spTree>
      <p:nvGrpSpPr>
        <p:cNvPr id="281" name="Shape 281"/>
        <p:cNvGrpSpPr/>
        <p:nvPr/>
      </p:nvGrpSpPr>
      <p:grpSpPr>
        <a:xfrm>
          <a:off x="0" y="0"/>
          <a:ext cx="0" cy="0"/>
          <a:chOff x="0" y="0"/>
          <a:chExt cx="0" cy="0"/>
        </a:xfrm>
      </p:grpSpPr>
      <p:sp>
        <p:nvSpPr>
          <p:cNvPr id="282" name="Google Shape;282;p32"/>
          <p:cNvSpPr/>
          <p:nvPr/>
        </p:nvSpPr>
        <p:spPr>
          <a:xfrm flipH="1" rot="10800000">
            <a:off x="-28650" y="0"/>
            <a:ext cx="3019200" cy="5156400"/>
          </a:xfrm>
          <a:prstGeom prst="rect">
            <a:avLst/>
          </a:prstGeom>
          <a:gradFill>
            <a:gsLst>
              <a:gs pos="0">
                <a:schemeClr val="accent1"/>
              </a:gs>
              <a:gs pos="72000">
                <a:schemeClr val="lt1"/>
              </a:gs>
              <a:gs pos="100000">
                <a:schemeClr val="dk2"/>
              </a:gs>
            </a:gsLst>
            <a:path path="circle">
              <a:fillToRect l="100%" t="100%"/>
            </a:path>
            <a:tileRect b="-100%" r="-10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Inter"/>
              <a:ea typeface="Inter"/>
              <a:cs typeface="Inter"/>
              <a:sym typeface="Inter"/>
            </a:endParaRPr>
          </a:p>
        </p:txBody>
      </p:sp>
      <p:sp>
        <p:nvSpPr>
          <p:cNvPr id="283" name="Google Shape;283;p32"/>
          <p:cNvSpPr txBox="1"/>
          <p:nvPr/>
        </p:nvSpPr>
        <p:spPr>
          <a:xfrm>
            <a:off x="284700" y="64031"/>
            <a:ext cx="903300" cy="2925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 sz="700">
                <a:solidFill>
                  <a:schemeClr val="dk1"/>
                </a:solidFill>
                <a:latin typeface="Inter"/>
                <a:ea typeface="Inter"/>
                <a:cs typeface="Inter"/>
                <a:sym typeface="Inter"/>
              </a:rPr>
              <a:t>Confidential </a:t>
            </a:r>
            <a:endParaRPr sz="700">
              <a:solidFill>
                <a:schemeClr val="dk1"/>
              </a:solidFill>
              <a:latin typeface="Inter"/>
              <a:ea typeface="Inter"/>
              <a:cs typeface="Inter"/>
              <a:sym typeface="Inter"/>
            </a:endParaRPr>
          </a:p>
        </p:txBody>
      </p:sp>
      <p:sp>
        <p:nvSpPr>
          <p:cNvPr id="284" name="Google Shape;284;p32"/>
          <p:cNvSpPr txBox="1"/>
          <p:nvPr>
            <p:ph idx="12" type="sldNum"/>
          </p:nvPr>
        </p:nvSpPr>
        <p:spPr>
          <a:xfrm>
            <a:off x="8314451" y="64031"/>
            <a:ext cx="548700" cy="292500"/>
          </a:xfrm>
          <a:prstGeom prst="rect">
            <a:avLst/>
          </a:prstGeom>
        </p:spPr>
        <p:txBody>
          <a:bodyPr anchorCtr="0" anchor="t" bIns="91425" lIns="0" spcFirstLastPara="1" rIns="0" wrap="square" tIns="91425">
            <a:spAutoFit/>
          </a:bodyPr>
          <a:lstStyle>
            <a:lvl1pPr lvl="0">
              <a:buNone/>
              <a:defRPr sz="700">
                <a:solidFill>
                  <a:schemeClr val="dk1"/>
                </a:solidFill>
                <a:latin typeface="Inter"/>
                <a:ea typeface="Inter"/>
                <a:cs typeface="Inter"/>
                <a:sym typeface="Inter"/>
              </a:defRPr>
            </a:lvl1pPr>
            <a:lvl2pPr lvl="1">
              <a:buNone/>
              <a:defRPr sz="700">
                <a:solidFill>
                  <a:schemeClr val="dk1"/>
                </a:solidFill>
                <a:latin typeface="Inter"/>
                <a:ea typeface="Inter"/>
                <a:cs typeface="Inter"/>
                <a:sym typeface="Inter"/>
              </a:defRPr>
            </a:lvl2pPr>
            <a:lvl3pPr lvl="2">
              <a:buNone/>
              <a:defRPr sz="700">
                <a:solidFill>
                  <a:schemeClr val="dk1"/>
                </a:solidFill>
                <a:latin typeface="Inter"/>
                <a:ea typeface="Inter"/>
                <a:cs typeface="Inter"/>
                <a:sym typeface="Inter"/>
              </a:defRPr>
            </a:lvl3pPr>
            <a:lvl4pPr lvl="3">
              <a:buNone/>
              <a:defRPr sz="700">
                <a:solidFill>
                  <a:schemeClr val="dk1"/>
                </a:solidFill>
                <a:latin typeface="Inter"/>
                <a:ea typeface="Inter"/>
                <a:cs typeface="Inter"/>
                <a:sym typeface="Inter"/>
              </a:defRPr>
            </a:lvl4pPr>
            <a:lvl5pPr lvl="4">
              <a:buNone/>
              <a:defRPr sz="700">
                <a:solidFill>
                  <a:schemeClr val="dk1"/>
                </a:solidFill>
                <a:latin typeface="Inter"/>
                <a:ea typeface="Inter"/>
                <a:cs typeface="Inter"/>
                <a:sym typeface="Inter"/>
              </a:defRPr>
            </a:lvl5pPr>
            <a:lvl6pPr lvl="5">
              <a:buNone/>
              <a:defRPr sz="700">
                <a:solidFill>
                  <a:schemeClr val="dk1"/>
                </a:solidFill>
                <a:latin typeface="Inter"/>
                <a:ea typeface="Inter"/>
                <a:cs typeface="Inter"/>
                <a:sym typeface="Inter"/>
              </a:defRPr>
            </a:lvl6pPr>
            <a:lvl7pPr lvl="6">
              <a:buNone/>
              <a:defRPr sz="700">
                <a:solidFill>
                  <a:schemeClr val="dk1"/>
                </a:solidFill>
                <a:latin typeface="Inter"/>
                <a:ea typeface="Inter"/>
                <a:cs typeface="Inter"/>
                <a:sym typeface="Inter"/>
              </a:defRPr>
            </a:lvl7pPr>
            <a:lvl8pPr lvl="7">
              <a:buNone/>
              <a:defRPr sz="700">
                <a:solidFill>
                  <a:schemeClr val="dk1"/>
                </a:solidFill>
                <a:latin typeface="Inter"/>
                <a:ea typeface="Inter"/>
                <a:cs typeface="Inter"/>
                <a:sym typeface="Inter"/>
              </a:defRPr>
            </a:lvl8pPr>
            <a:lvl9pPr lvl="8">
              <a:buNone/>
              <a:defRPr sz="700">
                <a:solidFill>
                  <a:schemeClr val="dk1"/>
                </a:solidFill>
                <a:latin typeface="Inter"/>
                <a:ea typeface="Inter"/>
                <a:cs typeface="Inter"/>
                <a:sym typeface="Inter"/>
              </a:defRPr>
            </a:lvl9pPr>
          </a:lstStyle>
          <a:p>
            <a:pPr indent="0" lvl="0" marL="0" rtl="0" algn="r">
              <a:spcBef>
                <a:spcPts val="0"/>
              </a:spcBef>
              <a:spcAft>
                <a:spcPts val="0"/>
              </a:spcAft>
              <a:buNone/>
            </a:pPr>
            <a:fld id="{00000000-1234-1234-1234-123412341234}" type="slidenum">
              <a:rPr lang="en"/>
              <a:t>‹#›</a:t>
            </a:fld>
            <a:endParaRPr/>
          </a:p>
        </p:txBody>
      </p:sp>
      <p:sp>
        <p:nvSpPr>
          <p:cNvPr id="285" name="Google Shape;285;p32"/>
          <p:cNvSpPr txBox="1"/>
          <p:nvPr>
            <p:ph type="title"/>
          </p:nvPr>
        </p:nvSpPr>
        <p:spPr>
          <a:xfrm>
            <a:off x="284400" y="1253833"/>
            <a:ext cx="2373000" cy="979200"/>
          </a:xfrm>
          <a:prstGeom prst="rect">
            <a:avLst/>
          </a:prstGeom>
        </p:spPr>
        <p:txBody>
          <a:bodyPr anchorCtr="0" anchor="t" bIns="91425" lIns="0" spcFirstLastPara="1" rIns="0" wrap="square" tIns="91425">
            <a:noAutofit/>
          </a:bodyPr>
          <a:lstStyle>
            <a:lvl1pPr lvl="0">
              <a:lnSpc>
                <a:spcPct val="100000"/>
              </a:lnSpc>
              <a:spcBef>
                <a:spcPts val="0"/>
              </a:spcBef>
              <a:spcAft>
                <a:spcPts val="0"/>
              </a:spcAft>
              <a:buNone/>
              <a:defRPr sz="1800"/>
            </a:lvl1pPr>
            <a:lvl2pPr lvl="1">
              <a:spcBef>
                <a:spcPts val="0"/>
              </a:spcBef>
              <a:spcAft>
                <a:spcPts val="0"/>
              </a:spcAft>
              <a:buNone/>
              <a:defRPr sz="2000"/>
            </a:lvl2pPr>
            <a:lvl3pPr lvl="2">
              <a:spcBef>
                <a:spcPts val="0"/>
              </a:spcBef>
              <a:spcAft>
                <a:spcPts val="0"/>
              </a:spcAft>
              <a:buNone/>
              <a:defRPr sz="2000"/>
            </a:lvl3pPr>
            <a:lvl4pPr lvl="3">
              <a:spcBef>
                <a:spcPts val="0"/>
              </a:spcBef>
              <a:spcAft>
                <a:spcPts val="0"/>
              </a:spcAft>
              <a:buNone/>
              <a:defRPr sz="2000"/>
            </a:lvl4pPr>
            <a:lvl5pPr lvl="4">
              <a:spcBef>
                <a:spcPts val="0"/>
              </a:spcBef>
              <a:spcAft>
                <a:spcPts val="0"/>
              </a:spcAft>
              <a:buNone/>
              <a:defRPr sz="2000"/>
            </a:lvl5pPr>
            <a:lvl6pPr lvl="5">
              <a:spcBef>
                <a:spcPts val="0"/>
              </a:spcBef>
              <a:spcAft>
                <a:spcPts val="0"/>
              </a:spcAft>
              <a:buNone/>
              <a:defRPr sz="2000"/>
            </a:lvl6pPr>
            <a:lvl7pPr lvl="6">
              <a:spcBef>
                <a:spcPts val="0"/>
              </a:spcBef>
              <a:spcAft>
                <a:spcPts val="0"/>
              </a:spcAft>
              <a:buNone/>
              <a:defRPr sz="2000"/>
            </a:lvl7pPr>
            <a:lvl8pPr lvl="7">
              <a:spcBef>
                <a:spcPts val="0"/>
              </a:spcBef>
              <a:spcAft>
                <a:spcPts val="0"/>
              </a:spcAft>
              <a:buNone/>
              <a:defRPr sz="2000"/>
            </a:lvl8pPr>
            <a:lvl9pPr lvl="8">
              <a:spcBef>
                <a:spcPts val="0"/>
              </a:spcBef>
              <a:spcAft>
                <a:spcPts val="0"/>
              </a:spcAft>
              <a:buNone/>
              <a:defRPr sz="2000"/>
            </a:lvl9pPr>
          </a:lstStyle>
          <a:p/>
        </p:txBody>
      </p:sp>
      <p:sp>
        <p:nvSpPr>
          <p:cNvPr id="286" name="Google Shape;286;p32"/>
          <p:cNvSpPr txBox="1"/>
          <p:nvPr>
            <p:ph idx="1" type="subTitle"/>
          </p:nvPr>
        </p:nvSpPr>
        <p:spPr>
          <a:xfrm>
            <a:off x="284400" y="877725"/>
            <a:ext cx="2373000" cy="297600"/>
          </a:xfrm>
          <a:prstGeom prst="rect">
            <a:avLst/>
          </a:prstGeom>
        </p:spPr>
        <p:txBody>
          <a:bodyPr anchorCtr="0" anchor="b" bIns="91425" lIns="0" spcFirstLastPara="1" rIns="0" wrap="square" tIns="91425">
            <a:noAutofit/>
          </a:bodyPr>
          <a:lstStyle>
            <a:lvl1pPr lvl="0">
              <a:spcBef>
                <a:spcPts val="0"/>
              </a:spcBef>
              <a:spcAft>
                <a:spcPts val="0"/>
              </a:spcAft>
              <a:buSzPts val="900"/>
              <a:buFont typeface="Inter Medium"/>
              <a:buNone/>
              <a:defRPr sz="900">
                <a:latin typeface="Inter Medium"/>
                <a:ea typeface="Inter Medium"/>
                <a:cs typeface="Inter Medium"/>
                <a:sym typeface="Inter Medium"/>
              </a:defRPr>
            </a:lvl1pPr>
            <a:lvl2pPr lvl="1">
              <a:spcBef>
                <a:spcPts val="0"/>
              </a:spcBef>
              <a:spcAft>
                <a:spcPts val="0"/>
              </a:spcAft>
              <a:buClr>
                <a:schemeClr val="dk1"/>
              </a:buClr>
              <a:buSzPts val="1400"/>
              <a:buNone/>
              <a:defRPr>
                <a:solidFill>
                  <a:schemeClr val="dk1"/>
                </a:solidFill>
              </a:defRPr>
            </a:lvl2pPr>
            <a:lvl3pPr lvl="2">
              <a:spcBef>
                <a:spcPts val="0"/>
              </a:spcBef>
              <a:spcAft>
                <a:spcPts val="0"/>
              </a:spcAft>
              <a:buClr>
                <a:schemeClr val="dk1"/>
              </a:buClr>
              <a:buSzPts val="1400"/>
              <a:buNone/>
              <a:defRPr>
                <a:solidFill>
                  <a:schemeClr val="dk1"/>
                </a:solidFill>
              </a:defRPr>
            </a:lvl3pPr>
            <a:lvl4pPr lvl="3">
              <a:spcBef>
                <a:spcPts val="0"/>
              </a:spcBef>
              <a:spcAft>
                <a:spcPts val="0"/>
              </a:spcAft>
              <a:buClr>
                <a:schemeClr val="dk1"/>
              </a:buClr>
              <a:buSzPts val="1400"/>
              <a:buNone/>
              <a:defRPr>
                <a:solidFill>
                  <a:schemeClr val="dk1"/>
                </a:solidFill>
              </a:defRPr>
            </a:lvl4pPr>
            <a:lvl5pPr lvl="4">
              <a:spcBef>
                <a:spcPts val="0"/>
              </a:spcBef>
              <a:spcAft>
                <a:spcPts val="0"/>
              </a:spcAft>
              <a:buClr>
                <a:schemeClr val="dk1"/>
              </a:buClr>
              <a:buSzPts val="1400"/>
              <a:buNone/>
              <a:defRPr>
                <a:solidFill>
                  <a:schemeClr val="dk1"/>
                </a:solidFill>
              </a:defRPr>
            </a:lvl5pPr>
            <a:lvl6pPr lvl="5">
              <a:spcBef>
                <a:spcPts val="0"/>
              </a:spcBef>
              <a:spcAft>
                <a:spcPts val="0"/>
              </a:spcAft>
              <a:buClr>
                <a:schemeClr val="dk1"/>
              </a:buClr>
              <a:buSzPts val="1400"/>
              <a:buNone/>
              <a:defRPr>
                <a:solidFill>
                  <a:schemeClr val="dk1"/>
                </a:solidFill>
              </a:defRPr>
            </a:lvl6pPr>
            <a:lvl7pPr lvl="6">
              <a:spcBef>
                <a:spcPts val="0"/>
              </a:spcBef>
              <a:spcAft>
                <a:spcPts val="0"/>
              </a:spcAft>
              <a:buClr>
                <a:schemeClr val="dk1"/>
              </a:buClr>
              <a:buSzPts val="1400"/>
              <a:buNone/>
              <a:defRPr>
                <a:solidFill>
                  <a:schemeClr val="dk1"/>
                </a:solidFill>
              </a:defRPr>
            </a:lvl7pPr>
            <a:lvl8pPr lvl="7">
              <a:spcBef>
                <a:spcPts val="0"/>
              </a:spcBef>
              <a:spcAft>
                <a:spcPts val="0"/>
              </a:spcAft>
              <a:buClr>
                <a:schemeClr val="dk1"/>
              </a:buClr>
              <a:buSzPts val="1400"/>
              <a:buNone/>
              <a:defRPr>
                <a:solidFill>
                  <a:schemeClr val="dk1"/>
                </a:solidFill>
              </a:defRPr>
            </a:lvl8pPr>
            <a:lvl9pPr lvl="8">
              <a:spcBef>
                <a:spcPts val="0"/>
              </a:spcBef>
              <a:spcAft>
                <a:spcPts val="0"/>
              </a:spcAft>
              <a:buClr>
                <a:schemeClr val="dk1"/>
              </a:buClr>
              <a:buSzPts val="1400"/>
              <a:buNone/>
              <a:defRPr>
                <a:solidFill>
                  <a:schemeClr val="dk1"/>
                </a:solidFill>
              </a:defRPr>
            </a:lvl9pPr>
          </a:lstStyle>
          <a:p/>
        </p:txBody>
      </p:sp>
      <p:sp>
        <p:nvSpPr>
          <p:cNvPr id="287" name="Google Shape;287;p32"/>
          <p:cNvSpPr txBox="1"/>
          <p:nvPr>
            <p:ph idx="2" type="body"/>
          </p:nvPr>
        </p:nvSpPr>
        <p:spPr>
          <a:xfrm>
            <a:off x="5759125" y="3838034"/>
            <a:ext cx="2691000" cy="466800"/>
          </a:xfrm>
          <a:prstGeom prst="rect">
            <a:avLst/>
          </a:prstGeom>
        </p:spPr>
        <p:txBody>
          <a:bodyPr anchorCtr="0" anchor="t" bIns="0" lIns="0" spcFirstLastPara="1" rIns="0" wrap="square" tIns="0">
            <a:noAutofit/>
          </a:bodyPr>
          <a:lstStyle>
            <a:lvl1pPr indent="-292100" lvl="0" marL="457200">
              <a:lnSpc>
                <a:spcPct val="100000"/>
              </a:lnSpc>
              <a:spcBef>
                <a:spcPts val="0"/>
              </a:spcBef>
              <a:spcAft>
                <a:spcPts val="0"/>
              </a:spcAft>
              <a:buSzPts val="1000"/>
              <a:buFont typeface="Inter Light"/>
              <a:buChar char="●"/>
              <a:defRPr sz="1000">
                <a:latin typeface="Inter Light"/>
                <a:ea typeface="Inter Light"/>
                <a:cs typeface="Inter Light"/>
                <a:sym typeface="Inter Light"/>
              </a:defRPr>
            </a:lvl1pPr>
            <a:lvl2pPr indent="-292100" lvl="1" marL="914400">
              <a:lnSpc>
                <a:spcPct val="100000"/>
              </a:lnSpc>
              <a:spcBef>
                <a:spcPts val="800"/>
              </a:spcBef>
              <a:spcAft>
                <a:spcPts val="0"/>
              </a:spcAft>
              <a:buSzPts val="1000"/>
              <a:buFont typeface="Inter Light"/>
              <a:buChar char="○"/>
              <a:defRPr sz="1000">
                <a:latin typeface="Inter Light"/>
                <a:ea typeface="Inter Light"/>
                <a:cs typeface="Inter Light"/>
                <a:sym typeface="Inter Light"/>
              </a:defRPr>
            </a:lvl2pPr>
            <a:lvl3pPr indent="-292100" lvl="2" marL="1371600">
              <a:lnSpc>
                <a:spcPct val="100000"/>
              </a:lnSpc>
              <a:spcBef>
                <a:spcPts val="800"/>
              </a:spcBef>
              <a:spcAft>
                <a:spcPts val="0"/>
              </a:spcAft>
              <a:buSzPts val="1000"/>
              <a:buFont typeface="Inter Light"/>
              <a:buChar char="■"/>
              <a:defRPr sz="1000">
                <a:latin typeface="Inter Light"/>
                <a:ea typeface="Inter Light"/>
                <a:cs typeface="Inter Light"/>
                <a:sym typeface="Inter Light"/>
              </a:defRPr>
            </a:lvl3pPr>
            <a:lvl4pPr indent="-292100" lvl="3" marL="1828800">
              <a:lnSpc>
                <a:spcPct val="100000"/>
              </a:lnSpc>
              <a:spcBef>
                <a:spcPts val="800"/>
              </a:spcBef>
              <a:spcAft>
                <a:spcPts val="0"/>
              </a:spcAft>
              <a:buSzPts val="1000"/>
              <a:buFont typeface="Inter Light"/>
              <a:buChar char="●"/>
              <a:defRPr sz="1000">
                <a:latin typeface="Inter Light"/>
                <a:ea typeface="Inter Light"/>
                <a:cs typeface="Inter Light"/>
                <a:sym typeface="Inter Light"/>
              </a:defRPr>
            </a:lvl4pPr>
            <a:lvl5pPr indent="-292100" lvl="4" marL="2286000">
              <a:lnSpc>
                <a:spcPct val="100000"/>
              </a:lnSpc>
              <a:spcBef>
                <a:spcPts val="800"/>
              </a:spcBef>
              <a:spcAft>
                <a:spcPts val="0"/>
              </a:spcAft>
              <a:buSzPts val="1000"/>
              <a:buFont typeface="Inter Light"/>
              <a:buChar char="○"/>
              <a:defRPr sz="1000">
                <a:latin typeface="Inter Light"/>
                <a:ea typeface="Inter Light"/>
                <a:cs typeface="Inter Light"/>
                <a:sym typeface="Inter Light"/>
              </a:defRPr>
            </a:lvl5pPr>
            <a:lvl6pPr indent="-292100" lvl="5" marL="2743200">
              <a:lnSpc>
                <a:spcPct val="100000"/>
              </a:lnSpc>
              <a:spcBef>
                <a:spcPts val="800"/>
              </a:spcBef>
              <a:spcAft>
                <a:spcPts val="0"/>
              </a:spcAft>
              <a:buSzPts val="1000"/>
              <a:buFont typeface="Inter Light"/>
              <a:buChar char="■"/>
              <a:defRPr sz="1000">
                <a:latin typeface="Inter Light"/>
                <a:ea typeface="Inter Light"/>
                <a:cs typeface="Inter Light"/>
                <a:sym typeface="Inter Light"/>
              </a:defRPr>
            </a:lvl6pPr>
            <a:lvl7pPr indent="-292100" lvl="6" marL="3200400">
              <a:lnSpc>
                <a:spcPct val="100000"/>
              </a:lnSpc>
              <a:spcBef>
                <a:spcPts val="800"/>
              </a:spcBef>
              <a:spcAft>
                <a:spcPts val="0"/>
              </a:spcAft>
              <a:buSzPts val="1000"/>
              <a:buFont typeface="Inter Light"/>
              <a:buChar char="●"/>
              <a:defRPr sz="1000">
                <a:latin typeface="Inter Light"/>
                <a:ea typeface="Inter Light"/>
                <a:cs typeface="Inter Light"/>
                <a:sym typeface="Inter Light"/>
              </a:defRPr>
            </a:lvl7pPr>
            <a:lvl8pPr indent="-292100" lvl="7" marL="3657600">
              <a:lnSpc>
                <a:spcPct val="100000"/>
              </a:lnSpc>
              <a:spcBef>
                <a:spcPts val="800"/>
              </a:spcBef>
              <a:spcAft>
                <a:spcPts val="0"/>
              </a:spcAft>
              <a:buSzPts val="1000"/>
              <a:buFont typeface="Inter Light"/>
              <a:buChar char="○"/>
              <a:defRPr sz="1000">
                <a:latin typeface="Inter Light"/>
                <a:ea typeface="Inter Light"/>
                <a:cs typeface="Inter Light"/>
                <a:sym typeface="Inter Light"/>
              </a:defRPr>
            </a:lvl8pPr>
            <a:lvl9pPr indent="-292100" lvl="8" marL="4114800">
              <a:lnSpc>
                <a:spcPct val="100000"/>
              </a:lnSpc>
              <a:spcBef>
                <a:spcPts val="800"/>
              </a:spcBef>
              <a:spcAft>
                <a:spcPts val="800"/>
              </a:spcAft>
              <a:buSzPts val="1000"/>
              <a:buFont typeface="Inter Light"/>
              <a:buChar char="■"/>
              <a:defRPr sz="1000">
                <a:latin typeface="Inter Light"/>
                <a:ea typeface="Inter Light"/>
                <a:cs typeface="Inter Light"/>
                <a:sym typeface="Inter Light"/>
              </a:defRPr>
            </a:lvl9pPr>
          </a:lstStyle>
          <a:p/>
        </p:txBody>
      </p:sp>
      <p:sp>
        <p:nvSpPr>
          <p:cNvPr id="288" name="Google Shape;288;p32"/>
          <p:cNvSpPr txBox="1"/>
          <p:nvPr>
            <p:ph idx="3" type="body"/>
          </p:nvPr>
        </p:nvSpPr>
        <p:spPr>
          <a:xfrm>
            <a:off x="5759125" y="2881253"/>
            <a:ext cx="2691000" cy="466800"/>
          </a:xfrm>
          <a:prstGeom prst="rect">
            <a:avLst/>
          </a:prstGeom>
          <a:noFill/>
          <a:ln>
            <a:noFill/>
          </a:ln>
        </p:spPr>
        <p:txBody>
          <a:bodyPr anchorCtr="0" anchor="t" bIns="0" lIns="0" spcFirstLastPara="1" rIns="0" wrap="square" tIns="0">
            <a:noAutofit/>
          </a:bodyPr>
          <a:lstStyle>
            <a:lvl1pPr indent="-292100" lvl="0" marL="457200">
              <a:spcBef>
                <a:spcPts val="0"/>
              </a:spcBef>
              <a:spcAft>
                <a:spcPts val="0"/>
              </a:spcAft>
              <a:buClr>
                <a:schemeClr val="dk1"/>
              </a:buClr>
              <a:buSzPts val="1000"/>
              <a:buFont typeface="Inter Light"/>
              <a:buChar char="●"/>
              <a:defRPr sz="1000">
                <a:solidFill>
                  <a:schemeClr val="dk1"/>
                </a:solidFill>
                <a:latin typeface="Inter Light"/>
                <a:ea typeface="Inter Light"/>
                <a:cs typeface="Inter Light"/>
                <a:sym typeface="Inter Light"/>
              </a:defRPr>
            </a:lvl1pPr>
            <a:lvl2pPr indent="-292100" lvl="1" marL="914400">
              <a:spcBef>
                <a:spcPts val="800"/>
              </a:spcBef>
              <a:spcAft>
                <a:spcPts val="0"/>
              </a:spcAft>
              <a:buClr>
                <a:schemeClr val="dk1"/>
              </a:buClr>
              <a:buSzPts val="1000"/>
              <a:buFont typeface="Inter Light"/>
              <a:buChar char="○"/>
              <a:defRPr sz="1000">
                <a:solidFill>
                  <a:schemeClr val="dk1"/>
                </a:solidFill>
                <a:latin typeface="Inter Light"/>
                <a:ea typeface="Inter Light"/>
                <a:cs typeface="Inter Light"/>
                <a:sym typeface="Inter Light"/>
              </a:defRPr>
            </a:lvl2pPr>
            <a:lvl3pPr indent="-292100" lvl="2" marL="1371600">
              <a:spcBef>
                <a:spcPts val="800"/>
              </a:spcBef>
              <a:spcAft>
                <a:spcPts val="0"/>
              </a:spcAft>
              <a:buClr>
                <a:schemeClr val="dk1"/>
              </a:buClr>
              <a:buSzPts val="1000"/>
              <a:buFont typeface="Inter Light"/>
              <a:buChar char="■"/>
              <a:defRPr sz="1000">
                <a:solidFill>
                  <a:schemeClr val="dk1"/>
                </a:solidFill>
                <a:latin typeface="Inter Light"/>
                <a:ea typeface="Inter Light"/>
                <a:cs typeface="Inter Light"/>
                <a:sym typeface="Inter Light"/>
              </a:defRPr>
            </a:lvl3pPr>
            <a:lvl4pPr indent="-292100" lvl="3" marL="1828800">
              <a:spcBef>
                <a:spcPts val="800"/>
              </a:spcBef>
              <a:spcAft>
                <a:spcPts val="0"/>
              </a:spcAft>
              <a:buClr>
                <a:schemeClr val="dk1"/>
              </a:buClr>
              <a:buSzPts val="1000"/>
              <a:buFont typeface="Inter Light"/>
              <a:buChar char="●"/>
              <a:defRPr sz="1000">
                <a:solidFill>
                  <a:schemeClr val="dk1"/>
                </a:solidFill>
                <a:latin typeface="Inter Light"/>
                <a:ea typeface="Inter Light"/>
                <a:cs typeface="Inter Light"/>
                <a:sym typeface="Inter Light"/>
              </a:defRPr>
            </a:lvl4pPr>
            <a:lvl5pPr indent="-292100" lvl="4" marL="2286000">
              <a:spcBef>
                <a:spcPts val="800"/>
              </a:spcBef>
              <a:spcAft>
                <a:spcPts val="0"/>
              </a:spcAft>
              <a:buClr>
                <a:schemeClr val="dk1"/>
              </a:buClr>
              <a:buSzPts val="1000"/>
              <a:buFont typeface="Inter Light"/>
              <a:buChar char="○"/>
              <a:defRPr sz="1000">
                <a:solidFill>
                  <a:schemeClr val="dk1"/>
                </a:solidFill>
                <a:latin typeface="Inter Light"/>
                <a:ea typeface="Inter Light"/>
                <a:cs typeface="Inter Light"/>
                <a:sym typeface="Inter Light"/>
              </a:defRPr>
            </a:lvl5pPr>
            <a:lvl6pPr indent="-292100" lvl="5" marL="2743200">
              <a:spcBef>
                <a:spcPts val="800"/>
              </a:spcBef>
              <a:spcAft>
                <a:spcPts val="0"/>
              </a:spcAft>
              <a:buClr>
                <a:schemeClr val="dk1"/>
              </a:buClr>
              <a:buSzPts val="1000"/>
              <a:buFont typeface="Inter Light"/>
              <a:buChar char="■"/>
              <a:defRPr sz="1000">
                <a:solidFill>
                  <a:schemeClr val="dk1"/>
                </a:solidFill>
                <a:latin typeface="Inter Light"/>
                <a:ea typeface="Inter Light"/>
                <a:cs typeface="Inter Light"/>
                <a:sym typeface="Inter Light"/>
              </a:defRPr>
            </a:lvl6pPr>
            <a:lvl7pPr indent="-292100" lvl="6" marL="3200400">
              <a:spcBef>
                <a:spcPts val="800"/>
              </a:spcBef>
              <a:spcAft>
                <a:spcPts val="0"/>
              </a:spcAft>
              <a:buClr>
                <a:schemeClr val="dk1"/>
              </a:buClr>
              <a:buSzPts val="1000"/>
              <a:buFont typeface="Inter Light"/>
              <a:buChar char="●"/>
              <a:defRPr sz="1000">
                <a:solidFill>
                  <a:schemeClr val="dk1"/>
                </a:solidFill>
                <a:latin typeface="Inter Light"/>
                <a:ea typeface="Inter Light"/>
                <a:cs typeface="Inter Light"/>
                <a:sym typeface="Inter Light"/>
              </a:defRPr>
            </a:lvl7pPr>
            <a:lvl8pPr indent="-292100" lvl="7" marL="3657600">
              <a:spcBef>
                <a:spcPts val="800"/>
              </a:spcBef>
              <a:spcAft>
                <a:spcPts val="0"/>
              </a:spcAft>
              <a:buClr>
                <a:schemeClr val="dk1"/>
              </a:buClr>
              <a:buSzPts val="1000"/>
              <a:buFont typeface="Inter Light"/>
              <a:buChar char="○"/>
              <a:defRPr sz="1000">
                <a:solidFill>
                  <a:schemeClr val="dk1"/>
                </a:solidFill>
                <a:latin typeface="Inter Light"/>
                <a:ea typeface="Inter Light"/>
                <a:cs typeface="Inter Light"/>
                <a:sym typeface="Inter Light"/>
              </a:defRPr>
            </a:lvl8pPr>
            <a:lvl9pPr indent="-292100" lvl="8" marL="4114800">
              <a:spcBef>
                <a:spcPts val="800"/>
              </a:spcBef>
              <a:spcAft>
                <a:spcPts val="800"/>
              </a:spcAft>
              <a:buClr>
                <a:schemeClr val="dk1"/>
              </a:buClr>
              <a:buSzPts val="1000"/>
              <a:buFont typeface="Inter Light"/>
              <a:buChar char="■"/>
              <a:defRPr sz="1000">
                <a:solidFill>
                  <a:schemeClr val="dk1"/>
                </a:solidFill>
                <a:latin typeface="Inter Light"/>
                <a:ea typeface="Inter Light"/>
                <a:cs typeface="Inter Light"/>
                <a:sym typeface="Inter Light"/>
              </a:defRPr>
            </a:lvl9pPr>
          </a:lstStyle>
          <a:p/>
        </p:txBody>
      </p:sp>
      <p:sp>
        <p:nvSpPr>
          <p:cNvPr id="289" name="Google Shape;289;p32"/>
          <p:cNvSpPr txBox="1"/>
          <p:nvPr>
            <p:ph idx="4" type="body"/>
          </p:nvPr>
        </p:nvSpPr>
        <p:spPr>
          <a:xfrm>
            <a:off x="5759125" y="1924478"/>
            <a:ext cx="2691000" cy="466800"/>
          </a:xfrm>
          <a:prstGeom prst="rect">
            <a:avLst/>
          </a:prstGeom>
          <a:noFill/>
          <a:ln>
            <a:noFill/>
          </a:ln>
        </p:spPr>
        <p:txBody>
          <a:bodyPr anchorCtr="0" anchor="t" bIns="0" lIns="0" spcFirstLastPara="1" rIns="0" wrap="square" tIns="0">
            <a:noAutofit/>
          </a:bodyPr>
          <a:lstStyle>
            <a:lvl1pPr indent="-292100" lvl="0" marL="457200">
              <a:spcBef>
                <a:spcPts val="0"/>
              </a:spcBef>
              <a:spcAft>
                <a:spcPts val="0"/>
              </a:spcAft>
              <a:buClr>
                <a:schemeClr val="dk1"/>
              </a:buClr>
              <a:buSzPts val="1000"/>
              <a:buFont typeface="Inter Light"/>
              <a:buChar char="●"/>
              <a:defRPr sz="1000">
                <a:solidFill>
                  <a:schemeClr val="dk1"/>
                </a:solidFill>
                <a:latin typeface="Inter Light"/>
                <a:ea typeface="Inter Light"/>
                <a:cs typeface="Inter Light"/>
                <a:sym typeface="Inter Light"/>
              </a:defRPr>
            </a:lvl1pPr>
            <a:lvl2pPr indent="-292100" lvl="1" marL="914400">
              <a:spcBef>
                <a:spcPts val="800"/>
              </a:spcBef>
              <a:spcAft>
                <a:spcPts val="0"/>
              </a:spcAft>
              <a:buClr>
                <a:schemeClr val="dk1"/>
              </a:buClr>
              <a:buSzPts val="1000"/>
              <a:buFont typeface="Inter Light"/>
              <a:buChar char="○"/>
              <a:defRPr sz="1000">
                <a:solidFill>
                  <a:schemeClr val="dk1"/>
                </a:solidFill>
                <a:latin typeface="Inter Light"/>
                <a:ea typeface="Inter Light"/>
                <a:cs typeface="Inter Light"/>
                <a:sym typeface="Inter Light"/>
              </a:defRPr>
            </a:lvl2pPr>
            <a:lvl3pPr indent="-292100" lvl="2" marL="1371600">
              <a:spcBef>
                <a:spcPts val="800"/>
              </a:spcBef>
              <a:spcAft>
                <a:spcPts val="0"/>
              </a:spcAft>
              <a:buClr>
                <a:schemeClr val="dk1"/>
              </a:buClr>
              <a:buSzPts val="1000"/>
              <a:buFont typeface="Inter Light"/>
              <a:buChar char="■"/>
              <a:defRPr sz="1000">
                <a:solidFill>
                  <a:schemeClr val="dk1"/>
                </a:solidFill>
                <a:latin typeface="Inter Light"/>
                <a:ea typeface="Inter Light"/>
                <a:cs typeface="Inter Light"/>
                <a:sym typeface="Inter Light"/>
              </a:defRPr>
            </a:lvl3pPr>
            <a:lvl4pPr indent="-292100" lvl="3" marL="1828800">
              <a:spcBef>
                <a:spcPts val="800"/>
              </a:spcBef>
              <a:spcAft>
                <a:spcPts val="0"/>
              </a:spcAft>
              <a:buClr>
                <a:schemeClr val="dk1"/>
              </a:buClr>
              <a:buSzPts val="1000"/>
              <a:buFont typeface="Inter Light"/>
              <a:buChar char="●"/>
              <a:defRPr sz="1000">
                <a:solidFill>
                  <a:schemeClr val="dk1"/>
                </a:solidFill>
                <a:latin typeface="Inter Light"/>
                <a:ea typeface="Inter Light"/>
                <a:cs typeface="Inter Light"/>
                <a:sym typeface="Inter Light"/>
              </a:defRPr>
            </a:lvl4pPr>
            <a:lvl5pPr indent="-292100" lvl="4" marL="2286000">
              <a:spcBef>
                <a:spcPts val="800"/>
              </a:spcBef>
              <a:spcAft>
                <a:spcPts val="0"/>
              </a:spcAft>
              <a:buClr>
                <a:schemeClr val="dk1"/>
              </a:buClr>
              <a:buSzPts val="1000"/>
              <a:buFont typeface="Inter Light"/>
              <a:buChar char="○"/>
              <a:defRPr sz="1000">
                <a:solidFill>
                  <a:schemeClr val="dk1"/>
                </a:solidFill>
                <a:latin typeface="Inter Light"/>
                <a:ea typeface="Inter Light"/>
                <a:cs typeface="Inter Light"/>
                <a:sym typeface="Inter Light"/>
              </a:defRPr>
            </a:lvl5pPr>
            <a:lvl6pPr indent="-292100" lvl="5" marL="2743200">
              <a:spcBef>
                <a:spcPts val="800"/>
              </a:spcBef>
              <a:spcAft>
                <a:spcPts val="0"/>
              </a:spcAft>
              <a:buClr>
                <a:schemeClr val="dk1"/>
              </a:buClr>
              <a:buSzPts val="1000"/>
              <a:buFont typeface="Inter Light"/>
              <a:buChar char="■"/>
              <a:defRPr sz="1000">
                <a:solidFill>
                  <a:schemeClr val="dk1"/>
                </a:solidFill>
                <a:latin typeface="Inter Light"/>
                <a:ea typeface="Inter Light"/>
                <a:cs typeface="Inter Light"/>
                <a:sym typeface="Inter Light"/>
              </a:defRPr>
            </a:lvl6pPr>
            <a:lvl7pPr indent="-292100" lvl="6" marL="3200400">
              <a:spcBef>
                <a:spcPts val="800"/>
              </a:spcBef>
              <a:spcAft>
                <a:spcPts val="0"/>
              </a:spcAft>
              <a:buClr>
                <a:schemeClr val="dk1"/>
              </a:buClr>
              <a:buSzPts val="1000"/>
              <a:buFont typeface="Inter Light"/>
              <a:buChar char="●"/>
              <a:defRPr sz="1000">
                <a:solidFill>
                  <a:schemeClr val="dk1"/>
                </a:solidFill>
                <a:latin typeface="Inter Light"/>
                <a:ea typeface="Inter Light"/>
                <a:cs typeface="Inter Light"/>
                <a:sym typeface="Inter Light"/>
              </a:defRPr>
            </a:lvl7pPr>
            <a:lvl8pPr indent="-292100" lvl="7" marL="3657600">
              <a:spcBef>
                <a:spcPts val="800"/>
              </a:spcBef>
              <a:spcAft>
                <a:spcPts val="0"/>
              </a:spcAft>
              <a:buClr>
                <a:schemeClr val="dk1"/>
              </a:buClr>
              <a:buSzPts val="1000"/>
              <a:buFont typeface="Inter Light"/>
              <a:buChar char="○"/>
              <a:defRPr sz="1000">
                <a:solidFill>
                  <a:schemeClr val="dk1"/>
                </a:solidFill>
                <a:latin typeface="Inter Light"/>
                <a:ea typeface="Inter Light"/>
                <a:cs typeface="Inter Light"/>
                <a:sym typeface="Inter Light"/>
              </a:defRPr>
            </a:lvl8pPr>
            <a:lvl9pPr indent="-292100" lvl="8" marL="4114800">
              <a:spcBef>
                <a:spcPts val="800"/>
              </a:spcBef>
              <a:spcAft>
                <a:spcPts val="800"/>
              </a:spcAft>
              <a:buClr>
                <a:schemeClr val="dk1"/>
              </a:buClr>
              <a:buSzPts val="1000"/>
              <a:buFont typeface="Inter Light"/>
              <a:buChar char="■"/>
              <a:defRPr sz="1000">
                <a:solidFill>
                  <a:schemeClr val="dk1"/>
                </a:solidFill>
                <a:latin typeface="Inter Light"/>
                <a:ea typeface="Inter Light"/>
                <a:cs typeface="Inter Light"/>
                <a:sym typeface="Inter Light"/>
              </a:defRPr>
            </a:lvl9pPr>
          </a:lstStyle>
          <a:p/>
        </p:txBody>
      </p:sp>
      <p:sp>
        <p:nvSpPr>
          <p:cNvPr id="290" name="Google Shape;290;p32"/>
          <p:cNvSpPr txBox="1"/>
          <p:nvPr>
            <p:ph idx="5" type="body"/>
          </p:nvPr>
        </p:nvSpPr>
        <p:spPr>
          <a:xfrm>
            <a:off x="5759125" y="967703"/>
            <a:ext cx="2691000" cy="466800"/>
          </a:xfrm>
          <a:prstGeom prst="rect">
            <a:avLst/>
          </a:prstGeom>
          <a:noFill/>
          <a:ln>
            <a:noFill/>
          </a:ln>
        </p:spPr>
        <p:txBody>
          <a:bodyPr anchorCtr="0" anchor="t" bIns="0" lIns="0" spcFirstLastPara="1" rIns="0" wrap="square" tIns="0">
            <a:noAutofit/>
          </a:bodyPr>
          <a:lstStyle>
            <a:lvl1pPr indent="-292100" lvl="0" marL="457200">
              <a:spcBef>
                <a:spcPts val="0"/>
              </a:spcBef>
              <a:spcAft>
                <a:spcPts val="0"/>
              </a:spcAft>
              <a:buClr>
                <a:schemeClr val="dk1"/>
              </a:buClr>
              <a:buSzPts val="1000"/>
              <a:buFont typeface="Inter Light"/>
              <a:buChar char="●"/>
              <a:defRPr sz="1000">
                <a:solidFill>
                  <a:schemeClr val="dk1"/>
                </a:solidFill>
                <a:latin typeface="Inter Light"/>
                <a:ea typeface="Inter Light"/>
                <a:cs typeface="Inter Light"/>
                <a:sym typeface="Inter Light"/>
              </a:defRPr>
            </a:lvl1pPr>
            <a:lvl2pPr indent="-292100" lvl="1" marL="914400">
              <a:spcBef>
                <a:spcPts val="800"/>
              </a:spcBef>
              <a:spcAft>
                <a:spcPts val="0"/>
              </a:spcAft>
              <a:buClr>
                <a:schemeClr val="dk1"/>
              </a:buClr>
              <a:buSzPts val="1000"/>
              <a:buFont typeface="Inter Light"/>
              <a:buChar char="○"/>
              <a:defRPr sz="1000">
                <a:solidFill>
                  <a:schemeClr val="dk1"/>
                </a:solidFill>
                <a:latin typeface="Inter Light"/>
                <a:ea typeface="Inter Light"/>
                <a:cs typeface="Inter Light"/>
                <a:sym typeface="Inter Light"/>
              </a:defRPr>
            </a:lvl2pPr>
            <a:lvl3pPr indent="-292100" lvl="2" marL="1371600">
              <a:spcBef>
                <a:spcPts val="800"/>
              </a:spcBef>
              <a:spcAft>
                <a:spcPts val="0"/>
              </a:spcAft>
              <a:buClr>
                <a:schemeClr val="dk1"/>
              </a:buClr>
              <a:buSzPts val="1000"/>
              <a:buFont typeface="Inter Light"/>
              <a:buChar char="■"/>
              <a:defRPr sz="1000">
                <a:solidFill>
                  <a:schemeClr val="dk1"/>
                </a:solidFill>
                <a:latin typeface="Inter Light"/>
                <a:ea typeface="Inter Light"/>
                <a:cs typeface="Inter Light"/>
                <a:sym typeface="Inter Light"/>
              </a:defRPr>
            </a:lvl3pPr>
            <a:lvl4pPr indent="-292100" lvl="3" marL="1828800">
              <a:spcBef>
                <a:spcPts val="800"/>
              </a:spcBef>
              <a:spcAft>
                <a:spcPts val="0"/>
              </a:spcAft>
              <a:buClr>
                <a:schemeClr val="dk1"/>
              </a:buClr>
              <a:buSzPts val="1000"/>
              <a:buFont typeface="Inter Light"/>
              <a:buChar char="●"/>
              <a:defRPr sz="1000">
                <a:solidFill>
                  <a:schemeClr val="dk1"/>
                </a:solidFill>
                <a:latin typeface="Inter Light"/>
                <a:ea typeface="Inter Light"/>
                <a:cs typeface="Inter Light"/>
                <a:sym typeface="Inter Light"/>
              </a:defRPr>
            </a:lvl4pPr>
            <a:lvl5pPr indent="-292100" lvl="4" marL="2286000">
              <a:spcBef>
                <a:spcPts val="800"/>
              </a:spcBef>
              <a:spcAft>
                <a:spcPts val="0"/>
              </a:spcAft>
              <a:buClr>
                <a:schemeClr val="dk1"/>
              </a:buClr>
              <a:buSzPts val="1000"/>
              <a:buFont typeface="Inter Light"/>
              <a:buChar char="○"/>
              <a:defRPr sz="1000">
                <a:solidFill>
                  <a:schemeClr val="dk1"/>
                </a:solidFill>
                <a:latin typeface="Inter Light"/>
                <a:ea typeface="Inter Light"/>
                <a:cs typeface="Inter Light"/>
                <a:sym typeface="Inter Light"/>
              </a:defRPr>
            </a:lvl5pPr>
            <a:lvl6pPr indent="-292100" lvl="5" marL="2743200">
              <a:spcBef>
                <a:spcPts val="800"/>
              </a:spcBef>
              <a:spcAft>
                <a:spcPts val="0"/>
              </a:spcAft>
              <a:buClr>
                <a:schemeClr val="dk1"/>
              </a:buClr>
              <a:buSzPts val="1000"/>
              <a:buFont typeface="Inter Light"/>
              <a:buChar char="■"/>
              <a:defRPr sz="1000">
                <a:solidFill>
                  <a:schemeClr val="dk1"/>
                </a:solidFill>
                <a:latin typeface="Inter Light"/>
                <a:ea typeface="Inter Light"/>
                <a:cs typeface="Inter Light"/>
                <a:sym typeface="Inter Light"/>
              </a:defRPr>
            </a:lvl6pPr>
            <a:lvl7pPr indent="-292100" lvl="6" marL="3200400">
              <a:spcBef>
                <a:spcPts val="800"/>
              </a:spcBef>
              <a:spcAft>
                <a:spcPts val="0"/>
              </a:spcAft>
              <a:buClr>
                <a:schemeClr val="dk1"/>
              </a:buClr>
              <a:buSzPts val="1000"/>
              <a:buFont typeface="Inter Light"/>
              <a:buChar char="●"/>
              <a:defRPr sz="1000">
                <a:solidFill>
                  <a:schemeClr val="dk1"/>
                </a:solidFill>
                <a:latin typeface="Inter Light"/>
                <a:ea typeface="Inter Light"/>
                <a:cs typeface="Inter Light"/>
                <a:sym typeface="Inter Light"/>
              </a:defRPr>
            </a:lvl7pPr>
            <a:lvl8pPr indent="-292100" lvl="7" marL="3657600">
              <a:spcBef>
                <a:spcPts val="800"/>
              </a:spcBef>
              <a:spcAft>
                <a:spcPts val="0"/>
              </a:spcAft>
              <a:buClr>
                <a:schemeClr val="dk1"/>
              </a:buClr>
              <a:buSzPts val="1000"/>
              <a:buFont typeface="Inter Light"/>
              <a:buChar char="○"/>
              <a:defRPr sz="1000">
                <a:solidFill>
                  <a:schemeClr val="dk1"/>
                </a:solidFill>
                <a:latin typeface="Inter Light"/>
                <a:ea typeface="Inter Light"/>
                <a:cs typeface="Inter Light"/>
                <a:sym typeface="Inter Light"/>
              </a:defRPr>
            </a:lvl8pPr>
            <a:lvl9pPr indent="-292100" lvl="8" marL="4114800">
              <a:spcBef>
                <a:spcPts val="800"/>
              </a:spcBef>
              <a:spcAft>
                <a:spcPts val="800"/>
              </a:spcAft>
              <a:buClr>
                <a:schemeClr val="dk1"/>
              </a:buClr>
              <a:buSzPts val="1000"/>
              <a:buFont typeface="Inter Light"/>
              <a:buChar char="■"/>
              <a:defRPr sz="1000">
                <a:solidFill>
                  <a:schemeClr val="dk1"/>
                </a:solidFill>
                <a:latin typeface="Inter Light"/>
                <a:ea typeface="Inter Light"/>
                <a:cs typeface="Inter Light"/>
                <a:sym typeface="Inter Light"/>
              </a:defRPr>
            </a:lvl9pPr>
          </a:lstStyle>
          <a:p/>
        </p:txBody>
      </p:sp>
      <p:sp>
        <p:nvSpPr>
          <p:cNvPr id="291" name="Google Shape;291;p32"/>
          <p:cNvSpPr txBox="1"/>
          <p:nvPr>
            <p:ph idx="6" type="subTitle"/>
          </p:nvPr>
        </p:nvSpPr>
        <p:spPr>
          <a:xfrm>
            <a:off x="3562875" y="967700"/>
            <a:ext cx="1428600" cy="414000"/>
          </a:xfrm>
          <a:prstGeom prst="rect">
            <a:avLst/>
          </a:prstGeom>
        </p:spPr>
        <p:txBody>
          <a:bodyPr anchorCtr="0" anchor="t" bIns="0" lIns="0" spcFirstLastPara="1" rIns="0" wrap="square" tIns="0">
            <a:noAutofit/>
          </a:bodyPr>
          <a:lstStyle>
            <a:lvl1pPr lvl="0">
              <a:spcBef>
                <a:spcPts val="0"/>
              </a:spcBef>
              <a:spcAft>
                <a:spcPts val="0"/>
              </a:spcAft>
              <a:buSzPts val="1200"/>
              <a:buFont typeface="Inter Medium"/>
              <a:buNone/>
              <a:defRPr sz="1200">
                <a:latin typeface="Inter Medium"/>
                <a:ea typeface="Inter Medium"/>
                <a:cs typeface="Inter Medium"/>
                <a:sym typeface="Inter Medium"/>
              </a:defRPr>
            </a:lvl1pPr>
            <a:lvl2pPr lvl="1">
              <a:spcBef>
                <a:spcPts val="0"/>
              </a:spcBef>
              <a:spcAft>
                <a:spcPts val="0"/>
              </a:spcAft>
              <a:buClr>
                <a:schemeClr val="dk1"/>
              </a:buClr>
              <a:buSzPts val="1200"/>
              <a:buNone/>
              <a:defRPr sz="1200">
                <a:solidFill>
                  <a:schemeClr val="dk1"/>
                </a:solidFill>
              </a:defRPr>
            </a:lvl2pPr>
            <a:lvl3pPr lvl="2">
              <a:spcBef>
                <a:spcPts val="0"/>
              </a:spcBef>
              <a:spcAft>
                <a:spcPts val="0"/>
              </a:spcAft>
              <a:buClr>
                <a:schemeClr val="dk1"/>
              </a:buClr>
              <a:buSzPts val="1200"/>
              <a:buNone/>
              <a:defRPr sz="1200">
                <a:solidFill>
                  <a:schemeClr val="dk1"/>
                </a:solidFill>
              </a:defRPr>
            </a:lvl3pPr>
            <a:lvl4pPr lvl="3">
              <a:spcBef>
                <a:spcPts val="0"/>
              </a:spcBef>
              <a:spcAft>
                <a:spcPts val="0"/>
              </a:spcAft>
              <a:buClr>
                <a:schemeClr val="dk1"/>
              </a:buClr>
              <a:buSzPts val="1200"/>
              <a:buNone/>
              <a:defRPr sz="1200">
                <a:solidFill>
                  <a:schemeClr val="dk1"/>
                </a:solidFill>
              </a:defRPr>
            </a:lvl4pPr>
            <a:lvl5pPr lvl="4">
              <a:spcBef>
                <a:spcPts val="0"/>
              </a:spcBef>
              <a:spcAft>
                <a:spcPts val="0"/>
              </a:spcAft>
              <a:buClr>
                <a:schemeClr val="dk1"/>
              </a:buClr>
              <a:buSzPts val="1200"/>
              <a:buNone/>
              <a:defRPr sz="1200">
                <a:solidFill>
                  <a:schemeClr val="dk1"/>
                </a:solidFill>
              </a:defRPr>
            </a:lvl5pPr>
            <a:lvl6pPr lvl="5">
              <a:spcBef>
                <a:spcPts val="0"/>
              </a:spcBef>
              <a:spcAft>
                <a:spcPts val="0"/>
              </a:spcAft>
              <a:buClr>
                <a:schemeClr val="dk1"/>
              </a:buClr>
              <a:buSzPts val="1200"/>
              <a:buNone/>
              <a:defRPr sz="1200">
                <a:solidFill>
                  <a:schemeClr val="dk1"/>
                </a:solidFill>
              </a:defRPr>
            </a:lvl6pPr>
            <a:lvl7pPr lvl="6">
              <a:spcBef>
                <a:spcPts val="0"/>
              </a:spcBef>
              <a:spcAft>
                <a:spcPts val="0"/>
              </a:spcAft>
              <a:buClr>
                <a:schemeClr val="dk1"/>
              </a:buClr>
              <a:buSzPts val="1200"/>
              <a:buNone/>
              <a:defRPr sz="1200">
                <a:solidFill>
                  <a:schemeClr val="dk1"/>
                </a:solidFill>
              </a:defRPr>
            </a:lvl7pPr>
            <a:lvl8pPr lvl="7">
              <a:spcBef>
                <a:spcPts val="0"/>
              </a:spcBef>
              <a:spcAft>
                <a:spcPts val="0"/>
              </a:spcAft>
              <a:buClr>
                <a:schemeClr val="dk1"/>
              </a:buClr>
              <a:buSzPts val="1200"/>
              <a:buNone/>
              <a:defRPr sz="1200">
                <a:solidFill>
                  <a:schemeClr val="dk1"/>
                </a:solidFill>
              </a:defRPr>
            </a:lvl8pPr>
            <a:lvl9pPr lvl="8">
              <a:spcBef>
                <a:spcPts val="0"/>
              </a:spcBef>
              <a:spcAft>
                <a:spcPts val="0"/>
              </a:spcAft>
              <a:buClr>
                <a:schemeClr val="dk1"/>
              </a:buClr>
              <a:buSzPts val="1200"/>
              <a:buNone/>
              <a:defRPr sz="1200">
                <a:solidFill>
                  <a:schemeClr val="dk1"/>
                </a:solidFill>
              </a:defRPr>
            </a:lvl9pPr>
          </a:lstStyle>
          <a:p/>
        </p:txBody>
      </p:sp>
      <p:sp>
        <p:nvSpPr>
          <p:cNvPr id="292" name="Google Shape;292;p32"/>
          <p:cNvSpPr txBox="1"/>
          <p:nvPr>
            <p:ph idx="7" type="subTitle"/>
          </p:nvPr>
        </p:nvSpPr>
        <p:spPr>
          <a:xfrm>
            <a:off x="3562875" y="1924475"/>
            <a:ext cx="1428600" cy="414000"/>
          </a:xfrm>
          <a:prstGeom prst="rect">
            <a:avLst/>
          </a:prstGeom>
        </p:spPr>
        <p:txBody>
          <a:bodyPr anchorCtr="0" anchor="t" bIns="0" lIns="0" spcFirstLastPara="1" rIns="0" wrap="square" tIns="0">
            <a:noAutofit/>
          </a:bodyPr>
          <a:lstStyle>
            <a:lvl1pPr lvl="0">
              <a:spcBef>
                <a:spcPts val="0"/>
              </a:spcBef>
              <a:spcAft>
                <a:spcPts val="0"/>
              </a:spcAft>
              <a:buSzPts val="1200"/>
              <a:buFont typeface="Inter Medium"/>
              <a:buNone/>
              <a:defRPr sz="1200">
                <a:latin typeface="Inter Medium"/>
                <a:ea typeface="Inter Medium"/>
                <a:cs typeface="Inter Medium"/>
                <a:sym typeface="Inter Medium"/>
              </a:defRPr>
            </a:lvl1pPr>
            <a:lvl2pPr lvl="1">
              <a:spcBef>
                <a:spcPts val="0"/>
              </a:spcBef>
              <a:spcAft>
                <a:spcPts val="0"/>
              </a:spcAft>
              <a:buClr>
                <a:schemeClr val="dk1"/>
              </a:buClr>
              <a:buSzPts val="1200"/>
              <a:buNone/>
              <a:defRPr sz="1200">
                <a:solidFill>
                  <a:schemeClr val="dk1"/>
                </a:solidFill>
              </a:defRPr>
            </a:lvl2pPr>
            <a:lvl3pPr lvl="2">
              <a:spcBef>
                <a:spcPts val="0"/>
              </a:spcBef>
              <a:spcAft>
                <a:spcPts val="0"/>
              </a:spcAft>
              <a:buClr>
                <a:schemeClr val="dk1"/>
              </a:buClr>
              <a:buSzPts val="1200"/>
              <a:buNone/>
              <a:defRPr sz="1200">
                <a:solidFill>
                  <a:schemeClr val="dk1"/>
                </a:solidFill>
              </a:defRPr>
            </a:lvl3pPr>
            <a:lvl4pPr lvl="3">
              <a:spcBef>
                <a:spcPts val="0"/>
              </a:spcBef>
              <a:spcAft>
                <a:spcPts val="0"/>
              </a:spcAft>
              <a:buClr>
                <a:schemeClr val="dk1"/>
              </a:buClr>
              <a:buSzPts val="1200"/>
              <a:buNone/>
              <a:defRPr sz="1200">
                <a:solidFill>
                  <a:schemeClr val="dk1"/>
                </a:solidFill>
              </a:defRPr>
            </a:lvl4pPr>
            <a:lvl5pPr lvl="4">
              <a:spcBef>
                <a:spcPts val="0"/>
              </a:spcBef>
              <a:spcAft>
                <a:spcPts val="0"/>
              </a:spcAft>
              <a:buClr>
                <a:schemeClr val="dk1"/>
              </a:buClr>
              <a:buSzPts val="1200"/>
              <a:buNone/>
              <a:defRPr sz="1200">
                <a:solidFill>
                  <a:schemeClr val="dk1"/>
                </a:solidFill>
              </a:defRPr>
            </a:lvl5pPr>
            <a:lvl6pPr lvl="5">
              <a:spcBef>
                <a:spcPts val="0"/>
              </a:spcBef>
              <a:spcAft>
                <a:spcPts val="0"/>
              </a:spcAft>
              <a:buClr>
                <a:schemeClr val="dk1"/>
              </a:buClr>
              <a:buSzPts val="1200"/>
              <a:buNone/>
              <a:defRPr sz="1200">
                <a:solidFill>
                  <a:schemeClr val="dk1"/>
                </a:solidFill>
              </a:defRPr>
            </a:lvl6pPr>
            <a:lvl7pPr lvl="6">
              <a:spcBef>
                <a:spcPts val="0"/>
              </a:spcBef>
              <a:spcAft>
                <a:spcPts val="0"/>
              </a:spcAft>
              <a:buClr>
                <a:schemeClr val="dk1"/>
              </a:buClr>
              <a:buSzPts val="1200"/>
              <a:buNone/>
              <a:defRPr sz="1200">
                <a:solidFill>
                  <a:schemeClr val="dk1"/>
                </a:solidFill>
              </a:defRPr>
            </a:lvl7pPr>
            <a:lvl8pPr lvl="7">
              <a:spcBef>
                <a:spcPts val="0"/>
              </a:spcBef>
              <a:spcAft>
                <a:spcPts val="0"/>
              </a:spcAft>
              <a:buClr>
                <a:schemeClr val="dk1"/>
              </a:buClr>
              <a:buSzPts val="1200"/>
              <a:buNone/>
              <a:defRPr sz="1200">
                <a:solidFill>
                  <a:schemeClr val="dk1"/>
                </a:solidFill>
              </a:defRPr>
            </a:lvl8pPr>
            <a:lvl9pPr lvl="8">
              <a:spcBef>
                <a:spcPts val="0"/>
              </a:spcBef>
              <a:spcAft>
                <a:spcPts val="0"/>
              </a:spcAft>
              <a:buClr>
                <a:schemeClr val="dk1"/>
              </a:buClr>
              <a:buSzPts val="1200"/>
              <a:buNone/>
              <a:defRPr sz="1200">
                <a:solidFill>
                  <a:schemeClr val="dk1"/>
                </a:solidFill>
              </a:defRPr>
            </a:lvl9pPr>
          </a:lstStyle>
          <a:p/>
        </p:txBody>
      </p:sp>
      <p:sp>
        <p:nvSpPr>
          <p:cNvPr id="293" name="Google Shape;293;p32"/>
          <p:cNvSpPr txBox="1"/>
          <p:nvPr>
            <p:ph idx="8" type="subTitle"/>
          </p:nvPr>
        </p:nvSpPr>
        <p:spPr>
          <a:xfrm>
            <a:off x="3562875" y="2881250"/>
            <a:ext cx="1428600" cy="414000"/>
          </a:xfrm>
          <a:prstGeom prst="rect">
            <a:avLst/>
          </a:prstGeom>
        </p:spPr>
        <p:txBody>
          <a:bodyPr anchorCtr="0" anchor="t" bIns="0" lIns="0" spcFirstLastPara="1" rIns="0" wrap="square" tIns="0">
            <a:noAutofit/>
          </a:bodyPr>
          <a:lstStyle>
            <a:lvl1pPr lvl="0">
              <a:spcBef>
                <a:spcPts val="0"/>
              </a:spcBef>
              <a:spcAft>
                <a:spcPts val="0"/>
              </a:spcAft>
              <a:buSzPts val="1200"/>
              <a:buFont typeface="Inter Medium"/>
              <a:buNone/>
              <a:defRPr sz="1200">
                <a:latin typeface="Inter Medium"/>
                <a:ea typeface="Inter Medium"/>
                <a:cs typeface="Inter Medium"/>
                <a:sym typeface="Inter Medium"/>
              </a:defRPr>
            </a:lvl1pPr>
            <a:lvl2pPr lvl="1">
              <a:spcBef>
                <a:spcPts val="0"/>
              </a:spcBef>
              <a:spcAft>
                <a:spcPts val="0"/>
              </a:spcAft>
              <a:buClr>
                <a:schemeClr val="dk1"/>
              </a:buClr>
              <a:buSzPts val="1200"/>
              <a:buNone/>
              <a:defRPr sz="1200">
                <a:solidFill>
                  <a:schemeClr val="dk1"/>
                </a:solidFill>
              </a:defRPr>
            </a:lvl2pPr>
            <a:lvl3pPr lvl="2">
              <a:spcBef>
                <a:spcPts val="0"/>
              </a:spcBef>
              <a:spcAft>
                <a:spcPts val="0"/>
              </a:spcAft>
              <a:buClr>
                <a:schemeClr val="dk1"/>
              </a:buClr>
              <a:buSzPts val="1200"/>
              <a:buNone/>
              <a:defRPr sz="1200">
                <a:solidFill>
                  <a:schemeClr val="dk1"/>
                </a:solidFill>
              </a:defRPr>
            </a:lvl3pPr>
            <a:lvl4pPr lvl="3">
              <a:spcBef>
                <a:spcPts val="0"/>
              </a:spcBef>
              <a:spcAft>
                <a:spcPts val="0"/>
              </a:spcAft>
              <a:buClr>
                <a:schemeClr val="dk1"/>
              </a:buClr>
              <a:buSzPts val="1200"/>
              <a:buNone/>
              <a:defRPr sz="1200">
                <a:solidFill>
                  <a:schemeClr val="dk1"/>
                </a:solidFill>
              </a:defRPr>
            </a:lvl4pPr>
            <a:lvl5pPr lvl="4">
              <a:spcBef>
                <a:spcPts val="0"/>
              </a:spcBef>
              <a:spcAft>
                <a:spcPts val="0"/>
              </a:spcAft>
              <a:buClr>
                <a:schemeClr val="dk1"/>
              </a:buClr>
              <a:buSzPts val="1200"/>
              <a:buNone/>
              <a:defRPr sz="1200">
                <a:solidFill>
                  <a:schemeClr val="dk1"/>
                </a:solidFill>
              </a:defRPr>
            </a:lvl5pPr>
            <a:lvl6pPr lvl="5">
              <a:spcBef>
                <a:spcPts val="0"/>
              </a:spcBef>
              <a:spcAft>
                <a:spcPts val="0"/>
              </a:spcAft>
              <a:buClr>
                <a:schemeClr val="dk1"/>
              </a:buClr>
              <a:buSzPts val="1200"/>
              <a:buNone/>
              <a:defRPr sz="1200">
                <a:solidFill>
                  <a:schemeClr val="dk1"/>
                </a:solidFill>
              </a:defRPr>
            </a:lvl6pPr>
            <a:lvl7pPr lvl="6">
              <a:spcBef>
                <a:spcPts val="0"/>
              </a:spcBef>
              <a:spcAft>
                <a:spcPts val="0"/>
              </a:spcAft>
              <a:buClr>
                <a:schemeClr val="dk1"/>
              </a:buClr>
              <a:buSzPts val="1200"/>
              <a:buNone/>
              <a:defRPr sz="1200">
                <a:solidFill>
                  <a:schemeClr val="dk1"/>
                </a:solidFill>
              </a:defRPr>
            </a:lvl7pPr>
            <a:lvl8pPr lvl="7">
              <a:spcBef>
                <a:spcPts val="0"/>
              </a:spcBef>
              <a:spcAft>
                <a:spcPts val="0"/>
              </a:spcAft>
              <a:buClr>
                <a:schemeClr val="dk1"/>
              </a:buClr>
              <a:buSzPts val="1200"/>
              <a:buNone/>
              <a:defRPr sz="1200">
                <a:solidFill>
                  <a:schemeClr val="dk1"/>
                </a:solidFill>
              </a:defRPr>
            </a:lvl8pPr>
            <a:lvl9pPr lvl="8">
              <a:spcBef>
                <a:spcPts val="0"/>
              </a:spcBef>
              <a:spcAft>
                <a:spcPts val="0"/>
              </a:spcAft>
              <a:buClr>
                <a:schemeClr val="dk1"/>
              </a:buClr>
              <a:buSzPts val="1200"/>
              <a:buNone/>
              <a:defRPr sz="1200">
                <a:solidFill>
                  <a:schemeClr val="dk1"/>
                </a:solidFill>
              </a:defRPr>
            </a:lvl9pPr>
          </a:lstStyle>
          <a:p/>
        </p:txBody>
      </p:sp>
      <p:sp>
        <p:nvSpPr>
          <p:cNvPr id="294" name="Google Shape;294;p32"/>
          <p:cNvSpPr txBox="1"/>
          <p:nvPr>
            <p:ph idx="9" type="subTitle"/>
          </p:nvPr>
        </p:nvSpPr>
        <p:spPr>
          <a:xfrm>
            <a:off x="3562875" y="3838025"/>
            <a:ext cx="1428600" cy="414000"/>
          </a:xfrm>
          <a:prstGeom prst="rect">
            <a:avLst/>
          </a:prstGeom>
        </p:spPr>
        <p:txBody>
          <a:bodyPr anchorCtr="0" anchor="t" bIns="0" lIns="0" spcFirstLastPara="1" rIns="0" wrap="square" tIns="0">
            <a:noAutofit/>
          </a:bodyPr>
          <a:lstStyle>
            <a:lvl1pPr lvl="0">
              <a:spcBef>
                <a:spcPts val="0"/>
              </a:spcBef>
              <a:spcAft>
                <a:spcPts val="0"/>
              </a:spcAft>
              <a:buSzPts val="1200"/>
              <a:buFont typeface="Inter Medium"/>
              <a:buNone/>
              <a:defRPr sz="1200">
                <a:latin typeface="Inter Medium"/>
                <a:ea typeface="Inter Medium"/>
                <a:cs typeface="Inter Medium"/>
                <a:sym typeface="Inter Medium"/>
              </a:defRPr>
            </a:lvl1pPr>
            <a:lvl2pPr lvl="1">
              <a:spcBef>
                <a:spcPts val="0"/>
              </a:spcBef>
              <a:spcAft>
                <a:spcPts val="0"/>
              </a:spcAft>
              <a:buClr>
                <a:schemeClr val="dk1"/>
              </a:buClr>
              <a:buSzPts val="1200"/>
              <a:buNone/>
              <a:defRPr sz="1200">
                <a:solidFill>
                  <a:schemeClr val="dk1"/>
                </a:solidFill>
              </a:defRPr>
            </a:lvl2pPr>
            <a:lvl3pPr lvl="2">
              <a:spcBef>
                <a:spcPts val="0"/>
              </a:spcBef>
              <a:spcAft>
                <a:spcPts val="0"/>
              </a:spcAft>
              <a:buClr>
                <a:schemeClr val="dk1"/>
              </a:buClr>
              <a:buSzPts val="1200"/>
              <a:buNone/>
              <a:defRPr sz="1200">
                <a:solidFill>
                  <a:schemeClr val="dk1"/>
                </a:solidFill>
              </a:defRPr>
            </a:lvl3pPr>
            <a:lvl4pPr lvl="3">
              <a:spcBef>
                <a:spcPts val="0"/>
              </a:spcBef>
              <a:spcAft>
                <a:spcPts val="0"/>
              </a:spcAft>
              <a:buClr>
                <a:schemeClr val="dk1"/>
              </a:buClr>
              <a:buSzPts val="1200"/>
              <a:buNone/>
              <a:defRPr sz="1200">
                <a:solidFill>
                  <a:schemeClr val="dk1"/>
                </a:solidFill>
              </a:defRPr>
            </a:lvl4pPr>
            <a:lvl5pPr lvl="4">
              <a:spcBef>
                <a:spcPts val="0"/>
              </a:spcBef>
              <a:spcAft>
                <a:spcPts val="0"/>
              </a:spcAft>
              <a:buClr>
                <a:schemeClr val="dk1"/>
              </a:buClr>
              <a:buSzPts val="1200"/>
              <a:buNone/>
              <a:defRPr sz="1200">
                <a:solidFill>
                  <a:schemeClr val="dk1"/>
                </a:solidFill>
              </a:defRPr>
            </a:lvl5pPr>
            <a:lvl6pPr lvl="5">
              <a:spcBef>
                <a:spcPts val="0"/>
              </a:spcBef>
              <a:spcAft>
                <a:spcPts val="0"/>
              </a:spcAft>
              <a:buClr>
                <a:schemeClr val="dk1"/>
              </a:buClr>
              <a:buSzPts val="1200"/>
              <a:buNone/>
              <a:defRPr sz="1200">
                <a:solidFill>
                  <a:schemeClr val="dk1"/>
                </a:solidFill>
              </a:defRPr>
            </a:lvl6pPr>
            <a:lvl7pPr lvl="6">
              <a:spcBef>
                <a:spcPts val="0"/>
              </a:spcBef>
              <a:spcAft>
                <a:spcPts val="0"/>
              </a:spcAft>
              <a:buClr>
                <a:schemeClr val="dk1"/>
              </a:buClr>
              <a:buSzPts val="1200"/>
              <a:buNone/>
              <a:defRPr sz="1200">
                <a:solidFill>
                  <a:schemeClr val="dk1"/>
                </a:solidFill>
              </a:defRPr>
            </a:lvl7pPr>
            <a:lvl8pPr lvl="7">
              <a:spcBef>
                <a:spcPts val="0"/>
              </a:spcBef>
              <a:spcAft>
                <a:spcPts val="0"/>
              </a:spcAft>
              <a:buClr>
                <a:schemeClr val="dk1"/>
              </a:buClr>
              <a:buSzPts val="1200"/>
              <a:buNone/>
              <a:defRPr sz="1200">
                <a:solidFill>
                  <a:schemeClr val="dk1"/>
                </a:solidFill>
              </a:defRPr>
            </a:lvl8pPr>
            <a:lvl9pPr lvl="8">
              <a:spcBef>
                <a:spcPts val="0"/>
              </a:spcBef>
              <a:spcAft>
                <a:spcPts val="0"/>
              </a:spcAft>
              <a:buClr>
                <a:schemeClr val="dk1"/>
              </a:buClr>
              <a:buSzPts val="1200"/>
              <a:buNone/>
              <a:defRPr sz="1200">
                <a:solidFill>
                  <a:schemeClr val="dk1"/>
                </a:solidFill>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plit screen - Alt 6">
  <p:cSld name="CUSTOM_19_1_1_1_1_1_2">
    <p:spTree>
      <p:nvGrpSpPr>
        <p:cNvPr id="295" name="Shape 295"/>
        <p:cNvGrpSpPr/>
        <p:nvPr/>
      </p:nvGrpSpPr>
      <p:grpSpPr>
        <a:xfrm>
          <a:off x="0" y="0"/>
          <a:ext cx="0" cy="0"/>
          <a:chOff x="0" y="0"/>
          <a:chExt cx="0" cy="0"/>
        </a:xfrm>
      </p:grpSpPr>
      <p:sp>
        <p:nvSpPr>
          <p:cNvPr id="296" name="Google Shape;296;p33"/>
          <p:cNvSpPr txBox="1"/>
          <p:nvPr/>
        </p:nvSpPr>
        <p:spPr>
          <a:xfrm>
            <a:off x="284700" y="64031"/>
            <a:ext cx="903300" cy="2925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 sz="700">
                <a:solidFill>
                  <a:schemeClr val="dk1"/>
                </a:solidFill>
                <a:latin typeface="Inter"/>
                <a:ea typeface="Inter"/>
                <a:cs typeface="Inter"/>
                <a:sym typeface="Inter"/>
              </a:rPr>
              <a:t>Confidential </a:t>
            </a:r>
            <a:endParaRPr sz="700">
              <a:solidFill>
                <a:schemeClr val="dk1"/>
              </a:solidFill>
              <a:latin typeface="Inter"/>
              <a:ea typeface="Inter"/>
              <a:cs typeface="Inter"/>
              <a:sym typeface="Inter"/>
            </a:endParaRPr>
          </a:p>
        </p:txBody>
      </p:sp>
      <p:sp>
        <p:nvSpPr>
          <p:cNvPr id="297" name="Google Shape;297;p33"/>
          <p:cNvSpPr txBox="1"/>
          <p:nvPr>
            <p:ph idx="12" type="sldNum"/>
          </p:nvPr>
        </p:nvSpPr>
        <p:spPr>
          <a:xfrm>
            <a:off x="8314451" y="64031"/>
            <a:ext cx="548700" cy="292500"/>
          </a:xfrm>
          <a:prstGeom prst="rect">
            <a:avLst/>
          </a:prstGeom>
        </p:spPr>
        <p:txBody>
          <a:bodyPr anchorCtr="0" anchor="t" bIns="91425" lIns="0" spcFirstLastPara="1" rIns="0" wrap="square" tIns="91425">
            <a:spAutoFit/>
          </a:bodyPr>
          <a:lstStyle>
            <a:lvl1pPr lvl="0">
              <a:buNone/>
              <a:defRPr sz="700">
                <a:solidFill>
                  <a:schemeClr val="dk1"/>
                </a:solidFill>
                <a:latin typeface="Inter"/>
                <a:ea typeface="Inter"/>
                <a:cs typeface="Inter"/>
                <a:sym typeface="Inter"/>
              </a:defRPr>
            </a:lvl1pPr>
            <a:lvl2pPr lvl="1">
              <a:buNone/>
              <a:defRPr sz="700">
                <a:solidFill>
                  <a:schemeClr val="dk1"/>
                </a:solidFill>
                <a:latin typeface="Inter"/>
                <a:ea typeface="Inter"/>
                <a:cs typeface="Inter"/>
                <a:sym typeface="Inter"/>
              </a:defRPr>
            </a:lvl2pPr>
            <a:lvl3pPr lvl="2">
              <a:buNone/>
              <a:defRPr sz="700">
                <a:solidFill>
                  <a:schemeClr val="dk1"/>
                </a:solidFill>
                <a:latin typeface="Inter"/>
                <a:ea typeface="Inter"/>
                <a:cs typeface="Inter"/>
                <a:sym typeface="Inter"/>
              </a:defRPr>
            </a:lvl3pPr>
            <a:lvl4pPr lvl="3">
              <a:buNone/>
              <a:defRPr sz="700">
                <a:solidFill>
                  <a:schemeClr val="dk1"/>
                </a:solidFill>
                <a:latin typeface="Inter"/>
                <a:ea typeface="Inter"/>
                <a:cs typeface="Inter"/>
                <a:sym typeface="Inter"/>
              </a:defRPr>
            </a:lvl4pPr>
            <a:lvl5pPr lvl="4">
              <a:buNone/>
              <a:defRPr sz="700">
                <a:solidFill>
                  <a:schemeClr val="dk1"/>
                </a:solidFill>
                <a:latin typeface="Inter"/>
                <a:ea typeface="Inter"/>
                <a:cs typeface="Inter"/>
                <a:sym typeface="Inter"/>
              </a:defRPr>
            </a:lvl5pPr>
            <a:lvl6pPr lvl="5">
              <a:buNone/>
              <a:defRPr sz="700">
                <a:solidFill>
                  <a:schemeClr val="dk1"/>
                </a:solidFill>
                <a:latin typeface="Inter"/>
                <a:ea typeface="Inter"/>
                <a:cs typeface="Inter"/>
                <a:sym typeface="Inter"/>
              </a:defRPr>
            </a:lvl6pPr>
            <a:lvl7pPr lvl="6">
              <a:buNone/>
              <a:defRPr sz="700">
                <a:solidFill>
                  <a:schemeClr val="dk1"/>
                </a:solidFill>
                <a:latin typeface="Inter"/>
                <a:ea typeface="Inter"/>
                <a:cs typeface="Inter"/>
                <a:sym typeface="Inter"/>
              </a:defRPr>
            </a:lvl7pPr>
            <a:lvl8pPr lvl="7">
              <a:buNone/>
              <a:defRPr sz="700">
                <a:solidFill>
                  <a:schemeClr val="dk1"/>
                </a:solidFill>
                <a:latin typeface="Inter"/>
                <a:ea typeface="Inter"/>
                <a:cs typeface="Inter"/>
                <a:sym typeface="Inter"/>
              </a:defRPr>
            </a:lvl8pPr>
            <a:lvl9pPr lvl="8">
              <a:buNone/>
              <a:defRPr sz="700">
                <a:solidFill>
                  <a:schemeClr val="dk1"/>
                </a:solidFill>
                <a:latin typeface="Inter"/>
                <a:ea typeface="Inter"/>
                <a:cs typeface="Inter"/>
                <a:sym typeface="Inter"/>
              </a:defRPr>
            </a:lvl9pPr>
          </a:lstStyle>
          <a:p>
            <a:pPr indent="0" lvl="0" marL="0" rtl="0" algn="r">
              <a:spcBef>
                <a:spcPts val="0"/>
              </a:spcBef>
              <a:spcAft>
                <a:spcPts val="0"/>
              </a:spcAft>
              <a:buNone/>
            </a:pPr>
            <a:fld id="{00000000-1234-1234-1234-123412341234}" type="slidenum">
              <a:rPr lang="en"/>
              <a:t>‹#›</a:t>
            </a:fld>
            <a:endParaRPr/>
          </a:p>
        </p:txBody>
      </p:sp>
      <p:sp>
        <p:nvSpPr>
          <p:cNvPr id="298" name="Google Shape;298;p33"/>
          <p:cNvSpPr txBox="1"/>
          <p:nvPr>
            <p:ph idx="1" type="subTitle"/>
          </p:nvPr>
        </p:nvSpPr>
        <p:spPr>
          <a:xfrm>
            <a:off x="284400" y="531600"/>
            <a:ext cx="4255500" cy="297600"/>
          </a:xfrm>
          <a:prstGeom prst="rect">
            <a:avLst/>
          </a:prstGeom>
        </p:spPr>
        <p:txBody>
          <a:bodyPr anchorCtr="0" anchor="t" bIns="91425" lIns="0" spcFirstLastPara="1" rIns="0" wrap="square" tIns="91425">
            <a:noAutofit/>
          </a:bodyPr>
          <a:lstStyle>
            <a:lvl1pPr lvl="0">
              <a:spcBef>
                <a:spcPts val="0"/>
              </a:spcBef>
              <a:spcAft>
                <a:spcPts val="0"/>
              </a:spcAft>
              <a:buSzPts val="900"/>
              <a:buFont typeface="Inter Medium"/>
              <a:buNone/>
              <a:defRPr sz="900">
                <a:latin typeface="Inter Medium"/>
                <a:ea typeface="Inter Medium"/>
                <a:cs typeface="Inter Medium"/>
                <a:sym typeface="Inter Medium"/>
              </a:defRPr>
            </a:lvl1pPr>
            <a:lvl2pPr lvl="1">
              <a:spcBef>
                <a:spcPts val="0"/>
              </a:spcBef>
              <a:spcAft>
                <a:spcPts val="0"/>
              </a:spcAft>
              <a:buClr>
                <a:schemeClr val="dk1"/>
              </a:buClr>
              <a:buSzPts val="1400"/>
              <a:buNone/>
              <a:defRPr>
                <a:solidFill>
                  <a:schemeClr val="dk1"/>
                </a:solidFill>
              </a:defRPr>
            </a:lvl2pPr>
            <a:lvl3pPr lvl="2">
              <a:spcBef>
                <a:spcPts val="0"/>
              </a:spcBef>
              <a:spcAft>
                <a:spcPts val="0"/>
              </a:spcAft>
              <a:buClr>
                <a:schemeClr val="dk1"/>
              </a:buClr>
              <a:buSzPts val="1400"/>
              <a:buNone/>
              <a:defRPr>
                <a:solidFill>
                  <a:schemeClr val="dk1"/>
                </a:solidFill>
              </a:defRPr>
            </a:lvl3pPr>
            <a:lvl4pPr lvl="3">
              <a:spcBef>
                <a:spcPts val="0"/>
              </a:spcBef>
              <a:spcAft>
                <a:spcPts val="0"/>
              </a:spcAft>
              <a:buClr>
                <a:schemeClr val="dk1"/>
              </a:buClr>
              <a:buSzPts val="1400"/>
              <a:buNone/>
              <a:defRPr>
                <a:solidFill>
                  <a:schemeClr val="dk1"/>
                </a:solidFill>
              </a:defRPr>
            </a:lvl4pPr>
            <a:lvl5pPr lvl="4">
              <a:spcBef>
                <a:spcPts val="0"/>
              </a:spcBef>
              <a:spcAft>
                <a:spcPts val="0"/>
              </a:spcAft>
              <a:buClr>
                <a:schemeClr val="dk1"/>
              </a:buClr>
              <a:buSzPts val="1400"/>
              <a:buNone/>
              <a:defRPr>
                <a:solidFill>
                  <a:schemeClr val="dk1"/>
                </a:solidFill>
              </a:defRPr>
            </a:lvl5pPr>
            <a:lvl6pPr lvl="5">
              <a:spcBef>
                <a:spcPts val="0"/>
              </a:spcBef>
              <a:spcAft>
                <a:spcPts val="0"/>
              </a:spcAft>
              <a:buClr>
                <a:schemeClr val="dk1"/>
              </a:buClr>
              <a:buSzPts val="1400"/>
              <a:buNone/>
              <a:defRPr>
                <a:solidFill>
                  <a:schemeClr val="dk1"/>
                </a:solidFill>
              </a:defRPr>
            </a:lvl6pPr>
            <a:lvl7pPr lvl="6">
              <a:spcBef>
                <a:spcPts val="0"/>
              </a:spcBef>
              <a:spcAft>
                <a:spcPts val="0"/>
              </a:spcAft>
              <a:buClr>
                <a:schemeClr val="dk1"/>
              </a:buClr>
              <a:buSzPts val="1400"/>
              <a:buNone/>
              <a:defRPr>
                <a:solidFill>
                  <a:schemeClr val="dk1"/>
                </a:solidFill>
              </a:defRPr>
            </a:lvl7pPr>
            <a:lvl8pPr lvl="7">
              <a:spcBef>
                <a:spcPts val="0"/>
              </a:spcBef>
              <a:spcAft>
                <a:spcPts val="0"/>
              </a:spcAft>
              <a:buClr>
                <a:schemeClr val="dk1"/>
              </a:buClr>
              <a:buSzPts val="1400"/>
              <a:buNone/>
              <a:defRPr>
                <a:solidFill>
                  <a:schemeClr val="dk1"/>
                </a:solidFill>
              </a:defRPr>
            </a:lvl8pPr>
            <a:lvl9pPr lvl="8">
              <a:spcBef>
                <a:spcPts val="0"/>
              </a:spcBef>
              <a:spcAft>
                <a:spcPts val="0"/>
              </a:spcAft>
              <a:buClr>
                <a:schemeClr val="dk1"/>
              </a:buClr>
              <a:buSzPts val="1400"/>
              <a:buNone/>
              <a:defRPr>
                <a:solidFill>
                  <a:schemeClr val="dk1"/>
                </a:solidFill>
              </a:defRPr>
            </a:lvl9pPr>
          </a:lstStyle>
          <a:p/>
        </p:txBody>
      </p:sp>
      <p:sp>
        <p:nvSpPr>
          <p:cNvPr id="299" name="Google Shape;299;p33"/>
          <p:cNvSpPr txBox="1"/>
          <p:nvPr>
            <p:ph type="title"/>
          </p:nvPr>
        </p:nvSpPr>
        <p:spPr>
          <a:xfrm>
            <a:off x="284400" y="828725"/>
            <a:ext cx="4255500" cy="713700"/>
          </a:xfrm>
          <a:prstGeom prst="rect">
            <a:avLst/>
          </a:prstGeom>
        </p:spPr>
        <p:txBody>
          <a:bodyPr anchorCtr="0" anchor="b" bIns="91425" lIns="0" spcFirstLastPara="1" rIns="0" wrap="square" tIns="91425">
            <a:noAutofit/>
          </a:bodyPr>
          <a:lstStyle>
            <a:lvl1pPr lvl="0">
              <a:spcBef>
                <a:spcPts val="0"/>
              </a:spcBef>
              <a:spcAft>
                <a:spcPts val="0"/>
              </a:spcAft>
              <a:buNone/>
              <a:defRPr sz="2000"/>
            </a:lvl1pPr>
            <a:lvl2pPr lvl="1">
              <a:lnSpc>
                <a:spcPct val="100000"/>
              </a:lnSpc>
              <a:spcBef>
                <a:spcPts val="0"/>
              </a:spcBef>
              <a:spcAft>
                <a:spcPts val="0"/>
              </a:spcAft>
              <a:buNone/>
              <a:defRPr/>
            </a:lvl2pPr>
            <a:lvl3pPr lvl="2">
              <a:lnSpc>
                <a:spcPct val="100000"/>
              </a:lnSpc>
              <a:spcBef>
                <a:spcPts val="0"/>
              </a:spcBef>
              <a:spcAft>
                <a:spcPts val="0"/>
              </a:spcAft>
              <a:buNone/>
              <a:defRPr/>
            </a:lvl3pPr>
            <a:lvl4pPr lvl="3">
              <a:lnSpc>
                <a:spcPct val="100000"/>
              </a:lnSpc>
              <a:spcBef>
                <a:spcPts val="0"/>
              </a:spcBef>
              <a:spcAft>
                <a:spcPts val="0"/>
              </a:spcAft>
              <a:buNone/>
              <a:defRPr/>
            </a:lvl4pPr>
            <a:lvl5pPr lvl="4">
              <a:lnSpc>
                <a:spcPct val="100000"/>
              </a:lnSpc>
              <a:spcBef>
                <a:spcPts val="0"/>
              </a:spcBef>
              <a:spcAft>
                <a:spcPts val="0"/>
              </a:spcAft>
              <a:buNone/>
              <a:defRPr/>
            </a:lvl5pPr>
            <a:lvl6pPr lvl="5">
              <a:lnSpc>
                <a:spcPct val="100000"/>
              </a:lnSpc>
              <a:spcBef>
                <a:spcPts val="0"/>
              </a:spcBef>
              <a:spcAft>
                <a:spcPts val="0"/>
              </a:spcAft>
              <a:buNone/>
              <a:defRPr/>
            </a:lvl6pPr>
            <a:lvl7pPr lvl="6">
              <a:lnSpc>
                <a:spcPct val="100000"/>
              </a:lnSpc>
              <a:spcBef>
                <a:spcPts val="0"/>
              </a:spcBef>
              <a:spcAft>
                <a:spcPts val="0"/>
              </a:spcAft>
              <a:buNone/>
              <a:defRPr/>
            </a:lvl7pPr>
            <a:lvl8pPr lvl="7">
              <a:lnSpc>
                <a:spcPct val="100000"/>
              </a:lnSpc>
              <a:spcBef>
                <a:spcPts val="0"/>
              </a:spcBef>
              <a:spcAft>
                <a:spcPts val="0"/>
              </a:spcAft>
              <a:buNone/>
              <a:defRPr/>
            </a:lvl8pPr>
            <a:lvl9pPr lvl="8">
              <a:lnSpc>
                <a:spcPct val="100000"/>
              </a:lnSpc>
              <a:spcBef>
                <a:spcPts val="0"/>
              </a:spcBef>
              <a:spcAft>
                <a:spcPts val="0"/>
              </a:spcAft>
              <a:buNone/>
              <a:defRPr/>
            </a:lvl9pPr>
          </a:lstStyle>
          <a:p/>
        </p:txBody>
      </p:sp>
      <p:sp>
        <p:nvSpPr>
          <p:cNvPr id="300" name="Google Shape;300;p33"/>
          <p:cNvSpPr txBox="1"/>
          <p:nvPr>
            <p:ph idx="2" type="body"/>
          </p:nvPr>
        </p:nvSpPr>
        <p:spPr>
          <a:xfrm>
            <a:off x="279675" y="3500203"/>
            <a:ext cx="2395800" cy="713700"/>
          </a:xfrm>
          <a:prstGeom prst="rect">
            <a:avLst/>
          </a:prstGeom>
          <a:noFill/>
          <a:ln>
            <a:noFill/>
          </a:ln>
        </p:spPr>
        <p:txBody>
          <a:bodyPr anchorCtr="0" anchor="t" bIns="0" lIns="0" spcFirstLastPara="1" rIns="0" wrap="square" tIns="0">
            <a:noAutofit/>
          </a:bodyPr>
          <a:lstStyle>
            <a:lvl1pPr indent="-292100" lvl="0" marL="457200">
              <a:lnSpc>
                <a:spcPct val="115000"/>
              </a:lnSpc>
              <a:spcBef>
                <a:spcPts val="0"/>
              </a:spcBef>
              <a:spcAft>
                <a:spcPts val="0"/>
              </a:spcAft>
              <a:buClr>
                <a:schemeClr val="dk1"/>
              </a:buClr>
              <a:buSzPts val="1000"/>
              <a:buFont typeface="Inter Light"/>
              <a:buChar char="●"/>
              <a:defRPr sz="1000">
                <a:solidFill>
                  <a:schemeClr val="dk1"/>
                </a:solidFill>
                <a:latin typeface="Inter Light"/>
                <a:ea typeface="Inter Light"/>
                <a:cs typeface="Inter Light"/>
                <a:sym typeface="Inter Light"/>
              </a:defRPr>
            </a:lvl1pPr>
            <a:lvl2pPr indent="-292100" lvl="1" marL="914400">
              <a:lnSpc>
                <a:spcPct val="115000"/>
              </a:lnSpc>
              <a:spcBef>
                <a:spcPts val="800"/>
              </a:spcBef>
              <a:spcAft>
                <a:spcPts val="0"/>
              </a:spcAft>
              <a:buClr>
                <a:schemeClr val="dk1"/>
              </a:buClr>
              <a:buSzPts val="1000"/>
              <a:buFont typeface="Inter Light"/>
              <a:buChar char="○"/>
              <a:defRPr sz="1000">
                <a:solidFill>
                  <a:schemeClr val="dk1"/>
                </a:solidFill>
                <a:latin typeface="Inter Light"/>
                <a:ea typeface="Inter Light"/>
                <a:cs typeface="Inter Light"/>
                <a:sym typeface="Inter Light"/>
              </a:defRPr>
            </a:lvl2pPr>
            <a:lvl3pPr indent="-292100" lvl="2" marL="1371600">
              <a:lnSpc>
                <a:spcPct val="115000"/>
              </a:lnSpc>
              <a:spcBef>
                <a:spcPts val="800"/>
              </a:spcBef>
              <a:spcAft>
                <a:spcPts val="0"/>
              </a:spcAft>
              <a:buClr>
                <a:schemeClr val="dk1"/>
              </a:buClr>
              <a:buSzPts val="1000"/>
              <a:buFont typeface="Inter Light"/>
              <a:buChar char="■"/>
              <a:defRPr sz="1000">
                <a:solidFill>
                  <a:schemeClr val="dk1"/>
                </a:solidFill>
                <a:latin typeface="Inter Light"/>
                <a:ea typeface="Inter Light"/>
                <a:cs typeface="Inter Light"/>
                <a:sym typeface="Inter Light"/>
              </a:defRPr>
            </a:lvl3pPr>
            <a:lvl4pPr indent="-292100" lvl="3" marL="1828800">
              <a:lnSpc>
                <a:spcPct val="115000"/>
              </a:lnSpc>
              <a:spcBef>
                <a:spcPts val="800"/>
              </a:spcBef>
              <a:spcAft>
                <a:spcPts val="0"/>
              </a:spcAft>
              <a:buClr>
                <a:schemeClr val="dk1"/>
              </a:buClr>
              <a:buSzPts val="1000"/>
              <a:buFont typeface="Inter Light"/>
              <a:buChar char="●"/>
              <a:defRPr sz="1000">
                <a:solidFill>
                  <a:schemeClr val="dk1"/>
                </a:solidFill>
                <a:latin typeface="Inter Light"/>
                <a:ea typeface="Inter Light"/>
                <a:cs typeface="Inter Light"/>
                <a:sym typeface="Inter Light"/>
              </a:defRPr>
            </a:lvl4pPr>
            <a:lvl5pPr indent="-292100" lvl="4" marL="2286000">
              <a:lnSpc>
                <a:spcPct val="115000"/>
              </a:lnSpc>
              <a:spcBef>
                <a:spcPts val="800"/>
              </a:spcBef>
              <a:spcAft>
                <a:spcPts val="0"/>
              </a:spcAft>
              <a:buClr>
                <a:schemeClr val="dk1"/>
              </a:buClr>
              <a:buSzPts val="1000"/>
              <a:buFont typeface="Inter Light"/>
              <a:buChar char="○"/>
              <a:defRPr sz="1000">
                <a:solidFill>
                  <a:schemeClr val="dk1"/>
                </a:solidFill>
                <a:latin typeface="Inter Light"/>
                <a:ea typeface="Inter Light"/>
                <a:cs typeface="Inter Light"/>
                <a:sym typeface="Inter Light"/>
              </a:defRPr>
            </a:lvl5pPr>
            <a:lvl6pPr indent="-292100" lvl="5" marL="2743200">
              <a:lnSpc>
                <a:spcPct val="115000"/>
              </a:lnSpc>
              <a:spcBef>
                <a:spcPts val="800"/>
              </a:spcBef>
              <a:spcAft>
                <a:spcPts val="0"/>
              </a:spcAft>
              <a:buClr>
                <a:schemeClr val="dk1"/>
              </a:buClr>
              <a:buSzPts val="1000"/>
              <a:buFont typeface="Inter Light"/>
              <a:buChar char="■"/>
              <a:defRPr sz="1000">
                <a:solidFill>
                  <a:schemeClr val="dk1"/>
                </a:solidFill>
                <a:latin typeface="Inter Light"/>
                <a:ea typeface="Inter Light"/>
                <a:cs typeface="Inter Light"/>
                <a:sym typeface="Inter Light"/>
              </a:defRPr>
            </a:lvl6pPr>
            <a:lvl7pPr indent="-292100" lvl="6" marL="3200400">
              <a:lnSpc>
                <a:spcPct val="115000"/>
              </a:lnSpc>
              <a:spcBef>
                <a:spcPts val="800"/>
              </a:spcBef>
              <a:spcAft>
                <a:spcPts val="0"/>
              </a:spcAft>
              <a:buClr>
                <a:schemeClr val="dk1"/>
              </a:buClr>
              <a:buSzPts val="1000"/>
              <a:buFont typeface="Inter Light"/>
              <a:buChar char="●"/>
              <a:defRPr sz="1000">
                <a:solidFill>
                  <a:schemeClr val="dk1"/>
                </a:solidFill>
                <a:latin typeface="Inter Light"/>
                <a:ea typeface="Inter Light"/>
                <a:cs typeface="Inter Light"/>
                <a:sym typeface="Inter Light"/>
              </a:defRPr>
            </a:lvl7pPr>
            <a:lvl8pPr indent="-292100" lvl="7" marL="3657600">
              <a:lnSpc>
                <a:spcPct val="115000"/>
              </a:lnSpc>
              <a:spcBef>
                <a:spcPts val="800"/>
              </a:spcBef>
              <a:spcAft>
                <a:spcPts val="0"/>
              </a:spcAft>
              <a:buClr>
                <a:schemeClr val="dk1"/>
              </a:buClr>
              <a:buSzPts val="1000"/>
              <a:buFont typeface="Inter Light"/>
              <a:buChar char="○"/>
              <a:defRPr sz="1000">
                <a:solidFill>
                  <a:schemeClr val="dk1"/>
                </a:solidFill>
                <a:latin typeface="Inter Light"/>
                <a:ea typeface="Inter Light"/>
                <a:cs typeface="Inter Light"/>
                <a:sym typeface="Inter Light"/>
              </a:defRPr>
            </a:lvl8pPr>
            <a:lvl9pPr indent="-292100" lvl="8" marL="4114800">
              <a:lnSpc>
                <a:spcPct val="115000"/>
              </a:lnSpc>
              <a:spcBef>
                <a:spcPts val="800"/>
              </a:spcBef>
              <a:spcAft>
                <a:spcPts val="800"/>
              </a:spcAft>
              <a:buClr>
                <a:schemeClr val="dk1"/>
              </a:buClr>
              <a:buSzPts val="1000"/>
              <a:buFont typeface="Inter Light"/>
              <a:buChar char="■"/>
              <a:defRPr sz="1000">
                <a:solidFill>
                  <a:schemeClr val="dk1"/>
                </a:solidFill>
                <a:latin typeface="Inter Light"/>
                <a:ea typeface="Inter Light"/>
                <a:cs typeface="Inter Light"/>
                <a:sym typeface="Inter Light"/>
              </a:defRPr>
            </a:lvl9pPr>
          </a:lstStyle>
          <a:p/>
        </p:txBody>
      </p:sp>
      <p:sp>
        <p:nvSpPr>
          <p:cNvPr id="301" name="Google Shape;301;p33"/>
          <p:cNvSpPr txBox="1"/>
          <p:nvPr>
            <p:ph idx="3" type="subTitle"/>
          </p:nvPr>
        </p:nvSpPr>
        <p:spPr>
          <a:xfrm>
            <a:off x="277438" y="3118564"/>
            <a:ext cx="2395800" cy="211200"/>
          </a:xfrm>
          <a:prstGeom prst="rect">
            <a:avLst/>
          </a:prstGeom>
        </p:spPr>
        <p:txBody>
          <a:bodyPr anchorCtr="0" anchor="ctr" bIns="91425" lIns="0" spcFirstLastPara="1" rIns="0" wrap="square" tIns="91425">
            <a:noAutofit/>
          </a:bodyPr>
          <a:lstStyle>
            <a:lvl1pPr lvl="0">
              <a:spcBef>
                <a:spcPts val="0"/>
              </a:spcBef>
              <a:spcAft>
                <a:spcPts val="0"/>
              </a:spcAft>
              <a:buSzPts val="1000"/>
              <a:buFont typeface="Inter SemiBold"/>
              <a:buNone/>
              <a:defRPr sz="1000">
                <a:latin typeface="Inter SemiBold"/>
                <a:ea typeface="Inter SemiBold"/>
                <a:cs typeface="Inter SemiBold"/>
                <a:sym typeface="Inter SemiBold"/>
              </a:defRPr>
            </a:lvl1pPr>
            <a:lvl2pPr lvl="1">
              <a:spcBef>
                <a:spcPts val="0"/>
              </a:spcBef>
              <a:spcAft>
                <a:spcPts val="0"/>
              </a:spcAft>
              <a:buClr>
                <a:schemeClr val="dk1"/>
              </a:buClr>
              <a:buSzPts val="1000"/>
              <a:buFont typeface="Inter SemiBold"/>
              <a:buNone/>
              <a:defRPr sz="1000">
                <a:solidFill>
                  <a:schemeClr val="dk1"/>
                </a:solidFill>
                <a:latin typeface="Inter SemiBold"/>
                <a:ea typeface="Inter SemiBold"/>
                <a:cs typeface="Inter SemiBold"/>
                <a:sym typeface="Inter SemiBold"/>
              </a:defRPr>
            </a:lvl2pPr>
            <a:lvl3pPr lvl="2">
              <a:spcBef>
                <a:spcPts val="0"/>
              </a:spcBef>
              <a:spcAft>
                <a:spcPts val="0"/>
              </a:spcAft>
              <a:buClr>
                <a:schemeClr val="dk1"/>
              </a:buClr>
              <a:buSzPts val="1000"/>
              <a:buFont typeface="Inter SemiBold"/>
              <a:buNone/>
              <a:defRPr sz="1000">
                <a:solidFill>
                  <a:schemeClr val="dk1"/>
                </a:solidFill>
                <a:latin typeface="Inter SemiBold"/>
                <a:ea typeface="Inter SemiBold"/>
                <a:cs typeface="Inter SemiBold"/>
                <a:sym typeface="Inter SemiBold"/>
              </a:defRPr>
            </a:lvl3pPr>
            <a:lvl4pPr lvl="3">
              <a:spcBef>
                <a:spcPts val="0"/>
              </a:spcBef>
              <a:spcAft>
                <a:spcPts val="0"/>
              </a:spcAft>
              <a:buClr>
                <a:schemeClr val="dk1"/>
              </a:buClr>
              <a:buSzPts val="1000"/>
              <a:buFont typeface="Inter SemiBold"/>
              <a:buNone/>
              <a:defRPr sz="1000">
                <a:solidFill>
                  <a:schemeClr val="dk1"/>
                </a:solidFill>
                <a:latin typeface="Inter SemiBold"/>
                <a:ea typeface="Inter SemiBold"/>
                <a:cs typeface="Inter SemiBold"/>
                <a:sym typeface="Inter SemiBold"/>
              </a:defRPr>
            </a:lvl4pPr>
            <a:lvl5pPr lvl="4">
              <a:spcBef>
                <a:spcPts val="0"/>
              </a:spcBef>
              <a:spcAft>
                <a:spcPts val="0"/>
              </a:spcAft>
              <a:buClr>
                <a:schemeClr val="dk1"/>
              </a:buClr>
              <a:buSzPts val="1000"/>
              <a:buFont typeface="Inter SemiBold"/>
              <a:buNone/>
              <a:defRPr sz="1000">
                <a:solidFill>
                  <a:schemeClr val="dk1"/>
                </a:solidFill>
                <a:latin typeface="Inter SemiBold"/>
                <a:ea typeface="Inter SemiBold"/>
                <a:cs typeface="Inter SemiBold"/>
                <a:sym typeface="Inter SemiBold"/>
              </a:defRPr>
            </a:lvl5pPr>
            <a:lvl6pPr lvl="5">
              <a:spcBef>
                <a:spcPts val="0"/>
              </a:spcBef>
              <a:spcAft>
                <a:spcPts val="0"/>
              </a:spcAft>
              <a:buClr>
                <a:schemeClr val="dk1"/>
              </a:buClr>
              <a:buSzPts val="1000"/>
              <a:buFont typeface="Inter SemiBold"/>
              <a:buNone/>
              <a:defRPr sz="1000">
                <a:solidFill>
                  <a:schemeClr val="dk1"/>
                </a:solidFill>
                <a:latin typeface="Inter SemiBold"/>
                <a:ea typeface="Inter SemiBold"/>
                <a:cs typeface="Inter SemiBold"/>
                <a:sym typeface="Inter SemiBold"/>
              </a:defRPr>
            </a:lvl6pPr>
            <a:lvl7pPr lvl="6">
              <a:spcBef>
                <a:spcPts val="0"/>
              </a:spcBef>
              <a:spcAft>
                <a:spcPts val="0"/>
              </a:spcAft>
              <a:buClr>
                <a:schemeClr val="dk1"/>
              </a:buClr>
              <a:buSzPts val="1000"/>
              <a:buFont typeface="Inter SemiBold"/>
              <a:buNone/>
              <a:defRPr sz="1000">
                <a:solidFill>
                  <a:schemeClr val="dk1"/>
                </a:solidFill>
                <a:latin typeface="Inter SemiBold"/>
                <a:ea typeface="Inter SemiBold"/>
                <a:cs typeface="Inter SemiBold"/>
                <a:sym typeface="Inter SemiBold"/>
              </a:defRPr>
            </a:lvl7pPr>
            <a:lvl8pPr lvl="7">
              <a:spcBef>
                <a:spcPts val="0"/>
              </a:spcBef>
              <a:spcAft>
                <a:spcPts val="0"/>
              </a:spcAft>
              <a:buClr>
                <a:schemeClr val="dk1"/>
              </a:buClr>
              <a:buSzPts val="1000"/>
              <a:buFont typeface="Inter SemiBold"/>
              <a:buNone/>
              <a:defRPr sz="1000">
                <a:solidFill>
                  <a:schemeClr val="dk1"/>
                </a:solidFill>
                <a:latin typeface="Inter SemiBold"/>
                <a:ea typeface="Inter SemiBold"/>
                <a:cs typeface="Inter SemiBold"/>
                <a:sym typeface="Inter SemiBold"/>
              </a:defRPr>
            </a:lvl8pPr>
            <a:lvl9pPr lvl="8">
              <a:spcBef>
                <a:spcPts val="0"/>
              </a:spcBef>
              <a:spcAft>
                <a:spcPts val="0"/>
              </a:spcAft>
              <a:buClr>
                <a:schemeClr val="dk1"/>
              </a:buClr>
              <a:buSzPts val="1000"/>
              <a:buFont typeface="Inter SemiBold"/>
              <a:buNone/>
              <a:defRPr sz="1000">
                <a:solidFill>
                  <a:schemeClr val="dk1"/>
                </a:solidFill>
                <a:latin typeface="Inter SemiBold"/>
                <a:ea typeface="Inter SemiBold"/>
                <a:cs typeface="Inter SemiBold"/>
                <a:sym typeface="Inter SemiBold"/>
              </a:defRPr>
            </a:lvl9pPr>
          </a:lstStyle>
          <a:p/>
        </p:txBody>
      </p:sp>
      <p:sp>
        <p:nvSpPr>
          <p:cNvPr id="302" name="Google Shape;302;p33"/>
          <p:cNvSpPr txBox="1"/>
          <p:nvPr>
            <p:ph idx="4" type="body"/>
          </p:nvPr>
        </p:nvSpPr>
        <p:spPr>
          <a:xfrm>
            <a:off x="3345250" y="3500203"/>
            <a:ext cx="2395800" cy="713700"/>
          </a:xfrm>
          <a:prstGeom prst="rect">
            <a:avLst/>
          </a:prstGeom>
          <a:noFill/>
          <a:ln>
            <a:noFill/>
          </a:ln>
        </p:spPr>
        <p:txBody>
          <a:bodyPr anchorCtr="0" anchor="t" bIns="0" lIns="0" spcFirstLastPara="1" rIns="0" wrap="square" tIns="0">
            <a:noAutofit/>
          </a:bodyPr>
          <a:lstStyle>
            <a:lvl1pPr indent="-292100" lvl="0" marL="457200">
              <a:lnSpc>
                <a:spcPct val="115000"/>
              </a:lnSpc>
              <a:spcBef>
                <a:spcPts val="0"/>
              </a:spcBef>
              <a:spcAft>
                <a:spcPts val="0"/>
              </a:spcAft>
              <a:buClr>
                <a:schemeClr val="dk1"/>
              </a:buClr>
              <a:buSzPts val="1000"/>
              <a:buFont typeface="Inter Light"/>
              <a:buChar char="●"/>
              <a:defRPr sz="1000">
                <a:solidFill>
                  <a:schemeClr val="dk1"/>
                </a:solidFill>
                <a:latin typeface="Inter Light"/>
                <a:ea typeface="Inter Light"/>
                <a:cs typeface="Inter Light"/>
                <a:sym typeface="Inter Light"/>
              </a:defRPr>
            </a:lvl1pPr>
            <a:lvl2pPr indent="-292100" lvl="1" marL="914400">
              <a:lnSpc>
                <a:spcPct val="115000"/>
              </a:lnSpc>
              <a:spcBef>
                <a:spcPts val="800"/>
              </a:spcBef>
              <a:spcAft>
                <a:spcPts val="0"/>
              </a:spcAft>
              <a:buClr>
                <a:schemeClr val="dk1"/>
              </a:buClr>
              <a:buSzPts val="1000"/>
              <a:buFont typeface="Inter Light"/>
              <a:buChar char="○"/>
              <a:defRPr sz="1000">
                <a:solidFill>
                  <a:schemeClr val="dk1"/>
                </a:solidFill>
                <a:latin typeface="Inter Light"/>
                <a:ea typeface="Inter Light"/>
                <a:cs typeface="Inter Light"/>
                <a:sym typeface="Inter Light"/>
              </a:defRPr>
            </a:lvl2pPr>
            <a:lvl3pPr indent="-292100" lvl="2" marL="1371600">
              <a:lnSpc>
                <a:spcPct val="115000"/>
              </a:lnSpc>
              <a:spcBef>
                <a:spcPts val="800"/>
              </a:spcBef>
              <a:spcAft>
                <a:spcPts val="0"/>
              </a:spcAft>
              <a:buClr>
                <a:schemeClr val="dk1"/>
              </a:buClr>
              <a:buSzPts val="1000"/>
              <a:buFont typeface="Inter Light"/>
              <a:buChar char="■"/>
              <a:defRPr sz="1000">
                <a:solidFill>
                  <a:schemeClr val="dk1"/>
                </a:solidFill>
                <a:latin typeface="Inter Light"/>
                <a:ea typeface="Inter Light"/>
                <a:cs typeface="Inter Light"/>
                <a:sym typeface="Inter Light"/>
              </a:defRPr>
            </a:lvl3pPr>
            <a:lvl4pPr indent="-292100" lvl="3" marL="1828800">
              <a:lnSpc>
                <a:spcPct val="115000"/>
              </a:lnSpc>
              <a:spcBef>
                <a:spcPts val="800"/>
              </a:spcBef>
              <a:spcAft>
                <a:spcPts val="0"/>
              </a:spcAft>
              <a:buClr>
                <a:schemeClr val="dk1"/>
              </a:buClr>
              <a:buSzPts val="1000"/>
              <a:buFont typeface="Inter Light"/>
              <a:buChar char="●"/>
              <a:defRPr sz="1000">
                <a:solidFill>
                  <a:schemeClr val="dk1"/>
                </a:solidFill>
                <a:latin typeface="Inter Light"/>
                <a:ea typeface="Inter Light"/>
                <a:cs typeface="Inter Light"/>
                <a:sym typeface="Inter Light"/>
              </a:defRPr>
            </a:lvl4pPr>
            <a:lvl5pPr indent="-292100" lvl="4" marL="2286000">
              <a:lnSpc>
                <a:spcPct val="115000"/>
              </a:lnSpc>
              <a:spcBef>
                <a:spcPts val="800"/>
              </a:spcBef>
              <a:spcAft>
                <a:spcPts val="0"/>
              </a:spcAft>
              <a:buClr>
                <a:schemeClr val="dk1"/>
              </a:buClr>
              <a:buSzPts val="1000"/>
              <a:buFont typeface="Inter Light"/>
              <a:buChar char="○"/>
              <a:defRPr sz="1000">
                <a:solidFill>
                  <a:schemeClr val="dk1"/>
                </a:solidFill>
                <a:latin typeface="Inter Light"/>
                <a:ea typeface="Inter Light"/>
                <a:cs typeface="Inter Light"/>
                <a:sym typeface="Inter Light"/>
              </a:defRPr>
            </a:lvl5pPr>
            <a:lvl6pPr indent="-292100" lvl="5" marL="2743200">
              <a:lnSpc>
                <a:spcPct val="115000"/>
              </a:lnSpc>
              <a:spcBef>
                <a:spcPts val="800"/>
              </a:spcBef>
              <a:spcAft>
                <a:spcPts val="0"/>
              </a:spcAft>
              <a:buClr>
                <a:schemeClr val="dk1"/>
              </a:buClr>
              <a:buSzPts val="1000"/>
              <a:buFont typeface="Inter Light"/>
              <a:buChar char="■"/>
              <a:defRPr sz="1000">
                <a:solidFill>
                  <a:schemeClr val="dk1"/>
                </a:solidFill>
                <a:latin typeface="Inter Light"/>
                <a:ea typeface="Inter Light"/>
                <a:cs typeface="Inter Light"/>
                <a:sym typeface="Inter Light"/>
              </a:defRPr>
            </a:lvl6pPr>
            <a:lvl7pPr indent="-292100" lvl="6" marL="3200400">
              <a:lnSpc>
                <a:spcPct val="115000"/>
              </a:lnSpc>
              <a:spcBef>
                <a:spcPts val="800"/>
              </a:spcBef>
              <a:spcAft>
                <a:spcPts val="0"/>
              </a:spcAft>
              <a:buClr>
                <a:schemeClr val="dk1"/>
              </a:buClr>
              <a:buSzPts val="1000"/>
              <a:buFont typeface="Inter Light"/>
              <a:buChar char="●"/>
              <a:defRPr sz="1000">
                <a:solidFill>
                  <a:schemeClr val="dk1"/>
                </a:solidFill>
                <a:latin typeface="Inter Light"/>
                <a:ea typeface="Inter Light"/>
                <a:cs typeface="Inter Light"/>
                <a:sym typeface="Inter Light"/>
              </a:defRPr>
            </a:lvl7pPr>
            <a:lvl8pPr indent="-292100" lvl="7" marL="3657600">
              <a:lnSpc>
                <a:spcPct val="115000"/>
              </a:lnSpc>
              <a:spcBef>
                <a:spcPts val="800"/>
              </a:spcBef>
              <a:spcAft>
                <a:spcPts val="0"/>
              </a:spcAft>
              <a:buClr>
                <a:schemeClr val="dk1"/>
              </a:buClr>
              <a:buSzPts val="1000"/>
              <a:buFont typeface="Inter Light"/>
              <a:buChar char="○"/>
              <a:defRPr sz="1000">
                <a:solidFill>
                  <a:schemeClr val="dk1"/>
                </a:solidFill>
                <a:latin typeface="Inter Light"/>
                <a:ea typeface="Inter Light"/>
                <a:cs typeface="Inter Light"/>
                <a:sym typeface="Inter Light"/>
              </a:defRPr>
            </a:lvl8pPr>
            <a:lvl9pPr indent="-292100" lvl="8" marL="4114800">
              <a:lnSpc>
                <a:spcPct val="115000"/>
              </a:lnSpc>
              <a:spcBef>
                <a:spcPts val="800"/>
              </a:spcBef>
              <a:spcAft>
                <a:spcPts val="800"/>
              </a:spcAft>
              <a:buClr>
                <a:schemeClr val="dk1"/>
              </a:buClr>
              <a:buSzPts val="1000"/>
              <a:buFont typeface="Inter Light"/>
              <a:buChar char="■"/>
              <a:defRPr sz="1000">
                <a:solidFill>
                  <a:schemeClr val="dk1"/>
                </a:solidFill>
                <a:latin typeface="Inter Light"/>
                <a:ea typeface="Inter Light"/>
                <a:cs typeface="Inter Light"/>
                <a:sym typeface="Inter Light"/>
              </a:defRPr>
            </a:lvl9pPr>
          </a:lstStyle>
          <a:p/>
        </p:txBody>
      </p:sp>
      <p:sp>
        <p:nvSpPr>
          <p:cNvPr id="303" name="Google Shape;303;p33"/>
          <p:cNvSpPr txBox="1"/>
          <p:nvPr>
            <p:ph idx="5" type="subTitle"/>
          </p:nvPr>
        </p:nvSpPr>
        <p:spPr>
          <a:xfrm>
            <a:off x="3343013" y="3118564"/>
            <a:ext cx="2395800" cy="211200"/>
          </a:xfrm>
          <a:prstGeom prst="rect">
            <a:avLst/>
          </a:prstGeom>
        </p:spPr>
        <p:txBody>
          <a:bodyPr anchorCtr="0" anchor="ctr" bIns="91425" lIns="0" spcFirstLastPara="1" rIns="0" wrap="square" tIns="91425">
            <a:noAutofit/>
          </a:bodyPr>
          <a:lstStyle>
            <a:lvl1pPr lvl="0">
              <a:spcBef>
                <a:spcPts val="0"/>
              </a:spcBef>
              <a:spcAft>
                <a:spcPts val="0"/>
              </a:spcAft>
              <a:buSzPts val="1000"/>
              <a:buFont typeface="Inter SemiBold"/>
              <a:buNone/>
              <a:defRPr sz="1000">
                <a:latin typeface="Inter SemiBold"/>
                <a:ea typeface="Inter SemiBold"/>
                <a:cs typeface="Inter SemiBold"/>
                <a:sym typeface="Inter SemiBold"/>
              </a:defRPr>
            </a:lvl1pPr>
            <a:lvl2pPr lvl="1">
              <a:spcBef>
                <a:spcPts val="0"/>
              </a:spcBef>
              <a:spcAft>
                <a:spcPts val="0"/>
              </a:spcAft>
              <a:buClr>
                <a:schemeClr val="dk1"/>
              </a:buClr>
              <a:buSzPts val="1000"/>
              <a:buFont typeface="Inter SemiBold"/>
              <a:buNone/>
              <a:defRPr sz="1000">
                <a:solidFill>
                  <a:schemeClr val="dk1"/>
                </a:solidFill>
                <a:latin typeface="Inter SemiBold"/>
                <a:ea typeface="Inter SemiBold"/>
                <a:cs typeface="Inter SemiBold"/>
                <a:sym typeface="Inter SemiBold"/>
              </a:defRPr>
            </a:lvl2pPr>
            <a:lvl3pPr lvl="2">
              <a:spcBef>
                <a:spcPts val="0"/>
              </a:spcBef>
              <a:spcAft>
                <a:spcPts val="0"/>
              </a:spcAft>
              <a:buClr>
                <a:schemeClr val="dk1"/>
              </a:buClr>
              <a:buSzPts val="1000"/>
              <a:buFont typeface="Inter SemiBold"/>
              <a:buNone/>
              <a:defRPr sz="1000">
                <a:solidFill>
                  <a:schemeClr val="dk1"/>
                </a:solidFill>
                <a:latin typeface="Inter SemiBold"/>
                <a:ea typeface="Inter SemiBold"/>
                <a:cs typeface="Inter SemiBold"/>
                <a:sym typeface="Inter SemiBold"/>
              </a:defRPr>
            </a:lvl3pPr>
            <a:lvl4pPr lvl="3">
              <a:spcBef>
                <a:spcPts val="0"/>
              </a:spcBef>
              <a:spcAft>
                <a:spcPts val="0"/>
              </a:spcAft>
              <a:buClr>
                <a:schemeClr val="dk1"/>
              </a:buClr>
              <a:buSzPts val="1000"/>
              <a:buFont typeface="Inter SemiBold"/>
              <a:buNone/>
              <a:defRPr sz="1000">
                <a:solidFill>
                  <a:schemeClr val="dk1"/>
                </a:solidFill>
                <a:latin typeface="Inter SemiBold"/>
                <a:ea typeface="Inter SemiBold"/>
                <a:cs typeface="Inter SemiBold"/>
                <a:sym typeface="Inter SemiBold"/>
              </a:defRPr>
            </a:lvl4pPr>
            <a:lvl5pPr lvl="4">
              <a:spcBef>
                <a:spcPts val="0"/>
              </a:spcBef>
              <a:spcAft>
                <a:spcPts val="0"/>
              </a:spcAft>
              <a:buClr>
                <a:schemeClr val="dk1"/>
              </a:buClr>
              <a:buSzPts val="1000"/>
              <a:buFont typeface="Inter SemiBold"/>
              <a:buNone/>
              <a:defRPr sz="1000">
                <a:solidFill>
                  <a:schemeClr val="dk1"/>
                </a:solidFill>
                <a:latin typeface="Inter SemiBold"/>
                <a:ea typeface="Inter SemiBold"/>
                <a:cs typeface="Inter SemiBold"/>
                <a:sym typeface="Inter SemiBold"/>
              </a:defRPr>
            </a:lvl5pPr>
            <a:lvl6pPr lvl="5">
              <a:spcBef>
                <a:spcPts val="0"/>
              </a:spcBef>
              <a:spcAft>
                <a:spcPts val="0"/>
              </a:spcAft>
              <a:buClr>
                <a:schemeClr val="dk1"/>
              </a:buClr>
              <a:buSzPts val="1000"/>
              <a:buFont typeface="Inter SemiBold"/>
              <a:buNone/>
              <a:defRPr sz="1000">
                <a:solidFill>
                  <a:schemeClr val="dk1"/>
                </a:solidFill>
                <a:latin typeface="Inter SemiBold"/>
                <a:ea typeface="Inter SemiBold"/>
                <a:cs typeface="Inter SemiBold"/>
                <a:sym typeface="Inter SemiBold"/>
              </a:defRPr>
            </a:lvl6pPr>
            <a:lvl7pPr lvl="6">
              <a:spcBef>
                <a:spcPts val="0"/>
              </a:spcBef>
              <a:spcAft>
                <a:spcPts val="0"/>
              </a:spcAft>
              <a:buClr>
                <a:schemeClr val="dk1"/>
              </a:buClr>
              <a:buSzPts val="1000"/>
              <a:buFont typeface="Inter SemiBold"/>
              <a:buNone/>
              <a:defRPr sz="1000">
                <a:solidFill>
                  <a:schemeClr val="dk1"/>
                </a:solidFill>
                <a:latin typeface="Inter SemiBold"/>
                <a:ea typeface="Inter SemiBold"/>
                <a:cs typeface="Inter SemiBold"/>
                <a:sym typeface="Inter SemiBold"/>
              </a:defRPr>
            </a:lvl7pPr>
            <a:lvl8pPr lvl="7">
              <a:spcBef>
                <a:spcPts val="0"/>
              </a:spcBef>
              <a:spcAft>
                <a:spcPts val="0"/>
              </a:spcAft>
              <a:buClr>
                <a:schemeClr val="dk1"/>
              </a:buClr>
              <a:buSzPts val="1000"/>
              <a:buFont typeface="Inter SemiBold"/>
              <a:buNone/>
              <a:defRPr sz="1000">
                <a:solidFill>
                  <a:schemeClr val="dk1"/>
                </a:solidFill>
                <a:latin typeface="Inter SemiBold"/>
                <a:ea typeface="Inter SemiBold"/>
                <a:cs typeface="Inter SemiBold"/>
                <a:sym typeface="Inter SemiBold"/>
              </a:defRPr>
            </a:lvl8pPr>
            <a:lvl9pPr lvl="8">
              <a:spcBef>
                <a:spcPts val="0"/>
              </a:spcBef>
              <a:spcAft>
                <a:spcPts val="0"/>
              </a:spcAft>
              <a:buClr>
                <a:schemeClr val="dk1"/>
              </a:buClr>
              <a:buSzPts val="1000"/>
              <a:buFont typeface="Inter SemiBold"/>
              <a:buNone/>
              <a:defRPr sz="1000">
                <a:solidFill>
                  <a:schemeClr val="dk1"/>
                </a:solidFill>
                <a:latin typeface="Inter SemiBold"/>
                <a:ea typeface="Inter SemiBold"/>
                <a:cs typeface="Inter SemiBold"/>
                <a:sym typeface="Inter SemiBold"/>
              </a:defRPr>
            </a:lvl9pPr>
          </a:lstStyle>
          <a:p/>
        </p:txBody>
      </p:sp>
      <p:sp>
        <p:nvSpPr>
          <p:cNvPr id="304" name="Google Shape;304;p33"/>
          <p:cNvSpPr txBox="1"/>
          <p:nvPr>
            <p:ph idx="6" type="body"/>
          </p:nvPr>
        </p:nvSpPr>
        <p:spPr>
          <a:xfrm>
            <a:off x="6413050" y="3500203"/>
            <a:ext cx="2395800" cy="713700"/>
          </a:xfrm>
          <a:prstGeom prst="rect">
            <a:avLst/>
          </a:prstGeom>
          <a:noFill/>
          <a:ln>
            <a:noFill/>
          </a:ln>
        </p:spPr>
        <p:txBody>
          <a:bodyPr anchorCtr="0" anchor="t" bIns="0" lIns="0" spcFirstLastPara="1" rIns="0" wrap="square" tIns="0">
            <a:noAutofit/>
          </a:bodyPr>
          <a:lstStyle>
            <a:lvl1pPr indent="-292100" lvl="0" marL="457200">
              <a:lnSpc>
                <a:spcPct val="115000"/>
              </a:lnSpc>
              <a:spcBef>
                <a:spcPts val="0"/>
              </a:spcBef>
              <a:spcAft>
                <a:spcPts val="0"/>
              </a:spcAft>
              <a:buClr>
                <a:schemeClr val="dk1"/>
              </a:buClr>
              <a:buSzPts val="1000"/>
              <a:buFont typeface="Inter Light"/>
              <a:buChar char="●"/>
              <a:defRPr sz="1000">
                <a:solidFill>
                  <a:schemeClr val="dk1"/>
                </a:solidFill>
                <a:latin typeface="Inter Light"/>
                <a:ea typeface="Inter Light"/>
                <a:cs typeface="Inter Light"/>
                <a:sym typeface="Inter Light"/>
              </a:defRPr>
            </a:lvl1pPr>
            <a:lvl2pPr indent="-292100" lvl="1" marL="914400">
              <a:lnSpc>
                <a:spcPct val="115000"/>
              </a:lnSpc>
              <a:spcBef>
                <a:spcPts val="800"/>
              </a:spcBef>
              <a:spcAft>
                <a:spcPts val="0"/>
              </a:spcAft>
              <a:buClr>
                <a:schemeClr val="dk1"/>
              </a:buClr>
              <a:buSzPts val="1000"/>
              <a:buFont typeface="Inter Light"/>
              <a:buChar char="○"/>
              <a:defRPr sz="1000">
                <a:solidFill>
                  <a:schemeClr val="dk1"/>
                </a:solidFill>
                <a:latin typeface="Inter Light"/>
                <a:ea typeface="Inter Light"/>
                <a:cs typeface="Inter Light"/>
                <a:sym typeface="Inter Light"/>
              </a:defRPr>
            </a:lvl2pPr>
            <a:lvl3pPr indent="-292100" lvl="2" marL="1371600">
              <a:lnSpc>
                <a:spcPct val="115000"/>
              </a:lnSpc>
              <a:spcBef>
                <a:spcPts val="800"/>
              </a:spcBef>
              <a:spcAft>
                <a:spcPts val="0"/>
              </a:spcAft>
              <a:buClr>
                <a:schemeClr val="dk1"/>
              </a:buClr>
              <a:buSzPts val="1000"/>
              <a:buFont typeface="Inter Light"/>
              <a:buChar char="■"/>
              <a:defRPr sz="1000">
                <a:solidFill>
                  <a:schemeClr val="dk1"/>
                </a:solidFill>
                <a:latin typeface="Inter Light"/>
                <a:ea typeface="Inter Light"/>
                <a:cs typeface="Inter Light"/>
                <a:sym typeface="Inter Light"/>
              </a:defRPr>
            </a:lvl3pPr>
            <a:lvl4pPr indent="-292100" lvl="3" marL="1828800">
              <a:lnSpc>
                <a:spcPct val="115000"/>
              </a:lnSpc>
              <a:spcBef>
                <a:spcPts val="800"/>
              </a:spcBef>
              <a:spcAft>
                <a:spcPts val="0"/>
              </a:spcAft>
              <a:buClr>
                <a:schemeClr val="dk1"/>
              </a:buClr>
              <a:buSzPts val="1000"/>
              <a:buFont typeface="Inter Light"/>
              <a:buChar char="●"/>
              <a:defRPr sz="1000">
                <a:solidFill>
                  <a:schemeClr val="dk1"/>
                </a:solidFill>
                <a:latin typeface="Inter Light"/>
                <a:ea typeface="Inter Light"/>
                <a:cs typeface="Inter Light"/>
                <a:sym typeface="Inter Light"/>
              </a:defRPr>
            </a:lvl4pPr>
            <a:lvl5pPr indent="-292100" lvl="4" marL="2286000">
              <a:lnSpc>
                <a:spcPct val="115000"/>
              </a:lnSpc>
              <a:spcBef>
                <a:spcPts val="800"/>
              </a:spcBef>
              <a:spcAft>
                <a:spcPts val="0"/>
              </a:spcAft>
              <a:buClr>
                <a:schemeClr val="dk1"/>
              </a:buClr>
              <a:buSzPts val="1000"/>
              <a:buFont typeface="Inter Light"/>
              <a:buChar char="○"/>
              <a:defRPr sz="1000">
                <a:solidFill>
                  <a:schemeClr val="dk1"/>
                </a:solidFill>
                <a:latin typeface="Inter Light"/>
                <a:ea typeface="Inter Light"/>
                <a:cs typeface="Inter Light"/>
                <a:sym typeface="Inter Light"/>
              </a:defRPr>
            </a:lvl5pPr>
            <a:lvl6pPr indent="-292100" lvl="5" marL="2743200">
              <a:lnSpc>
                <a:spcPct val="115000"/>
              </a:lnSpc>
              <a:spcBef>
                <a:spcPts val="800"/>
              </a:spcBef>
              <a:spcAft>
                <a:spcPts val="0"/>
              </a:spcAft>
              <a:buClr>
                <a:schemeClr val="dk1"/>
              </a:buClr>
              <a:buSzPts val="1000"/>
              <a:buFont typeface="Inter Light"/>
              <a:buChar char="■"/>
              <a:defRPr sz="1000">
                <a:solidFill>
                  <a:schemeClr val="dk1"/>
                </a:solidFill>
                <a:latin typeface="Inter Light"/>
                <a:ea typeface="Inter Light"/>
                <a:cs typeface="Inter Light"/>
                <a:sym typeface="Inter Light"/>
              </a:defRPr>
            </a:lvl6pPr>
            <a:lvl7pPr indent="-292100" lvl="6" marL="3200400">
              <a:lnSpc>
                <a:spcPct val="115000"/>
              </a:lnSpc>
              <a:spcBef>
                <a:spcPts val="800"/>
              </a:spcBef>
              <a:spcAft>
                <a:spcPts val="0"/>
              </a:spcAft>
              <a:buClr>
                <a:schemeClr val="dk1"/>
              </a:buClr>
              <a:buSzPts val="1000"/>
              <a:buFont typeface="Inter Light"/>
              <a:buChar char="●"/>
              <a:defRPr sz="1000">
                <a:solidFill>
                  <a:schemeClr val="dk1"/>
                </a:solidFill>
                <a:latin typeface="Inter Light"/>
                <a:ea typeface="Inter Light"/>
                <a:cs typeface="Inter Light"/>
                <a:sym typeface="Inter Light"/>
              </a:defRPr>
            </a:lvl7pPr>
            <a:lvl8pPr indent="-292100" lvl="7" marL="3657600">
              <a:lnSpc>
                <a:spcPct val="115000"/>
              </a:lnSpc>
              <a:spcBef>
                <a:spcPts val="800"/>
              </a:spcBef>
              <a:spcAft>
                <a:spcPts val="0"/>
              </a:spcAft>
              <a:buClr>
                <a:schemeClr val="dk1"/>
              </a:buClr>
              <a:buSzPts val="1000"/>
              <a:buFont typeface="Inter Light"/>
              <a:buChar char="○"/>
              <a:defRPr sz="1000">
                <a:solidFill>
                  <a:schemeClr val="dk1"/>
                </a:solidFill>
                <a:latin typeface="Inter Light"/>
                <a:ea typeface="Inter Light"/>
                <a:cs typeface="Inter Light"/>
                <a:sym typeface="Inter Light"/>
              </a:defRPr>
            </a:lvl8pPr>
            <a:lvl9pPr indent="-292100" lvl="8" marL="4114800">
              <a:lnSpc>
                <a:spcPct val="115000"/>
              </a:lnSpc>
              <a:spcBef>
                <a:spcPts val="800"/>
              </a:spcBef>
              <a:spcAft>
                <a:spcPts val="800"/>
              </a:spcAft>
              <a:buClr>
                <a:schemeClr val="dk1"/>
              </a:buClr>
              <a:buSzPts val="1000"/>
              <a:buFont typeface="Inter Light"/>
              <a:buChar char="■"/>
              <a:defRPr sz="1000">
                <a:solidFill>
                  <a:schemeClr val="dk1"/>
                </a:solidFill>
                <a:latin typeface="Inter Light"/>
                <a:ea typeface="Inter Light"/>
                <a:cs typeface="Inter Light"/>
                <a:sym typeface="Inter Light"/>
              </a:defRPr>
            </a:lvl9pPr>
          </a:lstStyle>
          <a:p/>
        </p:txBody>
      </p:sp>
      <p:sp>
        <p:nvSpPr>
          <p:cNvPr id="305" name="Google Shape;305;p33"/>
          <p:cNvSpPr txBox="1"/>
          <p:nvPr>
            <p:ph idx="7" type="subTitle"/>
          </p:nvPr>
        </p:nvSpPr>
        <p:spPr>
          <a:xfrm>
            <a:off x="6410813" y="3118564"/>
            <a:ext cx="2395800" cy="211200"/>
          </a:xfrm>
          <a:prstGeom prst="rect">
            <a:avLst/>
          </a:prstGeom>
        </p:spPr>
        <p:txBody>
          <a:bodyPr anchorCtr="0" anchor="ctr" bIns="91425" lIns="0" spcFirstLastPara="1" rIns="0" wrap="square" tIns="91425">
            <a:noAutofit/>
          </a:bodyPr>
          <a:lstStyle>
            <a:lvl1pPr lvl="0">
              <a:spcBef>
                <a:spcPts val="0"/>
              </a:spcBef>
              <a:spcAft>
                <a:spcPts val="0"/>
              </a:spcAft>
              <a:buSzPts val="1000"/>
              <a:buFont typeface="Inter SemiBold"/>
              <a:buNone/>
              <a:defRPr sz="1000">
                <a:latin typeface="Inter SemiBold"/>
                <a:ea typeface="Inter SemiBold"/>
                <a:cs typeface="Inter SemiBold"/>
                <a:sym typeface="Inter SemiBold"/>
              </a:defRPr>
            </a:lvl1pPr>
            <a:lvl2pPr lvl="1">
              <a:spcBef>
                <a:spcPts val="0"/>
              </a:spcBef>
              <a:spcAft>
                <a:spcPts val="0"/>
              </a:spcAft>
              <a:buClr>
                <a:schemeClr val="dk1"/>
              </a:buClr>
              <a:buSzPts val="1000"/>
              <a:buFont typeface="Inter SemiBold"/>
              <a:buNone/>
              <a:defRPr sz="1000">
                <a:solidFill>
                  <a:schemeClr val="dk1"/>
                </a:solidFill>
                <a:latin typeface="Inter SemiBold"/>
                <a:ea typeface="Inter SemiBold"/>
                <a:cs typeface="Inter SemiBold"/>
                <a:sym typeface="Inter SemiBold"/>
              </a:defRPr>
            </a:lvl2pPr>
            <a:lvl3pPr lvl="2">
              <a:spcBef>
                <a:spcPts val="0"/>
              </a:spcBef>
              <a:spcAft>
                <a:spcPts val="0"/>
              </a:spcAft>
              <a:buClr>
                <a:schemeClr val="dk1"/>
              </a:buClr>
              <a:buSzPts val="1000"/>
              <a:buFont typeface="Inter SemiBold"/>
              <a:buNone/>
              <a:defRPr sz="1000">
                <a:solidFill>
                  <a:schemeClr val="dk1"/>
                </a:solidFill>
                <a:latin typeface="Inter SemiBold"/>
                <a:ea typeface="Inter SemiBold"/>
                <a:cs typeface="Inter SemiBold"/>
                <a:sym typeface="Inter SemiBold"/>
              </a:defRPr>
            </a:lvl3pPr>
            <a:lvl4pPr lvl="3">
              <a:spcBef>
                <a:spcPts val="0"/>
              </a:spcBef>
              <a:spcAft>
                <a:spcPts val="0"/>
              </a:spcAft>
              <a:buClr>
                <a:schemeClr val="dk1"/>
              </a:buClr>
              <a:buSzPts val="1000"/>
              <a:buFont typeface="Inter SemiBold"/>
              <a:buNone/>
              <a:defRPr sz="1000">
                <a:solidFill>
                  <a:schemeClr val="dk1"/>
                </a:solidFill>
                <a:latin typeface="Inter SemiBold"/>
                <a:ea typeface="Inter SemiBold"/>
                <a:cs typeface="Inter SemiBold"/>
                <a:sym typeface="Inter SemiBold"/>
              </a:defRPr>
            </a:lvl4pPr>
            <a:lvl5pPr lvl="4">
              <a:spcBef>
                <a:spcPts val="0"/>
              </a:spcBef>
              <a:spcAft>
                <a:spcPts val="0"/>
              </a:spcAft>
              <a:buClr>
                <a:schemeClr val="dk1"/>
              </a:buClr>
              <a:buSzPts val="1000"/>
              <a:buFont typeface="Inter SemiBold"/>
              <a:buNone/>
              <a:defRPr sz="1000">
                <a:solidFill>
                  <a:schemeClr val="dk1"/>
                </a:solidFill>
                <a:latin typeface="Inter SemiBold"/>
                <a:ea typeface="Inter SemiBold"/>
                <a:cs typeface="Inter SemiBold"/>
                <a:sym typeface="Inter SemiBold"/>
              </a:defRPr>
            </a:lvl5pPr>
            <a:lvl6pPr lvl="5">
              <a:spcBef>
                <a:spcPts val="0"/>
              </a:spcBef>
              <a:spcAft>
                <a:spcPts val="0"/>
              </a:spcAft>
              <a:buClr>
                <a:schemeClr val="dk1"/>
              </a:buClr>
              <a:buSzPts val="1000"/>
              <a:buFont typeface="Inter SemiBold"/>
              <a:buNone/>
              <a:defRPr sz="1000">
                <a:solidFill>
                  <a:schemeClr val="dk1"/>
                </a:solidFill>
                <a:latin typeface="Inter SemiBold"/>
                <a:ea typeface="Inter SemiBold"/>
                <a:cs typeface="Inter SemiBold"/>
                <a:sym typeface="Inter SemiBold"/>
              </a:defRPr>
            </a:lvl6pPr>
            <a:lvl7pPr lvl="6">
              <a:spcBef>
                <a:spcPts val="0"/>
              </a:spcBef>
              <a:spcAft>
                <a:spcPts val="0"/>
              </a:spcAft>
              <a:buClr>
                <a:schemeClr val="dk1"/>
              </a:buClr>
              <a:buSzPts val="1000"/>
              <a:buFont typeface="Inter SemiBold"/>
              <a:buNone/>
              <a:defRPr sz="1000">
                <a:solidFill>
                  <a:schemeClr val="dk1"/>
                </a:solidFill>
                <a:latin typeface="Inter SemiBold"/>
                <a:ea typeface="Inter SemiBold"/>
                <a:cs typeface="Inter SemiBold"/>
                <a:sym typeface="Inter SemiBold"/>
              </a:defRPr>
            </a:lvl7pPr>
            <a:lvl8pPr lvl="7">
              <a:spcBef>
                <a:spcPts val="0"/>
              </a:spcBef>
              <a:spcAft>
                <a:spcPts val="0"/>
              </a:spcAft>
              <a:buClr>
                <a:schemeClr val="dk1"/>
              </a:buClr>
              <a:buSzPts val="1000"/>
              <a:buFont typeface="Inter SemiBold"/>
              <a:buNone/>
              <a:defRPr sz="1000">
                <a:solidFill>
                  <a:schemeClr val="dk1"/>
                </a:solidFill>
                <a:latin typeface="Inter SemiBold"/>
                <a:ea typeface="Inter SemiBold"/>
                <a:cs typeface="Inter SemiBold"/>
                <a:sym typeface="Inter SemiBold"/>
              </a:defRPr>
            </a:lvl8pPr>
            <a:lvl9pPr lvl="8">
              <a:spcBef>
                <a:spcPts val="0"/>
              </a:spcBef>
              <a:spcAft>
                <a:spcPts val="0"/>
              </a:spcAft>
              <a:buClr>
                <a:schemeClr val="dk1"/>
              </a:buClr>
              <a:buSzPts val="1000"/>
              <a:buFont typeface="Inter SemiBold"/>
              <a:buNone/>
              <a:defRPr sz="1000">
                <a:solidFill>
                  <a:schemeClr val="dk1"/>
                </a:solidFill>
                <a:latin typeface="Inter SemiBold"/>
                <a:ea typeface="Inter SemiBold"/>
                <a:cs typeface="Inter SemiBold"/>
                <a:sym typeface="Inter SemiBold"/>
              </a:defRPr>
            </a:lvl9pPr>
          </a:lstStyle>
          <a:p/>
        </p:txBody>
      </p:sp>
      <p:sp>
        <p:nvSpPr>
          <p:cNvPr id="306" name="Google Shape;306;p33"/>
          <p:cNvSpPr txBox="1"/>
          <p:nvPr>
            <p:ph idx="8" type="body"/>
          </p:nvPr>
        </p:nvSpPr>
        <p:spPr>
          <a:xfrm>
            <a:off x="284700" y="1702121"/>
            <a:ext cx="3929700" cy="466800"/>
          </a:xfrm>
          <a:prstGeom prst="rect">
            <a:avLst/>
          </a:prstGeom>
          <a:noFill/>
          <a:ln>
            <a:noFill/>
          </a:ln>
        </p:spPr>
        <p:txBody>
          <a:bodyPr anchorCtr="0" anchor="t" bIns="0" lIns="0" spcFirstLastPara="1" rIns="0" wrap="square" tIns="0">
            <a:noAutofit/>
          </a:bodyPr>
          <a:lstStyle>
            <a:lvl1pPr indent="-292100" lvl="0" marL="457200">
              <a:lnSpc>
                <a:spcPct val="115000"/>
              </a:lnSpc>
              <a:spcBef>
                <a:spcPts val="0"/>
              </a:spcBef>
              <a:spcAft>
                <a:spcPts val="0"/>
              </a:spcAft>
              <a:buClr>
                <a:schemeClr val="dk1"/>
              </a:buClr>
              <a:buSzPts val="1000"/>
              <a:buFont typeface="Inter Light"/>
              <a:buChar char="●"/>
              <a:defRPr sz="1000">
                <a:solidFill>
                  <a:schemeClr val="dk1"/>
                </a:solidFill>
                <a:latin typeface="Inter Light"/>
                <a:ea typeface="Inter Light"/>
                <a:cs typeface="Inter Light"/>
                <a:sym typeface="Inter Light"/>
              </a:defRPr>
            </a:lvl1pPr>
            <a:lvl2pPr indent="-292100" lvl="1" marL="914400">
              <a:lnSpc>
                <a:spcPct val="115000"/>
              </a:lnSpc>
              <a:spcBef>
                <a:spcPts val="800"/>
              </a:spcBef>
              <a:spcAft>
                <a:spcPts val="0"/>
              </a:spcAft>
              <a:buClr>
                <a:schemeClr val="dk1"/>
              </a:buClr>
              <a:buSzPts val="1000"/>
              <a:buFont typeface="Inter Light"/>
              <a:buChar char="○"/>
              <a:defRPr sz="1000">
                <a:solidFill>
                  <a:schemeClr val="dk1"/>
                </a:solidFill>
                <a:latin typeface="Inter Light"/>
                <a:ea typeface="Inter Light"/>
                <a:cs typeface="Inter Light"/>
                <a:sym typeface="Inter Light"/>
              </a:defRPr>
            </a:lvl2pPr>
            <a:lvl3pPr indent="-292100" lvl="2" marL="1371600">
              <a:lnSpc>
                <a:spcPct val="115000"/>
              </a:lnSpc>
              <a:spcBef>
                <a:spcPts val="800"/>
              </a:spcBef>
              <a:spcAft>
                <a:spcPts val="0"/>
              </a:spcAft>
              <a:buClr>
                <a:schemeClr val="dk1"/>
              </a:buClr>
              <a:buSzPts val="1000"/>
              <a:buFont typeface="Inter Light"/>
              <a:buChar char="■"/>
              <a:defRPr sz="1000">
                <a:solidFill>
                  <a:schemeClr val="dk1"/>
                </a:solidFill>
                <a:latin typeface="Inter Light"/>
                <a:ea typeface="Inter Light"/>
                <a:cs typeface="Inter Light"/>
                <a:sym typeface="Inter Light"/>
              </a:defRPr>
            </a:lvl3pPr>
            <a:lvl4pPr indent="-292100" lvl="3" marL="1828800">
              <a:lnSpc>
                <a:spcPct val="115000"/>
              </a:lnSpc>
              <a:spcBef>
                <a:spcPts val="800"/>
              </a:spcBef>
              <a:spcAft>
                <a:spcPts val="0"/>
              </a:spcAft>
              <a:buClr>
                <a:schemeClr val="dk1"/>
              </a:buClr>
              <a:buSzPts val="1000"/>
              <a:buFont typeface="Inter Light"/>
              <a:buChar char="●"/>
              <a:defRPr sz="1000">
                <a:solidFill>
                  <a:schemeClr val="dk1"/>
                </a:solidFill>
                <a:latin typeface="Inter Light"/>
                <a:ea typeface="Inter Light"/>
                <a:cs typeface="Inter Light"/>
                <a:sym typeface="Inter Light"/>
              </a:defRPr>
            </a:lvl4pPr>
            <a:lvl5pPr indent="-292100" lvl="4" marL="2286000">
              <a:lnSpc>
                <a:spcPct val="115000"/>
              </a:lnSpc>
              <a:spcBef>
                <a:spcPts val="800"/>
              </a:spcBef>
              <a:spcAft>
                <a:spcPts val="0"/>
              </a:spcAft>
              <a:buClr>
                <a:schemeClr val="dk1"/>
              </a:buClr>
              <a:buSzPts val="1000"/>
              <a:buFont typeface="Inter Light"/>
              <a:buChar char="○"/>
              <a:defRPr sz="1000">
                <a:solidFill>
                  <a:schemeClr val="dk1"/>
                </a:solidFill>
                <a:latin typeface="Inter Light"/>
                <a:ea typeface="Inter Light"/>
                <a:cs typeface="Inter Light"/>
                <a:sym typeface="Inter Light"/>
              </a:defRPr>
            </a:lvl5pPr>
            <a:lvl6pPr indent="-292100" lvl="5" marL="2743200">
              <a:lnSpc>
                <a:spcPct val="115000"/>
              </a:lnSpc>
              <a:spcBef>
                <a:spcPts val="800"/>
              </a:spcBef>
              <a:spcAft>
                <a:spcPts val="0"/>
              </a:spcAft>
              <a:buClr>
                <a:schemeClr val="dk1"/>
              </a:buClr>
              <a:buSzPts val="1000"/>
              <a:buFont typeface="Inter Light"/>
              <a:buChar char="■"/>
              <a:defRPr sz="1000">
                <a:solidFill>
                  <a:schemeClr val="dk1"/>
                </a:solidFill>
                <a:latin typeface="Inter Light"/>
                <a:ea typeface="Inter Light"/>
                <a:cs typeface="Inter Light"/>
                <a:sym typeface="Inter Light"/>
              </a:defRPr>
            </a:lvl6pPr>
            <a:lvl7pPr indent="-292100" lvl="6" marL="3200400">
              <a:lnSpc>
                <a:spcPct val="115000"/>
              </a:lnSpc>
              <a:spcBef>
                <a:spcPts val="800"/>
              </a:spcBef>
              <a:spcAft>
                <a:spcPts val="0"/>
              </a:spcAft>
              <a:buClr>
                <a:schemeClr val="dk1"/>
              </a:buClr>
              <a:buSzPts val="1000"/>
              <a:buFont typeface="Inter Light"/>
              <a:buChar char="●"/>
              <a:defRPr sz="1000">
                <a:solidFill>
                  <a:schemeClr val="dk1"/>
                </a:solidFill>
                <a:latin typeface="Inter Light"/>
                <a:ea typeface="Inter Light"/>
                <a:cs typeface="Inter Light"/>
                <a:sym typeface="Inter Light"/>
              </a:defRPr>
            </a:lvl7pPr>
            <a:lvl8pPr indent="-292100" lvl="7" marL="3657600">
              <a:lnSpc>
                <a:spcPct val="115000"/>
              </a:lnSpc>
              <a:spcBef>
                <a:spcPts val="800"/>
              </a:spcBef>
              <a:spcAft>
                <a:spcPts val="0"/>
              </a:spcAft>
              <a:buClr>
                <a:schemeClr val="dk1"/>
              </a:buClr>
              <a:buSzPts val="1000"/>
              <a:buFont typeface="Inter Light"/>
              <a:buChar char="○"/>
              <a:defRPr sz="1000">
                <a:solidFill>
                  <a:schemeClr val="dk1"/>
                </a:solidFill>
                <a:latin typeface="Inter Light"/>
                <a:ea typeface="Inter Light"/>
                <a:cs typeface="Inter Light"/>
                <a:sym typeface="Inter Light"/>
              </a:defRPr>
            </a:lvl8pPr>
            <a:lvl9pPr indent="-292100" lvl="8" marL="4114800">
              <a:lnSpc>
                <a:spcPct val="115000"/>
              </a:lnSpc>
              <a:spcBef>
                <a:spcPts val="800"/>
              </a:spcBef>
              <a:spcAft>
                <a:spcPts val="800"/>
              </a:spcAft>
              <a:buClr>
                <a:schemeClr val="dk1"/>
              </a:buClr>
              <a:buSzPts val="1000"/>
              <a:buFont typeface="Inter Light"/>
              <a:buChar char="■"/>
              <a:defRPr sz="1000">
                <a:solidFill>
                  <a:schemeClr val="dk1"/>
                </a:solidFill>
                <a:latin typeface="Inter Light"/>
                <a:ea typeface="Inter Light"/>
                <a:cs typeface="Inter Light"/>
                <a:sym typeface="Inter Light"/>
              </a:defRPr>
            </a:lvl9pPr>
          </a:lstStyle>
          <a:p/>
        </p:txBody>
      </p:sp>
      <p:sp>
        <p:nvSpPr>
          <p:cNvPr id="307" name="Google Shape;307;p33"/>
          <p:cNvSpPr txBox="1"/>
          <p:nvPr>
            <p:ph idx="9" type="body"/>
          </p:nvPr>
        </p:nvSpPr>
        <p:spPr>
          <a:xfrm>
            <a:off x="4936000" y="927350"/>
            <a:ext cx="3929700" cy="364800"/>
          </a:xfrm>
          <a:prstGeom prst="rect">
            <a:avLst/>
          </a:prstGeom>
          <a:noFill/>
          <a:ln>
            <a:noFill/>
          </a:ln>
        </p:spPr>
        <p:txBody>
          <a:bodyPr anchorCtr="0" anchor="t" bIns="0" lIns="0" spcFirstLastPara="1" rIns="0" wrap="square" tIns="0">
            <a:noAutofit/>
          </a:bodyPr>
          <a:lstStyle>
            <a:lvl1pPr indent="-292100" lvl="0" marL="457200">
              <a:lnSpc>
                <a:spcPct val="115000"/>
              </a:lnSpc>
              <a:spcBef>
                <a:spcPts val="0"/>
              </a:spcBef>
              <a:spcAft>
                <a:spcPts val="0"/>
              </a:spcAft>
              <a:buClr>
                <a:schemeClr val="dk1"/>
              </a:buClr>
              <a:buSzPts val="1000"/>
              <a:buFont typeface="Inter Light"/>
              <a:buChar char="●"/>
              <a:defRPr sz="1000">
                <a:solidFill>
                  <a:schemeClr val="dk1"/>
                </a:solidFill>
                <a:latin typeface="Inter Light"/>
                <a:ea typeface="Inter Light"/>
                <a:cs typeface="Inter Light"/>
                <a:sym typeface="Inter Light"/>
              </a:defRPr>
            </a:lvl1pPr>
            <a:lvl2pPr indent="-292100" lvl="1" marL="914400">
              <a:lnSpc>
                <a:spcPct val="115000"/>
              </a:lnSpc>
              <a:spcBef>
                <a:spcPts val="800"/>
              </a:spcBef>
              <a:spcAft>
                <a:spcPts val="0"/>
              </a:spcAft>
              <a:buClr>
                <a:schemeClr val="dk1"/>
              </a:buClr>
              <a:buSzPts val="1000"/>
              <a:buFont typeface="Inter Light"/>
              <a:buChar char="○"/>
              <a:defRPr sz="1000">
                <a:solidFill>
                  <a:schemeClr val="dk1"/>
                </a:solidFill>
                <a:latin typeface="Inter Light"/>
                <a:ea typeface="Inter Light"/>
                <a:cs typeface="Inter Light"/>
                <a:sym typeface="Inter Light"/>
              </a:defRPr>
            </a:lvl2pPr>
            <a:lvl3pPr indent="-292100" lvl="2" marL="1371600">
              <a:lnSpc>
                <a:spcPct val="115000"/>
              </a:lnSpc>
              <a:spcBef>
                <a:spcPts val="800"/>
              </a:spcBef>
              <a:spcAft>
                <a:spcPts val="0"/>
              </a:spcAft>
              <a:buClr>
                <a:schemeClr val="dk1"/>
              </a:buClr>
              <a:buSzPts val="1000"/>
              <a:buFont typeface="Inter Light"/>
              <a:buChar char="■"/>
              <a:defRPr sz="1000">
                <a:solidFill>
                  <a:schemeClr val="dk1"/>
                </a:solidFill>
                <a:latin typeface="Inter Light"/>
                <a:ea typeface="Inter Light"/>
                <a:cs typeface="Inter Light"/>
                <a:sym typeface="Inter Light"/>
              </a:defRPr>
            </a:lvl3pPr>
            <a:lvl4pPr indent="-292100" lvl="3" marL="1828800">
              <a:lnSpc>
                <a:spcPct val="115000"/>
              </a:lnSpc>
              <a:spcBef>
                <a:spcPts val="800"/>
              </a:spcBef>
              <a:spcAft>
                <a:spcPts val="0"/>
              </a:spcAft>
              <a:buClr>
                <a:schemeClr val="dk1"/>
              </a:buClr>
              <a:buSzPts val="1000"/>
              <a:buFont typeface="Inter Light"/>
              <a:buChar char="●"/>
              <a:defRPr sz="1000">
                <a:solidFill>
                  <a:schemeClr val="dk1"/>
                </a:solidFill>
                <a:latin typeface="Inter Light"/>
                <a:ea typeface="Inter Light"/>
                <a:cs typeface="Inter Light"/>
                <a:sym typeface="Inter Light"/>
              </a:defRPr>
            </a:lvl4pPr>
            <a:lvl5pPr indent="-292100" lvl="4" marL="2286000">
              <a:lnSpc>
                <a:spcPct val="115000"/>
              </a:lnSpc>
              <a:spcBef>
                <a:spcPts val="800"/>
              </a:spcBef>
              <a:spcAft>
                <a:spcPts val="0"/>
              </a:spcAft>
              <a:buClr>
                <a:schemeClr val="dk1"/>
              </a:buClr>
              <a:buSzPts val="1000"/>
              <a:buFont typeface="Inter Light"/>
              <a:buChar char="○"/>
              <a:defRPr sz="1000">
                <a:solidFill>
                  <a:schemeClr val="dk1"/>
                </a:solidFill>
                <a:latin typeface="Inter Light"/>
                <a:ea typeface="Inter Light"/>
                <a:cs typeface="Inter Light"/>
                <a:sym typeface="Inter Light"/>
              </a:defRPr>
            </a:lvl5pPr>
            <a:lvl6pPr indent="-292100" lvl="5" marL="2743200">
              <a:lnSpc>
                <a:spcPct val="115000"/>
              </a:lnSpc>
              <a:spcBef>
                <a:spcPts val="800"/>
              </a:spcBef>
              <a:spcAft>
                <a:spcPts val="0"/>
              </a:spcAft>
              <a:buClr>
                <a:schemeClr val="dk1"/>
              </a:buClr>
              <a:buSzPts val="1000"/>
              <a:buFont typeface="Inter Light"/>
              <a:buChar char="■"/>
              <a:defRPr sz="1000">
                <a:solidFill>
                  <a:schemeClr val="dk1"/>
                </a:solidFill>
                <a:latin typeface="Inter Light"/>
                <a:ea typeface="Inter Light"/>
                <a:cs typeface="Inter Light"/>
                <a:sym typeface="Inter Light"/>
              </a:defRPr>
            </a:lvl6pPr>
            <a:lvl7pPr indent="-292100" lvl="6" marL="3200400">
              <a:lnSpc>
                <a:spcPct val="115000"/>
              </a:lnSpc>
              <a:spcBef>
                <a:spcPts val="800"/>
              </a:spcBef>
              <a:spcAft>
                <a:spcPts val="0"/>
              </a:spcAft>
              <a:buClr>
                <a:schemeClr val="dk1"/>
              </a:buClr>
              <a:buSzPts val="1000"/>
              <a:buFont typeface="Inter Light"/>
              <a:buChar char="●"/>
              <a:defRPr sz="1000">
                <a:solidFill>
                  <a:schemeClr val="dk1"/>
                </a:solidFill>
                <a:latin typeface="Inter Light"/>
                <a:ea typeface="Inter Light"/>
                <a:cs typeface="Inter Light"/>
                <a:sym typeface="Inter Light"/>
              </a:defRPr>
            </a:lvl7pPr>
            <a:lvl8pPr indent="-292100" lvl="7" marL="3657600">
              <a:lnSpc>
                <a:spcPct val="115000"/>
              </a:lnSpc>
              <a:spcBef>
                <a:spcPts val="800"/>
              </a:spcBef>
              <a:spcAft>
                <a:spcPts val="0"/>
              </a:spcAft>
              <a:buClr>
                <a:schemeClr val="dk1"/>
              </a:buClr>
              <a:buSzPts val="1000"/>
              <a:buFont typeface="Inter Light"/>
              <a:buChar char="○"/>
              <a:defRPr sz="1000">
                <a:solidFill>
                  <a:schemeClr val="dk1"/>
                </a:solidFill>
                <a:latin typeface="Inter Light"/>
                <a:ea typeface="Inter Light"/>
                <a:cs typeface="Inter Light"/>
                <a:sym typeface="Inter Light"/>
              </a:defRPr>
            </a:lvl8pPr>
            <a:lvl9pPr indent="-292100" lvl="8" marL="4114800">
              <a:lnSpc>
                <a:spcPct val="115000"/>
              </a:lnSpc>
              <a:spcBef>
                <a:spcPts val="800"/>
              </a:spcBef>
              <a:spcAft>
                <a:spcPts val="800"/>
              </a:spcAft>
              <a:buClr>
                <a:schemeClr val="dk1"/>
              </a:buClr>
              <a:buSzPts val="1000"/>
              <a:buFont typeface="Inter Light"/>
              <a:buChar char="■"/>
              <a:defRPr sz="1000">
                <a:solidFill>
                  <a:schemeClr val="dk1"/>
                </a:solidFill>
                <a:latin typeface="Inter Light"/>
                <a:ea typeface="Inter Light"/>
                <a:cs typeface="Inter Light"/>
                <a:sym typeface="Inter Light"/>
              </a:defRPr>
            </a:lvl9pPr>
          </a:lstStyle>
          <a:p/>
        </p:txBody>
      </p:sp>
      <p:sp>
        <p:nvSpPr>
          <p:cNvPr id="308" name="Google Shape;308;p33"/>
          <p:cNvSpPr txBox="1"/>
          <p:nvPr>
            <p:ph idx="13" type="subTitle"/>
          </p:nvPr>
        </p:nvSpPr>
        <p:spPr>
          <a:xfrm>
            <a:off x="4936000" y="1486039"/>
            <a:ext cx="1646700" cy="211200"/>
          </a:xfrm>
          <a:prstGeom prst="rect">
            <a:avLst/>
          </a:prstGeom>
        </p:spPr>
        <p:txBody>
          <a:bodyPr anchorCtr="0" anchor="ctr" bIns="91425" lIns="0" spcFirstLastPara="1" rIns="0" wrap="square" tIns="91425">
            <a:noAutofit/>
          </a:bodyPr>
          <a:lstStyle>
            <a:lvl1pPr lvl="0">
              <a:spcBef>
                <a:spcPts val="0"/>
              </a:spcBef>
              <a:spcAft>
                <a:spcPts val="0"/>
              </a:spcAft>
              <a:buSzPts val="1000"/>
              <a:buFont typeface="Inter SemiBold"/>
              <a:buNone/>
              <a:defRPr sz="1000">
                <a:latin typeface="Inter SemiBold"/>
                <a:ea typeface="Inter SemiBold"/>
                <a:cs typeface="Inter SemiBold"/>
                <a:sym typeface="Inter SemiBold"/>
              </a:defRPr>
            </a:lvl1pPr>
            <a:lvl2pPr lvl="1">
              <a:spcBef>
                <a:spcPts val="0"/>
              </a:spcBef>
              <a:spcAft>
                <a:spcPts val="0"/>
              </a:spcAft>
              <a:buClr>
                <a:schemeClr val="dk1"/>
              </a:buClr>
              <a:buSzPts val="1000"/>
              <a:buFont typeface="Inter SemiBold"/>
              <a:buNone/>
              <a:defRPr sz="1000">
                <a:solidFill>
                  <a:schemeClr val="dk1"/>
                </a:solidFill>
                <a:latin typeface="Inter SemiBold"/>
                <a:ea typeface="Inter SemiBold"/>
                <a:cs typeface="Inter SemiBold"/>
                <a:sym typeface="Inter SemiBold"/>
              </a:defRPr>
            </a:lvl2pPr>
            <a:lvl3pPr lvl="2">
              <a:spcBef>
                <a:spcPts val="0"/>
              </a:spcBef>
              <a:spcAft>
                <a:spcPts val="0"/>
              </a:spcAft>
              <a:buClr>
                <a:schemeClr val="dk1"/>
              </a:buClr>
              <a:buSzPts val="1000"/>
              <a:buFont typeface="Inter SemiBold"/>
              <a:buNone/>
              <a:defRPr sz="1000">
                <a:solidFill>
                  <a:schemeClr val="dk1"/>
                </a:solidFill>
                <a:latin typeface="Inter SemiBold"/>
                <a:ea typeface="Inter SemiBold"/>
                <a:cs typeface="Inter SemiBold"/>
                <a:sym typeface="Inter SemiBold"/>
              </a:defRPr>
            </a:lvl3pPr>
            <a:lvl4pPr lvl="3">
              <a:spcBef>
                <a:spcPts val="0"/>
              </a:spcBef>
              <a:spcAft>
                <a:spcPts val="0"/>
              </a:spcAft>
              <a:buClr>
                <a:schemeClr val="dk1"/>
              </a:buClr>
              <a:buSzPts val="1000"/>
              <a:buFont typeface="Inter SemiBold"/>
              <a:buNone/>
              <a:defRPr sz="1000">
                <a:solidFill>
                  <a:schemeClr val="dk1"/>
                </a:solidFill>
                <a:latin typeface="Inter SemiBold"/>
                <a:ea typeface="Inter SemiBold"/>
                <a:cs typeface="Inter SemiBold"/>
                <a:sym typeface="Inter SemiBold"/>
              </a:defRPr>
            </a:lvl4pPr>
            <a:lvl5pPr lvl="4">
              <a:spcBef>
                <a:spcPts val="0"/>
              </a:spcBef>
              <a:spcAft>
                <a:spcPts val="0"/>
              </a:spcAft>
              <a:buClr>
                <a:schemeClr val="dk1"/>
              </a:buClr>
              <a:buSzPts val="1000"/>
              <a:buFont typeface="Inter SemiBold"/>
              <a:buNone/>
              <a:defRPr sz="1000">
                <a:solidFill>
                  <a:schemeClr val="dk1"/>
                </a:solidFill>
                <a:latin typeface="Inter SemiBold"/>
                <a:ea typeface="Inter SemiBold"/>
                <a:cs typeface="Inter SemiBold"/>
                <a:sym typeface="Inter SemiBold"/>
              </a:defRPr>
            </a:lvl5pPr>
            <a:lvl6pPr lvl="5">
              <a:spcBef>
                <a:spcPts val="0"/>
              </a:spcBef>
              <a:spcAft>
                <a:spcPts val="0"/>
              </a:spcAft>
              <a:buClr>
                <a:schemeClr val="dk1"/>
              </a:buClr>
              <a:buSzPts val="1000"/>
              <a:buFont typeface="Inter SemiBold"/>
              <a:buNone/>
              <a:defRPr sz="1000">
                <a:solidFill>
                  <a:schemeClr val="dk1"/>
                </a:solidFill>
                <a:latin typeface="Inter SemiBold"/>
                <a:ea typeface="Inter SemiBold"/>
                <a:cs typeface="Inter SemiBold"/>
                <a:sym typeface="Inter SemiBold"/>
              </a:defRPr>
            </a:lvl6pPr>
            <a:lvl7pPr lvl="6">
              <a:spcBef>
                <a:spcPts val="0"/>
              </a:spcBef>
              <a:spcAft>
                <a:spcPts val="0"/>
              </a:spcAft>
              <a:buClr>
                <a:schemeClr val="dk1"/>
              </a:buClr>
              <a:buSzPts val="1000"/>
              <a:buFont typeface="Inter SemiBold"/>
              <a:buNone/>
              <a:defRPr sz="1000">
                <a:solidFill>
                  <a:schemeClr val="dk1"/>
                </a:solidFill>
                <a:latin typeface="Inter SemiBold"/>
                <a:ea typeface="Inter SemiBold"/>
                <a:cs typeface="Inter SemiBold"/>
                <a:sym typeface="Inter SemiBold"/>
              </a:defRPr>
            </a:lvl7pPr>
            <a:lvl8pPr lvl="7">
              <a:spcBef>
                <a:spcPts val="0"/>
              </a:spcBef>
              <a:spcAft>
                <a:spcPts val="0"/>
              </a:spcAft>
              <a:buClr>
                <a:schemeClr val="dk1"/>
              </a:buClr>
              <a:buSzPts val="1000"/>
              <a:buFont typeface="Inter SemiBold"/>
              <a:buNone/>
              <a:defRPr sz="1000">
                <a:solidFill>
                  <a:schemeClr val="dk1"/>
                </a:solidFill>
                <a:latin typeface="Inter SemiBold"/>
                <a:ea typeface="Inter SemiBold"/>
                <a:cs typeface="Inter SemiBold"/>
                <a:sym typeface="Inter SemiBold"/>
              </a:defRPr>
            </a:lvl8pPr>
            <a:lvl9pPr lvl="8">
              <a:spcBef>
                <a:spcPts val="0"/>
              </a:spcBef>
              <a:spcAft>
                <a:spcPts val="0"/>
              </a:spcAft>
              <a:buClr>
                <a:schemeClr val="dk1"/>
              </a:buClr>
              <a:buSzPts val="1000"/>
              <a:buFont typeface="Inter SemiBold"/>
              <a:buNone/>
              <a:defRPr sz="1000">
                <a:solidFill>
                  <a:schemeClr val="dk1"/>
                </a:solidFill>
                <a:latin typeface="Inter SemiBold"/>
                <a:ea typeface="Inter SemiBold"/>
                <a:cs typeface="Inter SemiBold"/>
                <a:sym typeface="Inter SemiBold"/>
              </a:defRPr>
            </a:lvl9pPr>
          </a:lstStyle>
          <a:p/>
        </p:txBody>
      </p:sp>
      <p:sp>
        <p:nvSpPr>
          <p:cNvPr id="309" name="Google Shape;309;p33"/>
          <p:cNvSpPr txBox="1"/>
          <p:nvPr>
            <p:ph idx="14" type="subTitle"/>
          </p:nvPr>
        </p:nvSpPr>
        <p:spPr>
          <a:xfrm>
            <a:off x="4926575" y="1612925"/>
            <a:ext cx="1392000" cy="775800"/>
          </a:xfrm>
          <a:prstGeom prst="rect">
            <a:avLst/>
          </a:prstGeom>
        </p:spPr>
        <p:txBody>
          <a:bodyPr anchorCtr="0" anchor="ctr" bIns="91425" lIns="0" spcFirstLastPara="1" rIns="0" wrap="square" tIns="91425">
            <a:noAutofit/>
          </a:bodyPr>
          <a:lstStyle>
            <a:lvl1pPr lvl="0">
              <a:spcBef>
                <a:spcPts val="0"/>
              </a:spcBef>
              <a:spcAft>
                <a:spcPts val="0"/>
              </a:spcAft>
              <a:buSzPts val="4800"/>
              <a:buNone/>
              <a:defRPr sz="4800"/>
            </a:lvl1pPr>
            <a:lvl2pPr lvl="1">
              <a:spcBef>
                <a:spcPts val="0"/>
              </a:spcBef>
              <a:spcAft>
                <a:spcPts val="0"/>
              </a:spcAft>
              <a:buClr>
                <a:schemeClr val="dk1"/>
              </a:buClr>
              <a:buSzPts val="4800"/>
              <a:buNone/>
              <a:defRPr sz="4800">
                <a:solidFill>
                  <a:schemeClr val="dk1"/>
                </a:solidFill>
              </a:defRPr>
            </a:lvl2pPr>
            <a:lvl3pPr lvl="2">
              <a:spcBef>
                <a:spcPts val="0"/>
              </a:spcBef>
              <a:spcAft>
                <a:spcPts val="0"/>
              </a:spcAft>
              <a:buClr>
                <a:schemeClr val="dk1"/>
              </a:buClr>
              <a:buSzPts val="4800"/>
              <a:buNone/>
              <a:defRPr sz="4800">
                <a:solidFill>
                  <a:schemeClr val="dk1"/>
                </a:solidFill>
              </a:defRPr>
            </a:lvl3pPr>
            <a:lvl4pPr lvl="3">
              <a:spcBef>
                <a:spcPts val="0"/>
              </a:spcBef>
              <a:spcAft>
                <a:spcPts val="0"/>
              </a:spcAft>
              <a:buClr>
                <a:schemeClr val="dk1"/>
              </a:buClr>
              <a:buSzPts val="4800"/>
              <a:buNone/>
              <a:defRPr sz="4800">
                <a:solidFill>
                  <a:schemeClr val="dk1"/>
                </a:solidFill>
              </a:defRPr>
            </a:lvl4pPr>
            <a:lvl5pPr lvl="4">
              <a:spcBef>
                <a:spcPts val="0"/>
              </a:spcBef>
              <a:spcAft>
                <a:spcPts val="0"/>
              </a:spcAft>
              <a:buClr>
                <a:schemeClr val="dk1"/>
              </a:buClr>
              <a:buSzPts val="4800"/>
              <a:buNone/>
              <a:defRPr sz="4800">
                <a:solidFill>
                  <a:schemeClr val="dk1"/>
                </a:solidFill>
              </a:defRPr>
            </a:lvl5pPr>
            <a:lvl6pPr lvl="5">
              <a:spcBef>
                <a:spcPts val="0"/>
              </a:spcBef>
              <a:spcAft>
                <a:spcPts val="0"/>
              </a:spcAft>
              <a:buClr>
                <a:schemeClr val="dk1"/>
              </a:buClr>
              <a:buSzPts val="4800"/>
              <a:buNone/>
              <a:defRPr sz="4800">
                <a:solidFill>
                  <a:schemeClr val="dk1"/>
                </a:solidFill>
              </a:defRPr>
            </a:lvl6pPr>
            <a:lvl7pPr lvl="6">
              <a:spcBef>
                <a:spcPts val="0"/>
              </a:spcBef>
              <a:spcAft>
                <a:spcPts val="0"/>
              </a:spcAft>
              <a:buClr>
                <a:schemeClr val="dk1"/>
              </a:buClr>
              <a:buSzPts val="4800"/>
              <a:buNone/>
              <a:defRPr sz="4800">
                <a:solidFill>
                  <a:schemeClr val="dk1"/>
                </a:solidFill>
              </a:defRPr>
            </a:lvl7pPr>
            <a:lvl8pPr lvl="7">
              <a:spcBef>
                <a:spcPts val="0"/>
              </a:spcBef>
              <a:spcAft>
                <a:spcPts val="0"/>
              </a:spcAft>
              <a:buClr>
                <a:schemeClr val="dk1"/>
              </a:buClr>
              <a:buSzPts val="4800"/>
              <a:buNone/>
              <a:defRPr sz="4800">
                <a:solidFill>
                  <a:schemeClr val="dk1"/>
                </a:solidFill>
              </a:defRPr>
            </a:lvl8pPr>
            <a:lvl9pPr lvl="8">
              <a:spcBef>
                <a:spcPts val="0"/>
              </a:spcBef>
              <a:spcAft>
                <a:spcPts val="0"/>
              </a:spcAft>
              <a:buClr>
                <a:schemeClr val="dk1"/>
              </a:buClr>
              <a:buSzPts val="4800"/>
              <a:buNone/>
              <a:defRPr sz="4800">
                <a:solidFill>
                  <a:schemeClr val="dk1"/>
                </a:solidFill>
              </a:defRPr>
            </a:lvl9pPr>
          </a:lstStyle>
          <a:p/>
        </p:txBody>
      </p:sp>
      <p:sp>
        <p:nvSpPr>
          <p:cNvPr id="310" name="Google Shape;310;p33"/>
          <p:cNvSpPr txBox="1"/>
          <p:nvPr>
            <p:ph idx="15" type="subTitle"/>
          </p:nvPr>
        </p:nvSpPr>
        <p:spPr>
          <a:xfrm>
            <a:off x="6537700" y="1486039"/>
            <a:ext cx="1646700" cy="211200"/>
          </a:xfrm>
          <a:prstGeom prst="rect">
            <a:avLst/>
          </a:prstGeom>
        </p:spPr>
        <p:txBody>
          <a:bodyPr anchorCtr="0" anchor="ctr" bIns="91425" lIns="0" spcFirstLastPara="1" rIns="0" wrap="square" tIns="91425">
            <a:noAutofit/>
          </a:bodyPr>
          <a:lstStyle>
            <a:lvl1pPr lvl="0">
              <a:spcBef>
                <a:spcPts val="0"/>
              </a:spcBef>
              <a:spcAft>
                <a:spcPts val="0"/>
              </a:spcAft>
              <a:buSzPts val="1000"/>
              <a:buFont typeface="Inter SemiBold"/>
              <a:buNone/>
              <a:defRPr sz="1000">
                <a:latin typeface="Inter SemiBold"/>
                <a:ea typeface="Inter SemiBold"/>
                <a:cs typeface="Inter SemiBold"/>
                <a:sym typeface="Inter SemiBold"/>
              </a:defRPr>
            </a:lvl1pPr>
            <a:lvl2pPr lvl="1">
              <a:spcBef>
                <a:spcPts val="0"/>
              </a:spcBef>
              <a:spcAft>
                <a:spcPts val="0"/>
              </a:spcAft>
              <a:buClr>
                <a:schemeClr val="dk1"/>
              </a:buClr>
              <a:buSzPts val="1000"/>
              <a:buFont typeface="Inter SemiBold"/>
              <a:buNone/>
              <a:defRPr sz="1000">
                <a:solidFill>
                  <a:schemeClr val="dk1"/>
                </a:solidFill>
                <a:latin typeface="Inter SemiBold"/>
                <a:ea typeface="Inter SemiBold"/>
                <a:cs typeface="Inter SemiBold"/>
                <a:sym typeface="Inter SemiBold"/>
              </a:defRPr>
            </a:lvl2pPr>
            <a:lvl3pPr lvl="2">
              <a:spcBef>
                <a:spcPts val="0"/>
              </a:spcBef>
              <a:spcAft>
                <a:spcPts val="0"/>
              </a:spcAft>
              <a:buClr>
                <a:schemeClr val="dk1"/>
              </a:buClr>
              <a:buSzPts val="1000"/>
              <a:buFont typeface="Inter SemiBold"/>
              <a:buNone/>
              <a:defRPr sz="1000">
                <a:solidFill>
                  <a:schemeClr val="dk1"/>
                </a:solidFill>
                <a:latin typeface="Inter SemiBold"/>
                <a:ea typeface="Inter SemiBold"/>
                <a:cs typeface="Inter SemiBold"/>
                <a:sym typeface="Inter SemiBold"/>
              </a:defRPr>
            </a:lvl3pPr>
            <a:lvl4pPr lvl="3">
              <a:spcBef>
                <a:spcPts val="0"/>
              </a:spcBef>
              <a:spcAft>
                <a:spcPts val="0"/>
              </a:spcAft>
              <a:buClr>
                <a:schemeClr val="dk1"/>
              </a:buClr>
              <a:buSzPts val="1000"/>
              <a:buFont typeface="Inter SemiBold"/>
              <a:buNone/>
              <a:defRPr sz="1000">
                <a:solidFill>
                  <a:schemeClr val="dk1"/>
                </a:solidFill>
                <a:latin typeface="Inter SemiBold"/>
                <a:ea typeface="Inter SemiBold"/>
                <a:cs typeface="Inter SemiBold"/>
                <a:sym typeface="Inter SemiBold"/>
              </a:defRPr>
            </a:lvl4pPr>
            <a:lvl5pPr lvl="4">
              <a:spcBef>
                <a:spcPts val="0"/>
              </a:spcBef>
              <a:spcAft>
                <a:spcPts val="0"/>
              </a:spcAft>
              <a:buClr>
                <a:schemeClr val="dk1"/>
              </a:buClr>
              <a:buSzPts val="1000"/>
              <a:buFont typeface="Inter SemiBold"/>
              <a:buNone/>
              <a:defRPr sz="1000">
                <a:solidFill>
                  <a:schemeClr val="dk1"/>
                </a:solidFill>
                <a:latin typeface="Inter SemiBold"/>
                <a:ea typeface="Inter SemiBold"/>
                <a:cs typeface="Inter SemiBold"/>
                <a:sym typeface="Inter SemiBold"/>
              </a:defRPr>
            </a:lvl5pPr>
            <a:lvl6pPr lvl="5">
              <a:spcBef>
                <a:spcPts val="0"/>
              </a:spcBef>
              <a:spcAft>
                <a:spcPts val="0"/>
              </a:spcAft>
              <a:buClr>
                <a:schemeClr val="dk1"/>
              </a:buClr>
              <a:buSzPts val="1000"/>
              <a:buFont typeface="Inter SemiBold"/>
              <a:buNone/>
              <a:defRPr sz="1000">
                <a:solidFill>
                  <a:schemeClr val="dk1"/>
                </a:solidFill>
                <a:latin typeface="Inter SemiBold"/>
                <a:ea typeface="Inter SemiBold"/>
                <a:cs typeface="Inter SemiBold"/>
                <a:sym typeface="Inter SemiBold"/>
              </a:defRPr>
            </a:lvl6pPr>
            <a:lvl7pPr lvl="6">
              <a:spcBef>
                <a:spcPts val="0"/>
              </a:spcBef>
              <a:spcAft>
                <a:spcPts val="0"/>
              </a:spcAft>
              <a:buClr>
                <a:schemeClr val="dk1"/>
              </a:buClr>
              <a:buSzPts val="1000"/>
              <a:buFont typeface="Inter SemiBold"/>
              <a:buNone/>
              <a:defRPr sz="1000">
                <a:solidFill>
                  <a:schemeClr val="dk1"/>
                </a:solidFill>
                <a:latin typeface="Inter SemiBold"/>
                <a:ea typeface="Inter SemiBold"/>
                <a:cs typeface="Inter SemiBold"/>
                <a:sym typeface="Inter SemiBold"/>
              </a:defRPr>
            </a:lvl7pPr>
            <a:lvl8pPr lvl="7">
              <a:spcBef>
                <a:spcPts val="0"/>
              </a:spcBef>
              <a:spcAft>
                <a:spcPts val="0"/>
              </a:spcAft>
              <a:buClr>
                <a:schemeClr val="dk1"/>
              </a:buClr>
              <a:buSzPts val="1000"/>
              <a:buFont typeface="Inter SemiBold"/>
              <a:buNone/>
              <a:defRPr sz="1000">
                <a:solidFill>
                  <a:schemeClr val="dk1"/>
                </a:solidFill>
                <a:latin typeface="Inter SemiBold"/>
                <a:ea typeface="Inter SemiBold"/>
                <a:cs typeface="Inter SemiBold"/>
                <a:sym typeface="Inter SemiBold"/>
              </a:defRPr>
            </a:lvl8pPr>
            <a:lvl9pPr lvl="8">
              <a:spcBef>
                <a:spcPts val="0"/>
              </a:spcBef>
              <a:spcAft>
                <a:spcPts val="0"/>
              </a:spcAft>
              <a:buClr>
                <a:schemeClr val="dk1"/>
              </a:buClr>
              <a:buSzPts val="1000"/>
              <a:buFont typeface="Inter SemiBold"/>
              <a:buNone/>
              <a:defRPr sz="1000">
                <a:solidFill>
                  <a:schemeClr val="dk1"/>
                </a:solidFill>
                <a:latin typeface="Inter SemiBold"/>
                <a:ea typeface="Inter SemiBold"/>
                <a:cs typeface="Inter SemiBold"/>
                <a:sym typeface="Inter SemiBold"/>
              </a:defRPr>
            </a:lvl9pPr>
          </a:lstStyle>
          <a:p/>
        </p:txBody>
      </p:sp>
      <p:sp>
        <p:nvSpPr>
          <p:cNvPr id="311" name="Google Shape;311;p33"/>
          <p:cNvSpPr txBox="1"/>
          <p:nvPr>
            <p:ph idx="16" type="subTitle"/>
          </p:nvPr>
        </p:nvSpPr>
        <p:spPr>
          <a:xfrm>
            <a:off x="6528275" y="1612925"/>
            <a:ext cx="1392000" cy="775800"/>
          </a:xfrm>
          <a:prstGeom prst="rect">
            <a:avLst/>
          </a:prstGeom>
        </p:spPr>
        <p:txBody>
          <a:bodyPr anchorCtr="0" anchor="ctr" bIns="91425" lIns="0" spcFirstLastPara="1" rIns="0" wrap="square" tIns="91425">
            <a:noAutofit/>
          </a:bodyPr>
          <a:lstStyle>
            <a:lvl1pPr lvl="0">
              <a:spcBef>
                <a:spcPts val="0"/>
              </a:spcBef>
              <a:spcAft>
                <a:spcPts val="0"/>
              </a:spcAft>
              <a:buSzPts val="4800"/>
              <a:buNone/>
              <a:defRPr sz="4800"/>
            </a:lvl1pPr>
            <a:lvl2pPr lvl="1">
              <a:spcBef>
                <a:spcPts val="0"/>
              </a:spcBef>
              <a:spcAft>
                <a:spcPts val="0"/>
              </a:spcAft>
              <a:buClr>
                <a:schemeClr val="dk1"/>
              </a:buClr>
              <a:buSzPts val="4800"/>
              <a:buNone/>
              <a:defRPr sz="4800">
                <a:solidFill>
                  <a:schemeClr val="dk1"/>
                </a:solidFill>
              </a:defRPr>
            </a:lvl2pPr>
            <a:lvl3pPr lvl="2">
              <a:spcBef>
                <a:spcPts val="0"/>
              </a:spcBef>
              <a:spcAft>
                <a:spcPts val="0"/>
              </a:spcAft>
              <a:buClr>
                <a:schemeClr val="dk1"/>
              </a:buClr>
              <a:buSzPts val="4800"/>
              <a:buNone/>
              <a:defRPr sz="4800">
                <a:solidFill>
                  <a:schemeClr val="dk1"/>
                </a:solidFill>
              </a:defRPr>
            </a:lvl3pPr>
            <a:lvl4pPr lvl="3">
              <a:spcBef>
                <a:spcPts val="0"/>
              </a:spcBef>
              <a:spcAft>
                <a:spcPts val="0"/>
              </a:spcAft>
              <a:buClr>
                <a:schemeClr val="dk1"/>
              </a:buClr>
              <a:buSzPts val="4800"/>
              <a:buNone/>
              <a:defRPr sz="4800">
                <a:solidFill>
                  <a:schemeClr val="dk1"/>
                </a:solidFill>
              </a:defRPr>
            </a:lvl4pPr>
            <a:lvl5pPr lvl="4">
              <a:spcBef>
                <a:spcPts val="0"/>
              </a:spcBef>
              <a:spcAft>
                <a:spcPts val="0"/>
              </a:spcAft>
              <a:buClr>
                <a:schemeClr val="dk1"/>
              </a:buClr>
              <a:buSzPts val="4800"/>
              <a:buNone/>
              <a:defRPr sz="4800">
                <a:solidFill>
                  <a:schemeClr val="dk1"/>
                </a:solidFill>
              </a:defRPr>
            </a:lvl5pPr>
            <a:lvl6pPr lvl="5">
              <a:spcBef>
                <a:spcPts val="0"/>
              </a:spcBef>
              <a:spcAft>
                <a:spcPts val="0"/>
              </a:spcAft>
              <a:buClr>
                <a:schemeClr val="dk1"/>
              </a:buClr>
              <a:buSzPts val="4800"/>
              <a:buNone/>
              <a:defRPr sz="4800">
                <a:solidFill>
                  <a:schemeClr val="dk1"/>
                </a:solidFill>
              </a:defRPr>
            </a:lvl6pPr>
            <a:lvl7pPr lvl="6">
              <a:spcBef>
                <a:spcPts val="0"/>
              </a:spcBef>
              <a:spcAft>
                <a:spcPts val="0"/>
              </a:spcAft>
              <a:buClr>
                <a:schemeClr val="dk1"/>
              </a:buClr>
              <a:buSzPts val="4800"/>
              <a:buNone/>
              <a:defRPr sz="4800">
                <a:solidFill>
                  <a:schemeClr val="dk1"/>
                </a:solidFill>
              </a:defRPr>
            </a:lvl7pPr>
            <a:lvl8pPr lvl="7">
              <a:spcBef>
                <a:spcPts val="0"/>
              </a:spcBef>
              <a:spcAft>
                <a:spcPts val="0"/>
              </a:spcAft>
              <a:buClr>
                <a:schemeClr val="dk1"/>
              </a:buClr>
              <a:buSzPts val="4800"/>
              <a:buNone/>
              <a:defRPr sz="4800">
                <a:solidFill>
                  <a:schemeClr val="dk1"/>
                </a:solidFill>
              </a:defRPr>
            </a:lvl8pPr>
            <a:lvl9pPr lvl="8">
              <a:spcBef>
                <a:spcPts val="0"/>
              </a:spcBef>
              <a:spcAft>
                <a:spcPts val="0"/>
              </a:spcAft>
              <a:buClr>
                <a:schemeClr val="dk1"/>
              </a:buClr>
              <a:buSzPts val="4800"/>
              <a:buNone/>
              <a:defRPr sz="4800">
                <a:solidFill>
                  <a:schemeClr val="dk1"/>
                </a:solidFill>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plit screen - Alt 8">
  <p:cSld name="CUSTOM_19_1_1_1_1_1_1_1_1_1">
    <p:spTree>
      <p:nvGrpSpPr>
        <p:cNvPr id="312" name="Shape 312"/>
        <p:cNvGrpSpPr/>
        <p:nvPr/>
      </p:nvGrpSpPr>
      <p:grpSpPr>
        <a:xfrm>
          <a:off x="0" y="0"/>
          <a:ext cx="0" cy="0"/>
          <a:chOff x="0" y="0"/>
          <a:chExt cx="0" cy="0"/>
        </a:xfrm>
      </p:grpSpPr>
      <p:sp>
        <p:nvSpPr>
          <p:cNvPr id="313" name="Google Shape;313;p34"/>
          <p:cNvSpPr txBox="1"/>
          <p:nvPr/>
        </p:nvSpPr>
        <p:spPr>
          <a:xfrm>
            <a:off x="284700" y="64031"/>
            <a:ext cx="903300" cy="2925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 sz="700">
                <a:solidFill>
                  <a:schemeClr val="dk1"/>
                </a:solidFill>
                <a:latin typeface="Inter"/>
                <a:ea typeface="Inter"/>
                <a:cs typeface="Inter"/>
                <a:sym typeface="Inter"/>
              </a:rPr>
              <a:t>Confidential </a:t>
            </a:r>
            <a:endParaRPr sz="700">
              <a:solidFill>
                <a:schemeClr val="dk1"/>
              </a:solidFill>
              <a:latin typeface="Inter"/>
              <a:ea typeface="Inter"/>
              <a:cs typeface="Inter"/>
              <a:sym typeface="Inter"/>
            </a:endParaRPr>
          </a:p>
        </p:txBody>
      </p:sp>
      <p:sp>
        <p:nvSpPr>
          <p:cNvPr id="314" name="Google Shape;314;p34"/>
          <p:cNvSpPr txBox="1"/>
          <p:nvPr>
            <p:ph idx="12" type="sldNum"/>
          </p:nvPr>
        </p:nvSpPr>
        <p:spPr>
          <a:xfrm>
            <a:off x="8314451" y="64031"/>
            <a:ext cx="548700" cy="292500"/>
          </a:xfrm>
          <a:prstGeom prst="rect">
            <a:avLst/>
          </a:prstGeom>
        </p:spPr>
        <p:txBody>
          <a:bodyPr anchorCtr="0" anchor="t" bIns="91425" lIns="0" spcFirstLastPara="1" rIns="0" wrap="square" tIns="91425">
            <a:spAutoFit/>
          </a:bodyPr>
          <a:lstStyle>
            <a:lvl1pPr lvl="0">
              <a:buNone/>
              <a:defRPr sz="700">
                <a:solidFill>
                  <a:schemeClr val="dk1"/>
                </a:solidFill>
                <a:latin typeface="Inter"/>
                <a:ea typeface="Inter"/>
                <a:cs typeface="Inter"/>
                <a:sym typeface="Inter"/>
              </a:defRPr>
            </a:lvl1pPr>
            <a:lvl2pPr lvl="1">
              <a:buNone/>
              <a:defRPr sz="700">
                <a:solidFill>
                  <a:schemeClr val="dk1"/>
                </a:solidFill>
                <a:latin typeface="Inter"/>
                <a:ea typeface="Inter"/>
                <a:cs typeface="Inter"/>
                <a:sym typeface="Inter"/>
              </a:defRPr>
            </a:lvl2pPr>
            <a:lvl3pPr lvl="2">
              <a:buNone/>
              <a:defRPr sz="700">
                <a:solidFill>
                  <a:schemeClr val="dk1"/>
                </a:solidFill>
                <a:latin typeface="Inter"/>
                <a:ea typeface="Inter"/>
                <a:cs typeface="Inter"/>
                <a:sym typeface="Inter"/>
              </a:defRPr>
            </a:lvl3pPr>
            <a:lvl4pPr lvl="3">
              <a:buNone/>
              <a:defRPr sz="700">
                <a:solidFill>
                  <a:schemeClr val="dk1"/>
                </a:solidFill>
                <a:latin typeface="Inter"/>
                <a:ea typeface="Inter"/>
                <a:cs typeface="Inter"/>
                <a:sym typeface="Inter"/>
              </a:defRPr>
            </a:lvl4pPr>
            <a:lvl5pPr lvl="4">
              <a:buNone/>
              <a:defRPr sz="700">
                <a:solidFill>
                  <a:schemeClr val="dk1"/>
                </a:solidFill>
                <a:latin typeface="Inter"/>
                <a:ea typeface="Inter"/>
                <a:cs typeface="Inter"/>
                <a:sym typeface="Inter"/>
              </a:defRPr>
            </a:lvl5pPr>
            <a:lvl6pPr lvl="5">
              <a:buNone/>
              <a:defRPr sz="700">
                <a:solidFill>
                  <a:schemeClr val="dk1"/>
                </a:solidFill>
                <a:latin typeface="Inter"/>
                <a:ea typeface="Inter"/>
                <a:cs typeface="Inter"/>
                <a:sym typeface="Inter"/>
              </a:defRPr>
            </a:lvl6pPr>
            <a:lvl7pPr lvl="6">
              <a:buNone/>
              <a:defRPr sz="700">
                <a:solidFill>
                  <a:schemeClr val="dk1"/>
                </a:solidFill>
                <a:latin typeface="Inter"/>
                <a:ea typeface="Inter"/>
                <a:cs typeface="Inter"/>
                <a:sym typeface="Inter"/>
              </a:defRPr>
            </a:lvl7pPr>
            <a:lvl8pPr lvl="7">
              <a:buNone/>
              <a:defRPr sz="700">
                <a:solidFill>
                  <a:schemeClr val="dk1"/>
                </a:solidFill>
                <a:latin typeface="Inter"/>
                <a:ea typeface="Inter"/>
                <a:cs typeface="Inter"/>
                <a:sym typeface="Inter"/>
              </a:defRPr>
            </a:lvl8pPr>
            <a:lvl9pPr lvl="8">
              <a:buNone/>
              <a:defRPr sz="700">
                <a:solidFill>
                  <a:schemeClr val="dk1"/>
                </a:solidFill>
                <a:latin typeface="Inter"/>
                <a:ea typeface="Inter"/>
                <a:cs typeface="Inter"/>
                <a:sym typeface="Inter"/>
              </a:defRPr>
            </a:lvl9pPr>
          </a:lstStyle>
          <a:p>
            <a:pPr indent="0" lvl="0" marL="0" rtl="0" algn="r">
              <a:spcBef>
                <a:spcPts val="0"/>
              </a:spcBef>
              <a:spcAft>
                <a:spcPts val="0"/>
              </a:spcAft>
              <a:buNone/>
            </a:pPr>
            <a:fld id="{00000000-1234-1234-1234-123412341234}" type="slidenum">
              <a:rPr lang="en"/>
              <a:t>‹#›</a:t>
            </a:fld>
            <a:endParaRPr/>
          </a:p>
        </p:txBody>
      </p:sp>
      <p:sp>
        <p:nvSpPr>
          <p:cNvPr id="315" name="Google Shape;315;p34"/>
          <p:cNvSpPr txBox="1"/>
          <p:nvPr>
            <p:ph idx="1" type="subTitle"/>
          </p:nvPr>
        </p:nvSpPr>
        <p:spPr>
          <a:xfrm>
            <a:off x="284400" y="531600"/>
            <a:ext cx="4255500" cy="297600"/>
          </a:xfrm>
          <a:prstGeom prst="rect">
            <a:avLst/>
          </a:prstGeom>
        </p:spPr>
        <p:txBody>
          <a:bodyPr anchorCtr="0" anchor="t" bIns="91425" lIns="0" spcFirstLastPara="1" rIns="0" wrap="square" tIns="91425">
            <a:noAutofit/>
          </a:bodyPr>
          <a:lstStyle>
            <a:lvl1pPr lvl="0">
              <a:spcBef>
                <a:spcPts val="0"/>
              </a:spcBef>
              <a:spcAft>
                <a:spcPts val="0"/>
              </a:spcAft>
              <a:buSzPts val="900"/>
              <a:buFont typeface="Inter Medium"/>
              <a:buNone/>
              <a:defRPr sz="900">
                <a:latin typeface="Inter Medium"/>
                <a:ea typeface="Inter Medium"/>
                <a:cs typeface="Inter Medium"/>
                <a:sym typeface="Inter Medium"/>
              </a:defRPr>
            </a:lvl1pPr>
            <a:lvl2pPr lvl="1">
              <a:spcBef>
                <a:spcPts val="0"/>
              </a:spcBef>
              <a:spcAft>
                <a:spcPts val="0"/>
              </a:spcAft>
              <a:buClr>
                <a:schemeClr val="dk1"/>
              </a:buClr>
              <a:buSzPts val="1400"/>
              <a:buNone/>
              <a:defRPr>
                <a:solidFill>
                  <a:schemeClr val="dk1"/>
                </a:solidFill>
              </a:defRPr>
            </a:lvl2pPr>
            <a:lvl3pPr lvl="2">
              <a:spcBef>
                <a:spcPts val="0"/>
              </a:spcBef>
              <a:spcAft>
                <a:spcPts val="0"/>
              </a:spcAft>
              <a:buClr>
                <a:schemeClr val="dk1"/>
              </a:buClr>
              <a:buSzPts val="1400"/>
              <a:buNone/>
              <a:defRPr>
                <a:solidFill>
                  <a:schemeClr val="dk1"/>
                </a:solidFill>
              </a:defRPr>
            </a:lvl3pPr>
            <a:lvl4pPr lvl="3">
              <a:spcBef>
                <a:spcPts val="0"/>
              </a:spcBef>
              <a:spcAft>
                <a:spcPts val="0"/>
              </a:spcAft>
              <a:buClr>
                <a:schemeClr val="dk1"/>
              </a:buClr>
              <a:buSzPts val="1400"/>
              <a:buNone/>
              <a:defRPr>
                <a:solidFill>
                  <a:schemeClr val="dk1"/>
                </a:solidFill>
              </a:defRPr>
            </a:lvl4pPr>
            <a:lvl5pPr lvl="4">
              <a:spcBef>
                <a:spcPts val="0"/>
              </a:spcBef>
              <a:spcAft>
                <a:spcPts val="0"/>
              </a:spcAft>
              <a:buClr>
                <a:schemeClr val="dk1"/>
              </a:buClr>
              <a:buSzPts val="1400"/>
              <a:buNone/>
              <a:defRPr>
                <a:solidFill>
                  <a:schemeClr val="dk1"/>
                </a:solidFill>
              </a:defRPr>
            </a:lvl5pPr>
            <a:lvl6pPr lvl="5">
              <a:spcBef>
                <a:spcPts val="0"/>
              </a:spcBef>
              <a:spcAft>
                <a:spcPts val="0"/>
              </a:spcAft>
              <a:buClr>
                <a:schemeClr val="dk1"/>
              </a:buClr>
              <a:buSzPts val="1400"/>
              <a:buNone/>
              <a:defRPr>
                <a:solidFill>
                  <a:schemeClr val="dk1"/>
                </a:solidFill>
              </a:defRPr>
            </a:lvl6pPr>
            <a:lvl7pPr lvl="6">
              <a:spcBef>
                <a:spcPts val="0"/>
              </a:spcBef>
              <a:spcAft>
                <a:spcPts val="0"/>
              </a:spcAft>
              <a:buClr>
                <a:schemeClr val="dk1"/>
              </a:buClr>
              <a:buSzPts val="1400"/>
              <a:buNone/>
              <a:defRPr>
                <a:solidFill>
                  <a:schemeClr val="dk1"/>
                </a:solidFill>
              </a:defRPr>
            </a:lvl7pPr>
            <a:lvl8pPr lvl="7">
              <a:spcBef>
                <a:spcPts val="0"/>
              </a:spcBef>
              <a:spcAft>
                <a:spcPts val="0"/>
              </a:spcAft>
              <a:buClr>
                <a:schemeClr val="dk1"/>
              </a:buClr>
              <a:buSzPts val="1400"/>
              <a:buNone/>
              <a:defRPr>
                <a:solidFill>
                  <a:schemeClr val="dk1"/>
                </a:solidFill>
              </a:defRPr>
            </a:lvl8pPr>
            <a:lvl9pPr lvl="8">
              <a:spcBef>
                <a:spcPts val="0"/>
              </a:spcBef>
              <a:spcAft>
                <a:spcPts val="0"/>
              </a:spcAft>
              <a:buClr>
                <a:schemeClr val="dk1"/>
              </a:buClr>
              <a:buSzPts val="1400"/>
              <a:buNone/>
              <a:defRPr>
                <a:solidFill>
                  <a:schemeClr val="dk1"/>
                </a:solidFill>
              </a:defRPr>
            </a:lvl9pPr>
          </a:lstStyle>
          <a:p/>
        </p:txBody>
      </p:sp>
      <p:sp>
        <p:nvSpPr>
          <p:cNvPr id="316" name="Google Shape;316;p34"/>
          <p:cNvSpPr txBox="1"/>
          <p:nvPr>
            <p:ph type="title"/>
          </p:nvPr>
        </p:nvSpPr>
        <p:spPr>
          <a:xfrm>
            <a:off x="284400" y="828725"/>
            <a:ext cx="4255500" cy="713700"/>
          </a:xfrm>
          <a:prstGeom prst="rect">
            <a:avLst/>
          </a:prstGeom>
        </p:spPr>
        <p:txBody>
          <a:bodyPr anchorCtr="0" anchor="b" bIns="91425" lIns="0" spcFirstLastPara="1" rIns="0" wrap="square" tIns="91425">
            <a:noAutofit/>
          </a:bodyPr>
          <a:lstStyle>
            <a:lvl1pPr lvl="0">
              <a:spcBef>
                <a:spcPts val="0"/>
              </a:spcBef>
              <a:spcAft>
                <a:spcPts val="0"/>
              </a:spcAft>
              <a:buNone/>
              <a:defRPr sz="2000"/>
            </a:lvl1pPr>
            <a:lvl2pPr lvl="1">
              <a:lnSpc>
                <a:spcPct val="100000"/>
              </a:lnSpc>
              <a:spcBef>
                <a:spcPts val="0"/>
              </a:spcBef>
              <a:spcAft>
                <a:spcPts val="0"/>
              </a:spcAft>
              <a:buNone/>
              <a:defRPr/>
            </a:lvl2pPr>
            <a:lvl3pPr lvl="2">
              <a:lnSpc>
                <a:spcPct val="100000"/>
              </a:lnSpc>
              <a:spcBef>
                <a:spcPts val="0"/>
              </a:spcBef>
              <a:spcAft>
                <a:spcPts val="0"/>
              </a:spcAft>
              <a:buNone/>
              <a:defRPr/>
            </a:lvl3pPr>
            <a:lvl4pPr lvl="3">
              <a:lnSpc>
                <a:spcPct val="100000"/>
              </a:lnSpc>
              <a:spcBef>
                <a:spcPts val="0"/>
              </a:spcBef>
              <a:spcAft>
                <a:spcPts val="0"/>
              </a:spcAft>
              <a:buNone/>
              <a:defRPr/>
            </a:lvl4pPr>
            <a:lvl5pPr lvl="4">
              <a:lnSpc>
                <a:spcPct val="100000"/>
              </a:lnSpc>
              <a:spcBef>
                <a:spcPts val="0"/>
              </a:spcBef>
              <a:spcAft>
                <a:spcPts val="0"/>
              </a:spcAft>
              <a:buNone/>
              <a:defRPr/>
            </a:lvl5pPr>
            <a:lvl6pPr lvl="5">
              <a:lnSpc>
                <a:spcPct val="100000"/>
              </a:lnSpc>
              <a:spcBef>
                <a:spcPts val="0"/>
              </a:spcBef>
              <a:spcAft>
                <a:spcPts val="0"/>
              </a:spcAft>
              <a:buNone/>
              <a:defRPr/>
            </a:lvl6pPr>
            <a:lvl7pPr lvl="6">
              <a:lnSpc>
                <a:spcPct val="100000"/>
              </a:lnSpc>
              <a:spcBef>
                <a:spcPts val="0"/>
              </a:spcBef>
              <a:spcAft>
                <a:spcPts val="0"/>
              </a:spcAft>
              <a:buNone/>
              <a:defRPr/>
            </a:lvl7pPr>
            <a:lvl8pPr lvl="7">
              <a:lnSpc>
                <a:spcPct val="100000"/>
              </a:lnSpc>
              <a:spcBef>
                <a:spcPts val="0"/>
              </a:spcBef>
              <a:spcAft>
                <a:spcPts val="0"/>
              </a:spcAft>
              <a:buNone/>
              <a:defRPr/>
            </a:lvl8pPr>
            <a:lvl9pPr lvl="8">
              <a:lnSpc>
                <a:spcPct val="100000"/>
              </a:lnSpc>
              <a:spcBef>
                <a:spcPts val="0"/>
              </a:spcBef>
              <a:spcAft>
                <a:spcPts val="0"/>
              </a:spcAft>
              <a:buNone/>
              <a:defRPr/>
            </a:lvl9pPr>
          </a:lstStyle>
          <a:p/>
        </p:txBody>
      </p:sp>
      <p:sp>
        <p:nvSpPr>
          <p:cNvPr id="317" name="Google Shape;317;p34"/>
          <p:cNvSpPr txBox="1"/>
          <p:nvPr>
            <p:ph idx="2" type="body"/>
          </p:nvPr>
        </p:nvSpPr>
        <p:spPr>
          <a:xfrm>
            <a:off x="284700" y="1702121"/>
            <a:ext cx="3929700" cy="466800"/>
          </a:xfrm>
          <a:prstGeom prst="rect">
            <a:avLst/>
          </a:prstGeom>
          <a:noFill/>
          <a:ln>
            <a:noFill/>
          </a:ln>
        </p:spPr>
        <p:txBody>
          <a:bodyPr anchorCtr="0" anchor="t" bIns="0" lIns="0" spcFirstLastPara="1" rIns="0" wrap="square" tIns="0">
            <a:noAutofit/>
          </a:bodyPr>
          <a:lstStyle>
            <a:lvl1pPr indent="-292100" lvl="0" marL="457200">
              <a:lnSpc>
                <a:spcPct val="115000"/>
              </a:lnSpc>
              <a:spcBef>
                <a:spcPts val="0"/>
              </a:spcBef>
              <a:spcAft>
                <a:spcPts val="0"/>
              </a:spcAft>
              <a:buClr>
                <a:schemeClr val="dk1"/>
              </a:buClr>
              <a:buSzPts val="1000"/>
              <a:buFont typeface="Inter Light"/>
              <a:buChar char="●"/>
              <a:defRPr sz="1000">
                <a:solidFill>
                  <a:schemeClr val="dk1"/>
                </a:solidFill>
                <a:latin typeface="Inter Light"/>
                <a:ea typeface="Inter Light"/>
                <a:cs typeface="Inter Light"/>
                <a:sym typeface="Inter Light"/>
              </a:defRPr>
            </a:lvl1pPr>
            <a:lvl2pPr indent="-292100" lvl="1" marL="914400">
              <a:lnSpc>
                <a:spcPct val="115000"/>
              </a:lnSpc>
              <a:spcBef>
                <a:spcPts val="800"/>
              </a:spcBef>
              <a:spcAft>
                <a:spcPts val="0"/>
              </a:spcAft>
              <a:buClr>
                <a:schemeClr val="dk1"/>
              </a:buClr>
              <a:buSzPts val="1000"/>
              <a:buFont typeface="Inter Light"/>
              <a:buChar char="○"/>
              <a:defRPr sz="1000">
                <a:solidFill>
                  <a:schemeClr val="dk1"/>
                </a:solidFill>
                <a:latin typeface="Inter Light"/>
                <a:ea typeface="Inter Light"/>
                <a:cs typeface="Inter Light"/>
                <a:sym typeface="Inter Light"/>
              </a:defRPr>
            </a:lvl2pPr>
            <a:lvl3pPr indent="-292100" lvl="2" marL="1371600">
              <a:lnSpc>
                <a:spcPct val="115000"/>
              </a:lnSpc>
              <a:spcBef>
                <a:spcPts val="800"/>
              </a:spcBef>
              <a:spcAft>
                <a:spcPts val="0"/>
              </a:spcAft>
              <a:buClr>
                <a:schemeClr val="dk1"/>
              </a:buClr>
              <a:buSzPts val="1000"/>
              <a:buFont typeface="Inter Light"/>
              <a:buChar char="■"/>
              <a:defRPr sz="1000">
                <a:solidFill>
                  <a:schemeClr val="dk1"/>
                </a:solidFill>
                <a:latin typeface="Inter Light"/>
                <a:ea typeface="Inter Light"/>
                <a:cs typeface="Inter Light"/>
                <a:sym typeface="Inter Light"/>
              </a:defRPr>
            </a:lvl3pPr>
            <a:lvl4pPr indent="-292100" lvl="3" marL="1828800">
              <a:lnSpc>
                <a:spcPct val="115000"/>
              </a:lnSpc>
              <a:spcBef>
                <a:spcPts val="800"/>
              </a:spcBef>
              <a:spcAft>
                <a:spcPts val="0"/>
              </a:spcAft>
              <a:buClr>
                <a:schemeClr val="dk1"/>
              </a:buClr>
              <a:buSzPts val="1000"/>
              <a:buFont typeface="Inter Light"/>
              <a:buChar char="●"/>
              <a:defRPr sz="1000">
                <a:solidFill>
                  <a:schemeClr val="dk1"/>
                </a:solidFill>
                <a:latin typeface="Inter Light"/>
                <a:ea typeface="Inter Light"/>
                <a:cs typeface="Inter Light"/>
                <a:sym typeface="Inter Light"/>
              </a:defRPr>
            </a:lvl4pPr>
            <a:lvl5pPr indent="-292100" lvl="4" marL="2286000">
              <a:lnSpc>
                <a:spcPct val="115000"/>
              </a:lnSpc>
              <a:spcBef>
                <a:spcPts val="800"/>
              </a:spcBef>
              <a:spcAft>
                <a:spcPts val="0"/>
              </a:spcAft>
              <a:buClr>
                <a:schemeClr val="dk1"/>
              </a:buClr>
              <a:buSzPts val="1000"/>
              <a:buFont typeface="Inter Light"/>
              <a:buChar char="○"/>
              <a:defRPr sz="1000">
                <a:solidFill>
                  <a:schemeClr val="dk1"/>
                </a:solidFill>
                <a:latin typeface="Inter Light"/>
                <a:ea typeface="Inter Light"/>
                <a:cs typeface="Inter Light"/>
                <a:sym typeface="Inter Light"/>
              </a:defRPr>
            </a:lvl5pPr>
            <a:lvl6pPr indent="-292100" lvl="5" marL="2743200">
              <a:lnSpc>
                <a:spcPct val="115000"/>
              </a:lnSpc>
              <a:spcBef>
                <a:spcPts val="800"/>
              </a:spcBef>
              <a:spcAft>
                <a:spcPts val="0"/>
              </a:spcAft>
              <a:buClr>
                <a:schemeClr val="dk1"/>
              </a:buClr>
              <a:buSzPts val="1000"/>
              <a:buFont typeface="Inter Light"/>
              <a:buChar char="■"/>
              <a:defRPr sz="1000">
                <a:solidFill>
                  <a:schemeClr val="dk1"/>
                </a:solidFill>
                <a:latin typeface="Inter Light"/>
                <a:ea typeface="Inter Light"/>
                <a:cs typeface="Inter Light"/>
                <a:sym typeface="Inter Light"/>
              </a:defRPr>
            </a:lvl6pPr>
            <a:lvl7pPr indent="-292100" lvl="6" marL="3200400">
              <a:lnSpc>
                <a:spcPct val="115000"/>
              </a:lnSpc>
              <a:spcBef>
                <a:spcPts val="800"/>
              </a:spcBef>
              <a:spcAft>
                <a:spcPts val="0"/>
              </a:spcAft>
              <a:buClr>
                <a:schemeClr val="dk1"/>
              </a:buClr>
              <a:buSzPts val="1000"/>
              <a:buFont typeface="Inter Light"/>
              <a:buChar char="●"/>
              <a:defRPr sz="1000">
                <a:solidFill>
                  <a:schemeClr val="dk1"/>
                </a:solidFill>
                <a:latin typeface="Inter Light"/>
                <a:ea typeface="Inter Light"/>
                <a:cs typeface="Inter Light"/>
                <a:sym typeface="Inter Light"/>
              </a:defRPr>
            </a:lvl7pPr>
            <a:lvl8pPr indent="-292100" lvl="7" marL="3657600">
              <a:lnSpc>
                <a:spcPct val="115000"/>
              </a:lnSpc>
              <a:spcBef>
                <a:spcPts val="800"/>
              </a:spcBef>
              <a:spcAft>
                <a:spcPts val="0"/>
              </a:spcAft>
              <a:buClr>
                <a:schemeClr val="dk1"/>
              </a:buClr>
              <a:buSzPts val="1000"/>
              <a:buFont typeface="Inter Light"/>
              <a:buChar char="○"/>
              <a:defRPr sz="1000">
                <a:solidFill>
                  <a:schemeClr val="dk1"/>
                </a:solidFill>
                <a:latin typeface="Inter Light"/>
                <a:ea typeface="Inter Light"/>
                <a:cs typeface="Inter Light"/>
                <a:sym typeface="Inter Light"/>
              </a:defRPr>
            </a:lvl8pPr>
            <a:lvl9pPr indent="-292100" lvl="8" marL="4114800">
              <a:lnSpc>
                <a:spcPct val="115000"/>
              </a:lnSpc>
              <a:spcBef>
                <a:spcPts val="800"/>
              </a:spcBef>
              <a:spcAft>
                <a:spcPts val="800"/>
              </a:spcAft>
              <a:buClr>
                <a:schemeClr val="dk1"/>
              </a:buClr>
              <a:buSzPts val="1000"/>
              <a:buFont typeface="Inter Light"/>
              <a:buChar char="■"/>
              <a:defRPr sz="1000">
                <a:solidFill>
                  <a:schemeClr val="dk1"/>
                </a:solidFill>
                <a:latin typeface="Inter Light"/>
                <a:ea typeface="Inter Light"/>
                <a:cs typeface="Inter Light"/>
                <a:sym typeface="Inter Light"/>
              </a:defRPr>
            </a:lvl9pPr>
          </a:lstStyle>
          <a:p/>
        </p:txBody>
      </p:sp>
      <p:sp>
        <p:nvSpPr>
          <p:cNvPr id="318" name="Google Shape;318;p34"/>
          <p:cNvSpPr txBox="1"/>
          <p:nvPr>
            <p:ph idx="3" type="body"/>
          </p:nvPr>
        </p:nvSpPr>
        <p:spPr>
          <a:xfrm>
            <a:off x="279675" y="3500203"/>
            <a:ext cx="2395800" cy="713700"/>
          </a:xfrm>
          <a:prstGeom prst="rect">
            <a:avLst/>
          </a:prstGeom>
          <a:noFill/>
          <a:ln>
            <a:noFill/>
          </a:ln>
        </p:spPr>
        <p:txBody>
          <a:bodyPr anchorCtr="0" anchor="t" bIns="0" lIns="0" spcFirstLastPara="1" rIns="0" wrap="square" tIns="0">
            <a:noAutofit/>
          </a:bodyPr>
          <a:lstStyle>
            <a:lvl1pPr indent="-292100" lvl="0" marL="457200">
              <a:lnSpc>
                <a:spcPct val="115000"/>
              </a:lnSpc>
              <a:spcBef>
                <a:spcPts val="0"/>
              </a:spcBef>
              <a:spcAft>
                <a:spcPts val="0"/>
              </a:spcAft>
              <a:buClr>
                <a:schemeClr val="dk1"/>
              </a:buClr>
              <a:buSzPts val="1000"/>
              <a:buFont typeface="Inter Light"/>
              <a:buChar char="●"/>
              <a:defRPr sz="1000">
                <a:solidFill>
                  <a:schemeClr val="dk1"/>
                </a:solidFill>
                <a:latin typeface="Inter Light"/>
                <a:ea typeface="Inter Light"/>
                <a:cs typeface="Inter Light"/>
                <a:sym typeface="Inter Light"/>
              </a:defRPr>
            </a:lvl1pPr>
            <a:lvl2pPr indent="-292100" lvl="1" marL="914400">
              <a:lnSpc>
                <a:spcPct val="115000"/>
              </a:lnSpc>
              <a:spcBef>
                <a:spcPts val="800"/>
              </a:spcBef>
              <a:spcAft>
                <a:spcPts val="0"/>
              </a:spcAft>
              <a:buClr>
                <a:schemeClr val="dk1"/>
              </a:buClr>
              <a:buSzPts val="1000"/>
              <a:buFont typeface="Inter Light"/>
              <a:buChar char="○"/>
              <a:defRPr sz="1000">
                <a:solidFill>
                  <a:schemeClr val="dk1"/>
                </a:solidFill>
                <a:latin typeface="Inter Light"/>
                <a:ea typeface="Inter Light"/>
                <a:cs typeface="Inter Light"/>
                <a:sym typeface="Inter Light"/>
              </a:defRPr>
            </a:lvl2pPr>
            <a:lvl3pPr indent="-292100" lvl="2" marL="1371600">
              <a:lnSpc>
                <a:spcPct val="115000"/>
              </a:lnSpc>
              <a:spcBef>
                <a:spcPts val="800"/>
              </a:spcBef>
              <a:spcAft>
                <a:spcPts val="0"/>
              </a:spcAft>
              <a:buClr>
                <a:schemeClr val="dk1"/>
              </a:buClr>
              <a:buSzPts val="1000"/>
              <a:buFont typeface="Inter Light"/>
              <a:buChar char="■"/>
              <a:defRPr sz="1000">
                <a:solidFill>
                  <a:schemeClr val="dk1"/>
                </a:solidFill>
                <a:latin typeface="Inter Light"/>
                <a:ea typeface="Inter Light"/>
                <a:cs typeface="Inter Light"/>
                <a:sym typeface="Inter Light"/>
              </a:defRPr>
            </a:lvl3pPr>
            <a:lvl4pPr indent="-292100" lvl="3" marL="1828800">
              <a:lnSpc>
                <a:spcPct val="115000"/>
              </a:lnSpc>
              <a:spcBef>
                <a:spcPts val="800"/>
              </a:spcBef>
              <a:spcAft>
                <a:spcPts val="0"/>
              </a:spcAft>
              <a:buClr>
                <a:schemeClr val="dk1"/>
              </a:buClr>
              <a:buSzPts val="1000"/>
              <a:buFont typeface="Inter Light"/>
              <a:buChar char="●"/>
              <a:defRPr sz="1000">
                <a:solidFill>
                  <a:schemeClr val="dk1"/>
                </a:solidFill>
                <a:latin typeface="Inter Light"/>
                <a:ea typeface="Inter Light"/>
                <a:cs typeface="Inter Light"/>
                <a:sym typeface="Inter Light"/>
              </a:defRPr>
            </a:lvl4pPr>
            <a:lvl5pPr indent="-292100" lvl="4" marL="2286000">
              <a:lnSpc>
                <a:spcPct val="115000"/>
              </a:lnSpc>
              <a:spcBef>
                <a:spcPts val="800"/>
              </a:spcBef>
              <a:spcAft>
                <a:spcPts val="0"/>
              </a:spcAft>
              <a:buClr>
                <a:schemeClr val="dk1"/>
              </a:buClr>
              <a:buSzPts val="1000"/>
              <a:buFont typeface="Inter Light"/>
              <a:buChar char="○"/>
              <a:defRPr sz="1000">
                <a:solidFill>
                  <a:schemeClr val="dk1"/>
                </a:solidFill>
                <a:latin typeface="Inter Light"/>
                <a:ea typeface="Inter Light"/>
                <a:cs typeface="Inter Light"/>
                <a:sym typeface="Inter Light"/>
              </a:defRPr>
            </a:lvl5pPr>
            <a:lvl6pPr indent="-292100" lvl="5" marL="2743200">
              <a:lnSpc>
                <a:spcPct val="115000"/>
              </a:lnSpc>
              <a:spcBef>
                <a:spcPts val="800"/>
              </a:spcBef>
              <a:spcAft>
                <a:spcPts val="0"/>
              </a:spcAft>
              <a:buClr>
                <a:schemeClr val="dk1"/>
              </a:buClr>
              <a:buSzPts val="1000"/>
              <a:buFont typeface="Inter Light"/>
              <a:buChar char="■"/>
              <a:defRPr sz="1000">
                <a:solidFill>
                  <a:schemeClr val="dk1"/>
                </a:solidFill>
                <a:latin typeface="Inter Light"/>
                <a:ea typeface="Inter Light"/>
                <a:cs typeface="Inter Light"/>
                <a:sym typeface="Inter Light"/>
              </a:defRPr>
            </a:lvl6pPr>
            <a:lvl7pPr indent="-292100" lvl="6" marL="3200400">
              <a:lnSpc>
                <a:spcPct val="115000"/>
              </a:lnSpc>
              <a:spcBef>
                <a:spcPts val="800"/>
              </a:spcBef>
              <a:spcAft>
                <a:spcPts val="0"/>
              </a:spcAft>
              <a:buClr>
                <a:schemeClr val="dk1"/>
              </a:buClr>
              <a:buSzPts val="1000"/>
              <a:buFont typeface="Inter Light"/>
              <a:buChar char="●"/>
              <a:defRPr sz="1000">
                <a:solidFill>
                  <a:schemeClr val="dk1"/>
                </a:solidFill>
                <a:latin typeface="Inter Light"/>
                <a:ea typeface="Inter Light"/>
                <a:cs typeface="Inter Light"/>
                <a:sym typeface="Inter Light"/>
              </a:defRPr>
            </a:lvl7pPr>
            <a:lvl8pPr indent="-292100" lvl="7" marL="3657600">
              <a:lnSpc>
                <a:spcPct val="115000"/>
              </a:lnSpc>
              <a:spcBef>
                <a:spcPts val="800"/>
              </a:spcBef>
              <a:spcAft>
                <a:spcPts val="0"/>
              </a:spcAft>
              <a:buClr>
                <a:schemeClr val="dk1"/>
              </a:buClr>
              <a:buSzPts val="1000"/>
              <a:buFont typeface="Inter Light"/>
              <a:buChar char="○"/>
              <a:defRPr sz="1000">
                <a:solidFill>
                  <a:schemeClr val="dk1"/>
                </a:solidFill>
                <a:latin typeface="Inter Light"/>
                <a:ea typeface="Inter Light"/>
                <a:cs typeface="Inter Light"/>
                <a:sym typeface="Inter Light"/>
              </a:defRPr>
            </a:lvl8pPr>
            <a:lvl9pPr indent="-292100" lvl="8" marL="4114800">
              <a:lnSpc>
                <a:spcPct val="115000"/>
              </a:lnSpc>
              <a:spcBef>
                <a:spcPts val="800"/>
              </a:spcBef>
              <a:spcAft>
                <a:spcPts val="800"/>
              </a:spcAft>
              <a:buClr>
                <a:schemeClr val="dk1"/>
              </a:buClr>
              <a:buSzPts val="1000"/>
              <a:buFont typeface="Inter Light"/>
              <a:buChar char="■"/>
              <a:defRPr sz="1000">
                <a:solidFill>
                  <a:schemeClr val="dk1"/>
                </a:solidFill>
                <a:latin typeface="Inter Light"/>
                <a:ea typeface="Inter Light"/>
                <a:cs typeface="Inter Light"/>
                <a:sym typeface="Inter Light"/>
              </a:defRPr>
            </a:lvl9pPr>
          </a:lstStyle>
          <a:p/>
        </p:txBody>
      </p:sp>
      <p:sp>
        <p:nvSpPr>
          <p:cNvPr id="319" name="Google Shape;319;p34"/>
          <p:cNvSpPr txBox="1"/>
          <p:nvPr>
            <p:ph idx="4" type="subTitle"/>
          </p:nvPr>
        </p:nvSpPr>
        <p:spPr>
          <a:xfrm>
            <a:off x="277438" y="3118564"/>
            <a:ext cx="2395800" cy="211200"/>
          </a:xfrm>
          <a:prstGeom prst="rect">
            <a:avLst/>
          </a:prstGeom>
        </p:spPr>
        <p:txBody>
          <a:bodyPr anchorCtr="0" anchor="ctr" bIns="91425" lIns="0" spcFirstLastPara="1" rIns="0" wrap="square" tIns="91425">
            <a:noAutofit/>
          </a:bodyPr>
          <a:lstStyle>
            <a:lvl1pPr lvl="0">
              <a:spcBef>
                <a:spcPts val="0"/>
              </a:spcBef>
              <a:spcAft>
                <a:spcPts val="0"/>
              </a:spcAft>
              <a:buSzPts val="1000"/>
              <a:buFont typeface="Inter SemiBold"/>
              <a:buNone/>
              <a:defRPr sz="1000">
                <a:latin typeface="Inter SemiBold"/>
                <a:ea typeface="Inter SemiBold"/>
                <a:cs typeface="Inter SemiBold"/>
                <a:sym typeface="Inter SemiBold"/>
              </a:defRPr>
            </a:lvl1pPr>
            <a:lvl2pPr lvl="1">
              <a:spcBef>
                <a:spcPts val="0"/>
              </a:spcBef>
              <a:spcAft>
                <a:spcPts val="0"/>
              </a:spcAft>
              <a:buClr>
                <a:schemeClr val="dk1"/>
              </a:buClr>
              <a:buSzPts val="1000"/>
              <a:buFont typeface="Inter SemiBold"/>
              <a:buNone/>
              <a:defRPr sz="1000">
                <a:solidFill>
                  <a:schemeClr val="dk1"/>
                </a:solidFill>
                <a:latin typeface="Inter SemiBold"/>
                <a:ea typeface="Inter SemiBold"/>
                <a:cs typeface="Inter SemiBold"/>
                <a:sym typeface="Inter SemiBold"/>
              </a:defRPr>
            </a:lvl2pPr>
            <a:lvl3pPr lvl="2">
              <a:spcBef>
                <a:spcPts val="0"/>
              </a:spcBef>
              <a:spcAft>
                <a:spcPts val="0"/>
              </a:spcAft>
              <a:buClr>
                <a:schemeClr val="dk1"/>
              </a:buClr>
              <a:buSzPts val="1000"/>
              <a:buFont typeface="Inter SemiBold"/>
              <a:buNone/>
              <a:defRPr sz="1000">
                <a:solidFill>
                  <a:schemeClr val="dk1"/>
                </a:solidFill>
                <a:latin typeface="Inter SemiBold"/>
                <a:ea typeface="Inter SemiBold"/>
                <a:cs typeface="Inter SemiBold"/>
                <a:sym typeface="Inter SemiBold"/>
              </a:defRPr>
            </a:lvl3pPr>
            <a:lvl4pPr lvl="3">
              <a:spcBef>
                <a:spcPts val="0"/>
              </a:spcBef>
              <a:spcAft>
                <a:spcPts val="0"/>
              </a:spcAft>
              <a:buClr>
                <a:schemeClr val="dk1"/>
              </a:buClr>
              <a:buSzPts val="1000"/>
              <a:buFont typeface="Inter SemiBold"/>
              <a:buNone/>
              <a:defRPr sz="1000">
                <a:solidFill>
                  <a:schemeClr val="dk1"/>
                </a:solidFill>
                <a:latin typeface="Inter SemiBold"/>
                <a:ea typeface="Inter SemiBold"/>
                <a:cs typeface="Inter SemiBold"/>
                <a:sym typeface="Inter SemiBold"/>
              </a:defRPr>
            </a:lvl4pPr>
            <a:lvl5pPr lvl="4">
              <a:spcBef>
                <a:spcPts val="0"/>
              </a:spcBef>
              <a:spcAft>
                <a:spcPts val="0"/>
              </a:spcAft>
              <a:buClr>
                <a:schemeClr val="dk1"/>
              </a:buClr>
              <a:buSzPts val="1000"/>
              <a:buFont typeface="Inter SemiBold"/>
              <a:buNone/>
              <a:defRPr sz="1000">
                <a:solidFill>
                  <a:schemeClr val="dk1"/>
                </a:solidFill>
                <a:latin typeface="Inter SemiBold"/>
                <a:ea typeface="Inter SemiBold"/>
                <a:cs typeface="Inter SemiBold"/>
                <a:sym typeface="Inter SemiBold"/>
              </a:defRPr>
            </a:lvl5pPr>
            <a:lvl6pPr lvl="5">
              <a:spcBef>
                <a:spcPts val="0"/>
              </a:spcBef>
              <a:spcAft>
                <a:spcPts val="0"/>
              </a:spcAft>
              <a:buClr>
                <a:schemeClr val="dk1"/>
              </a:buClr>
              <a:buSzPts val="1000"/>
              <a:buFont typeface="Inter SemiBold"/>
              <a:buNone/>
              <a:defRPr sz="1000">
                <a:solidFill>
                  <a:schemeClr val="dk1"/>
                </a:solidFill>
                <a:latin typeface="Inter SemiBold"/>
                <a:ea typeface="Inter SemiBold"/>
                <a:cs typeface="Inter SemiBold"/>
                <a:sym typeface="Inter SemiBold"/>
              </a:defRPr>
            </a:lvl6pPr>
            <a:lvl7pPr lvl="6">
              <a:spcBef>
                <a:spcPts val="0"/>
              </a:spcBef>
              <a:spcAft>
                <a:spcPts val="0"/>
              </a:spcAft>
              <a:buClr>
                <a:schemeClr val="dk1"/>
              </a:buClr>
              <a:buSzPts val="1000"/>
              <a:buFont typeface="Inter SemiBold"/>
              <a:buNone/>
              <a:defRPr sz="1000">
                <a:solidFill>
                  <a:schemeClr val="dk1"/>
                </a:solidFill>
                <a:latin typeface="Inter SemiBold"/>
                <a:ea typeface="Inter SemiBold"/>
                <a:cs typeface="Inter SemiBold"/>
                <a:sym typeface="Inter SemiBold"/>
              </a:defRPr>
            </a:lvl7pPr>
            <a:lvl8pPr lvl="7">
              <a:spcBef>
                <a:spcPts val="0"/>
              </a:spcBef>
              <a:spcAft>
                <a:spcPts val="0"/>
              </a:spcAft>
              <a:buClr>
                <a:schemeClr val="dk1"/>
              </a:buClr>
              <a:buSzPts val="1000"/>
              <a:buFont typeface="Inter SemiBold"/>
              <a:buNone/>
              <a:defRPr sz="1000">
                <a:solidFill>
                  <a:schemeClr val="dk1"/>
                </a:solidFill>
                <a:latin typeface="Inter SemiBold"/>
                <a:ea typeface="Inter SemiBold"/>
                <a:cs typeface="Inter SemiBold"/>
                <a:sym typeface="Inter SemiBold"/>
              </a:defRPr>
            </a:lvl8pPr>
            <a:lvl9pPr lvl="8">
              <a:spcBef>
                <a:spcPts val="0"/>
              </a:spcBef>
              <a:spcAft>
                <a:spcPts val="0"/>
              </a:spcAft>
              <a:buClr>
                <a:schemeClr val="dk1"/>
              </a:buClr>
              <a:buSzPts val="1000"/>
              <a:buFont typeface="Inter SemiBold"/>
              <a:buNone/>
              <a:defRPr sz="1000">
                <a:solidFill>
                  <a:schemeClr val="dk1"/>
                </a:solidFill>
                <a:latin typeface="Inter SemiBold"/>
                <a:ea typeface="Inter SemiBold"/>
                <a:cs typeface="Inter SemiBold"/>
                <a:sym typeface="Inter SemiBold"/>
              </a:defRPr>
            </a:lvl9pPr>
          </a:lstStyle>
          <a:p/>
        </p:txBody>
      </p:sp>
      <p:sp>
        <p:nvSpPr>
          <p:cNvPr id="320" name="Google Shape;320;p34"/>
          <p:cNvSpPr txBox="1"/>
          <p:nvPr>
            <p:ph idx="5" type="body"/>
          </p:nvPr>
        </p:nvSpPr>
        <p:spPr>
          <a:xfrm>
            <a:off x="3345250" y="3500203"/>
            <a:ext cx="2395800" cy="713700"/>
          </a:xfrm>
          <a:prstGeom prst="rect">
            <a:avLst/>
          </a:prstGeom>
          <a:noFill/>
          <a:ln>
            <a:noFill/>
          </a:ln>
        </p:spPr>
        <p:txBody>
          <a:bodyPr anchorCtr="0" anchor="t" bIns="0" lIns="0" spcFirstLastPara="1" rIns="0" wrap="square" tIns="0">
            <a:noAutofit/>
          </a:bodyPr>
          <a:lstStyle>
            <a:lvl1pPr indent="-292100" lvl="0" marL="457200">
              <a:lnSpc>
                <a:spcPct val="115000"/>
              </a:lnSpc>
              <a:spcBef>
                <a:spcPts val="0"/>
              </a:spcBef>
              <a:spcAft>
                <a:spcPts val="0"/>
              </a:spcAft>
              <a:buClr>
                <a:schemeClr val="dk1"/>
              </a:buClr>
              <a:buSzPts val="1000"/>
              <a:buFont typeface="Inter Light"/>
              <a:buChar char="●"/>
              <a:defRPr sz="1000">
                <a:solidFill>
                  <a:schemeClr val="dk1"/>
                </a:solidFill>
                <a:latin typeface="Inter Light"/>
                <a:ea typeface="Inter Light"/>
                <a:cs typeface="Inter Light"/>
                <a:sym typeface="Inter Light"/>
              </a:defRPr>
            </a:lvl1pPr>
            <a:lvl2pPr indent="-292100" lvl="1" marL="914400">
              <a:lnSpc>
                <a:spcPct val="115000"/>
              </a:lnSpc>
              <a:spcBef>
                <a:spcPts val="800"/>
              </a:spcBef>
              <a:spcAft>
                <a:spcPts val="0"/>
              </a:spcAft>
              <a:buClr>
                <a:schemeClr val="dk1"/>
              </a:buClr>
              <a:buSzPts val="1000"/>
              <a:buFont typeface="Inter Light"/>
              <a:buChar char="○"/>
              <a:defRPr sz="1000">
                <a:solidFill>
                  <a:schemeClr val="dk1"/>
                </a:solidFill>
                <a:latin typeface="Inter Light"/>
                <a:ea typeface="Inter Light"/>
                <a:cs typeface="Inter Light"/>
                <a:sym typeface="Inter Light"/>
              </a:defRPr>
            </a:lvl2pPr>
            <a:lvl3pPr indent="-292100" lvl="2" marL="1371600">
              <a:lnSpc>
                <a:spcPct val="115000"/>
              </a:lnSpc>
              <a:spcBef>
                <a:spcPts val="800"/>
              </a:spcBef>
              <a:spcAft>
                <a:spcPts val="0"/>
              </a:spcAft>
              <a:buClr>
                <a:schemeClr val="dk1"/>
              </a:buClr>
              <a:buSzPts val="1000"/>
              <a:buFont typeface="Inter Light"/>
              <a:buChar char="■"/>
              <a:defRPr sz="1000">
                <a:solidFill>
                  <a:schemeClr val="dk1"/>
                </a:solidFill>
                <a:latin typeface="Inter Light"/>
                <a:ea typeface="Inter Light"/>
                <a:cs typeface="Inter Light"/>
                <a:sym typeface="Inter Light"/>
              </a:defRPr>
            </a:lvl3pPr>
            <a:lvl4pPr indent="-292100" lvl="3" marL="1828800">
              <a:lnSpc>
                <a:spcPct val="115000"/>
              </a:lnSpc>
              <a:spcBef>
                <a:spcPts val="800"/>
              </a:spcBef>
              <a:spcAft>
                <a:spcPts val="0"/>
              </a:spcAft>
              <a:buClr>
                <a:schemeClr val="dk1"/>
              </a:buClr>
              <a:buSzPts val="1000"/>
              <a:buFont typeface="Inter Light"/>
              <a:buChar char="●"/>
              <a:defRPr sz="1000">
                <a:solidFill>
                  <a:schemeClr val="dk1"/>
                </a:solidFill>
                <a:latin typeface="Inter Light"/>
                <a:ea typeface="Inter Light"/>
                <a:cs typeface="Inter Light"/>
                <a:sym typeface="Inter Light"/>
              </a:defRPr>
            </a:lvl4pPr>
            <a:lvl5pPr indent="-292100" lvl="4" marL="2286000">
              <a:lnSpc>
                <a:spcPct val="115000"/>
              </a:lnSpc>
              <a:spcBef>
                <a:spcPts val="800"/>
              </a:spcBef>
              <a:spcAft>
                <a:spcPts val="0"/>
              </a:spcAft>
              <a:buClr>
                <a:schemeClr val="dk1"/>
              </a:buClr>
              <a:buSzPts val="1000"/>
              <a:buFont typeface="Inter Light"/>
              <a:buChar char="○"/>
              <a:defRPr sz="1000">
                <a:solidFill>
                  <a:schemeClr val="dk1"/>
                </a:solidFill>
                <a:latin typeface="Inter Light"/>
                <a:ea typeface="Inter Light"/>
                <a:cs typeface="Inter Light"/>
                <a:sym typeface="Inter Light"/>
              </a:defRPr>
            </a:lvl5pPr>
            <a:lvl6pPr indent="-292100" lvl="5" marL="2743200">
              <a:lnSpc>
                <a:spcPct val="115000"/>
              </a:lnSpc>
              <a:spcBef>
                <a:spcPts val="800"/>
              </a:spcBef>
              <a:spcAft>
                <a:spcPts val="0"/>
              </a:spcAft>
              <a:buClr>
                <a:schemeClr val="dk1"/>
              </a:buClr>
              <a:buSzPts val="1000"/>
              <a:buFont typeface="Inter Light"/>
              <a:buChar char="■"/>
              <a:defRPr sz="1000">
                <a:solidFill>
                  <a:schemeClr val="dk1"/>
                </a:solidFill>
                <a:latin typeface="Inter Light"/>
                <a:ea typeface="Inter Light"/>
                <a:cs typeface="Inter Light"/>
                <a:sym typeface="Inter Light"/>
              </a:defRPr>
            </a:lvl6pPr>
            <a:lvl7pPr indent="-292100" lvl="6" marL="3200400">
              <a:lnSpc>
                <a:spcPct val="115000"/>
              </a:lnSpc>
              <a:spcBef>
                <a:spcPts val="800"/>
              </a:spcBef>
              <a:spcAft>
                <a:spcPts val="0"/>
              </a:spcAft>
              <a:buClr>
                <a:schemeClr val="dk1"/>
              </a:buClr>
              <a:buSzPts val="1000"/>
              <a:buFont typeface="Inter Light"/>
              <a:buChar char="●"/>
              <a:defRPr sz="1000">
                <a:solidFill>
                  <a:schemeClr val="dk1"/>
                </a:solidFill>
                <a:latin typeface="Inter Light"/>
                <a:ea typeface="Inter Light"/>
                <a:cs typeface="Inter Light"/>
                <a:sym typeface="Inter Light"/>
              </a:defRPr>
            </a:lvl7pPr>
            <a:lvl8pPr indent="-292100" lvl="7" marL="3657600">
              <a:lnSpc>
                <a:spcPct val="115000"/>
              </a:lnSpc>
              <a:spcBef>
                <a:spcPts val="800"/>
              </a:spcBef>
              <a:spcAft>
                <a:spcPts val="0"/>
              </a:spcAft>
              <a:buClr>
                <a:schemeClr val="dk1"/>
              </a:buClr>
              <a:buSzPts val="1000"/>
              <a:buFont typeface="Inter Light"/>
              <a:buChar char="○"/>
              <a:defRPr sz="1000">
                <a:solidFill>
                  <a:schemeClr val="dk1"/>
                </a:solidFill>
                <a:latin typeface="Inter Light"/>
                <a:ea typeface="Inter Light"/>
                <a:cs typeface="Inter Light"/>
                <a:sym typeface="Inter Light"/>
              </a:defRPr>
            </a:lvl8pPr>
            <a:lvl9pPr indent="-292100" lvl="8" marL="4114800">
              <a:lnSpc>
                <a:spcPct val="115000"/>
              </a:lnSpc>
              <a:spcBef>
                <a:spcPts val="800"/>
              </a:spcBef>
              <a:spcAft>
                <a:spcPts val="800"/>
              </a:spcAft>
              <a:buClr>
                <a:schemeClr val="dk1"/>
              </a:buClr>
              <a:buSzPts val="1000"/>
              <a:buFont typeface="Inter Light"/>
              <a:buChar char="■"/>
              <a:defRPr sz="1000">
                <a:solidFill>
                  <a:schemeClr val="dk1"/>
                </a:solidFill>
                <a:latin typeface="Inter Light"/>
                <a:ea typeface="Inter Light"/>
                <a:cs typeface="Inter Light"/>
                <a:sym typeface="Inter Light"/>
              </a:defRPr>
            </a:lvl9pPr>
          </a:lstStyle>
          <a:p/>
        </p:txBody>
      </p:sp>
      <p:sp>
        <p:nvSpPr>
          <p:cNvPr id="321" name="Google Shape;321;p34"/>
          <p:cNvSpPr txBox="1"/>
          <p:nvPr>
            <p:ph idx="6" type="subTitle"/>
          </p:nvPr>
        </p:nvSpPr>
        <p:spPr>
          <a:xfrm>
            <a:off x="3343013" y="3118564"/>
            <a:ext cx="2395800" cy="211200"/>
          </a:xfrm>
          <a:prstGeom prst="rect">
            <a:avLst/>
          </a:prstGeom>
        </p:spPr>
        <p:txBody>
          <a:bodyPr anchorCtr="0" anchor="ctr" bIns="91425" lIns="0" spcFirstLastPara="1" rIns="0" wrap="square" tIns="91425">
            <a:noAutofit/>
          </a:bodyPr>
          <a:lstStyle>
            <a:lvl1pPr lvl="0">
              <a:spcBef>
                <a:spcPts val="0"/>
              </a:spcBef>
              <a:spcAft>
                <a:spcPts val="0"/>
              </a:spcAft>
              <a:buSzPts val="1000"/>
              <a:buFont typeface="Inter SemiBold"/>
              <a:buNone/>
              <a:defRPr sz="1000">
                <a:latin typeface="Inter SemiBold"/>
                <a:ea typeface="Inter SemiBold"/>
                <a:cs typeface="Inter SemiBold"/>
                <a:sym typeface="Inter SemiBold"/>
              </a:defRPr>
            </a:lvl1pPr>
            <a:lvl2pPr lvl="1">
              <a:spcBef>
                <a:spcPts val="0"/>
              </a:spcBef>
              <a:spcAft>
                <a:spcPts val="0"/>
              </a:spcAft>
              <a:buClr>
                <a:schemeClr val="dk1"/>
              </a:buClr>
              <a:buSzPts val="1000"/>
              <a:buFont typeface="Inter SemiBold"/>
              <a:buNone/>
              <a:defRPr sz="1000">
                <a:solidFill>
                  <a:schemeClr val="dk1"/>
                </a:solidFill>
                <a:latin typeface="Inter SemiBold"/>
                <a:ea typeface="Inter SemiBold"/>
                <a:cs typeface="Inter SemiBold"/>
                <a:sym typeface="Inter SemiBold"/>
              </a:defRPr>
            </a:lvl2pPr>
            <a:lvl3pPr lvl="2">
              <a:spcBef>
                <a:spcPts val="0"/>
              </a:spcBef>
              <a:spcAft>
                <a:spcPts val="0"/>
              </a:spcAft>
              <a:buClr>
                <a:schemeClr val="dk1"/>
              </a:buClr>
              <a:buSzPts val="1000"/>
              <a:buFont typeface="Inter SemiBold"/>
              <a:buNone/>
              <a:defRPr sz="1000">
                <a:solidFill>
                  <a:schemeClr val="dk1"/>
                </a:solidFill>
                <a:latin typeface="Inter SemiBold"/>
                <a:ea typeface="Inter SemiBold"/>
                <a:cs typeface="Inter SemiBold"/>
                <a:sym typeface="Inter SemiBold"/>
              </a:defRPr>
            </a:lvl3pPr>
            <a:lvl4pPr lvl="3">
              <a:spcBef>
                <a:spcPts val="0"/>
              </a:spcBef>
              <a:spcAft>
                <a:spcPts val="0"/>
              </a:spcAft>
              <a:buClr>
                <a:schemeClr val="dk1"/>
              </a:buClr>
              <a:buSzPts val="1000"/>
              <a:buFont typeface="Inter SemiBold"/>
              <a:buNone/>
              <a:defRPr sz="1000">
                <a:solidFill>
                  <a:schemeClr val="dk1"/>
                </a:solidFill>
                <a:latin typeface="Inter SemiBold"/>
                <a:ea typeface="Inter SemiBold"/>
                <a:cs typeface="Inter SemiBold"/>
                <a:sym typeface="Inter SemiBold"/>
              </a:defRPr>
            </a:lvl4pPr>
            <a:lvl5pPr lvl="4">
              <a:spcBef>
                <a:spcPts val="0"/>
              </a:spcBef>
              <a:spcAft>
                <a:spcPts val="0"/>
              </a:spcAft>
              <a:buClr>
                <a:schemeClr val="dk1"/>
              </a:buClr>
              <a:buSzPts val="1000"/>
              <a:buFont typeface="Inter SemiBold"/>
              <a:buNone/>
              <a:defRPr sz="1000">
                <a:solidFill>
                  <a:schemeClr val="dk1"/>
                </a:solidFill>
                <a:latin typeface="Inter SemiBold"/>
                <a:ea typeface="Inter SemiBold"/>
                <a:cs typeface="Inter SemiBold"/>
                <a:sym typeface="Inter SemiBold"/>
              </a:defRPr>
            </a:lvl5pPr>
            <a:lvl6pPr lvl="5">
              <a:spcBef>
                <a:spcPts val="0"/>
              </a:spcBef>
              <a:spcAft>
                <a:spcPts val="0"/>
              </a:spcAft>
              <a:buClr>
                <a:schemeClr val="dk1"/>
              </a:buClr>
              <a:buSzPts val="1000"/>
              <a:buFont typeface="Inter SemiBold"/>
              <a:buNone/>
              <a:defRPr sz="1000">
                <a:solidFill>
                  <a:schemeClr val="dk1"/>
                </a:solidFill>
                <a:latin typeface="Inter SemiBold"/>
                <a:ea typeface="Inter SemiBold"/>
                <a:cs typeface="Inter SemiBold"/>
                <a:sym typeface="Inter SemiBold"/>
              </a:defRPr>
            </a:lvl6pPr>
            <a:lvl7pPr lvl="6">
              <a:spcBef>
                <a:spcPts val="0"/>
              </a:spcBef>
              <a:spcAft>
                <a:spcPts val="0"/>
              </a:spcAft>
              <a:buClr>
                <a:schemeClr val="dk1"/>
              </a:buClr>
              <a:buSzPts val="1000"/>
              <a:buFont typeface="Inter SemiBold"/>
              <a:buNone/>
              <a:defRPr sz="1000">
                <a:solidFill>
                  <a:schemeClr val="dk1"/>
                </a:solidFill>
                <a:latin typeface="Inter SemiBold"/>
                <a:ea typeface="Inter SemiBold"/>
                <a:cs typeface="Inter SemiBold"/>
                <a:sym typeface="Inter SemiBold"/>
              </a:defRPr>
            </a:lvl7pPr>
            <a:lvl8pPr lvl="7">
              <a:spcBef>
                <a:spcPts val="0"/>
              </a:spcBef>
              <a:spcAft>
                <a:spcPts val="0"/>
              </a:spcAft>
              <a:buClr>
                <a:schemeClr val="dk1"/>
              </a:buClr>
              <a:buSzPts val="1000"/>
              <a:buFont typeface="Inter SemiBold"/>
              <a:buNone/>
              <a:defRPr sz="1000">
                <a:solidFill>
                  <a:schemeClr val="dk1"/>
                </a:solidFill>
                <a:latin typeface="Inter SemiBold"/>
                <a:ea typeface="Inter SemiBold"/>
                <a:cs typeface="Inter SemiBold"/>
                <a:sym typeface="Inter SemiBold"/>
              </a:defRPr>
            </a:lvl8pPr>
            <a:lvl9pPr lvl="8">
              <a:spcBef>
                <a:spcPts val="0"/>
              </a:spcBef>
              <a:spcAft>
                <a:spcPts val="0"/>
              </a:spcAft>
              <a:buClr>
                <a:schemeClr val="dk1"/>
              </a:buClr>
              <a:buSzPts val="1000"/>
              <a:buFont typeface="Inter SemiBold"/>
              <a:buNone/>
              <a:defRPr sz="1000">
                <a:solidFill>
                  <a:schemeClr val="dk1"/>
                </a:solidFill>
                <a:latin typeface="Inter SemiBold"/>
                <a:ea typeface="Inter SemiBold"/>
                <a:cs typeface="Inter SemiBold"/>
                <a:sym typeface="Inter SemiBold"/>
              </a:defRPr>
            </a:lvl9pPr>
          </a:lstStyle>
          <a:p/>
        </p:txBody>
      </p:sp>
      <p:sp>
        <p:nvSpPr>
          <p:cNvPr id="322" name="Google Shape;322;p34"/>
          <p:cNvSpPr txBox="1"/>
          <p:nvPr>
            <p:ph idx="7" type="subTitle"/>
          </p:nvPr>
        </p:nvSpPr>
        <p:spPr>
          <a:xfrm>
            <a:off x="6465150" y="3948989"/>
            <a:ext cx="1646700" cy="211200"/>
          </a:xfrm>
          <a:prstGeom prst="rect">
            <a:avLst/>
          </a:prstGeom>
        </p:spPr>
        <p:txBody>
          <a:bodyPr anchorCtr="0" anchor="ctr" bIns="91425" lIns="0" spcFirstLastPara="1" rIns="0" wrap="square" tIns="91425">
            <a:noAutofit/>
          </a:bodyPr>
          <a:lstStyle>
            <a:lvl1pPr lvl="0">
              <a:spcBef>
                <a:spcPts val="0"/>
              </a:spcBef>
              <a:spcAft>
                <a:spcPts val="0"/>
              </a:spcAft>
              <a:buSzPts val="1000"/>
              <a:buFont typeface="Inter SemiBold"/>
              <a:buNone/>
              <a:defRPr sz="1000">
                <a:latin typeface="Inter SemiBold"/>
                <a:ea typeface="Inter SemiBold"/>
                <a:cs typeface="Inter SemiBold"/>
                <a:sym typeface="Inter SemiBold"/>
              </a:defRPr>
            </a:lvl1pPr>
            <a:lvl2pPr lvl="1">
              <a:spcBef>
                <a:spcPts val="0"/>
              </a:spcBef>
              <a:spcAft>
                <a:spcPts val="0"/>
              </a:spcAft>
              <a:buClr>
                <a:schemeClr val="dk1"/>
              </a:buClr>
              <a:buSzPts val="1000"/>
              <a:buFont typeface="Inter SemiBold"/>
              <a:buNone/>
              <a:defRPr sz="1000">
                <a:solidFill>
                  <a:schemeClr val="dk1"/>
                </a:solidFill>
                <a:latin typeface="Inter SemiBold"/>
                <a:ea typeface="Inter SemiBold"/>
                <a:cs typeface="Inter SemiBold"/>
                <a:sym typeface="Inter SemiBold"/>
              </a:defRPr>
            </a:lvl2pPr>
            <a:lvl3pPr lvl="2">
              <a:spcBef>
                <a:spcPts val="0"/>
              </a:spcBef>
              <a:spcAft>
                <a:spcPts val="0"/>
              </a:spcAft>
              <a:buClr>
                <a:schemeClr val="dk1"/>
              </a:buClr>
              <a:buSzPts val="1000"/>
              <a:buFont typeface="Inter SemiBold"/>
              <a:buNone/>
              <a:defRPr sz="1000">
                <a:solidFill>
                  <a:schemeClr val="dk1"/>
                </a:solidFill>
                <a:latin typeface="Inter SemiBold"/>
                <a:ea typeface="Inter SemiBold"/>
                <a:cs typeface="Inter SemiBold"/>
                <a:sym typeface="Inter SemiBold"/>
              </a:defRPr>
            </a:lvl3pPr>
            <a:lvl4pPr lvl="3">
              <a:spcBef>
                <a:spcPts val="0"/>
              </a:spcBef>
              <a:spcAft>
                <a:spcPts val="0"/>
              </a:spcAft>
              <a:buClr>
                <a:schemeClr val="dk1"/>
              </a:buClr>
              <a:buSzPts val="1000"/>
              <a:buFont typeface="Inter SemiBold"/>
              <a:buNone/>
              <a:defRPr sz="1000">
                <a:solidFill>
                  <a:schemeClr val="dk1"/>
                </a:solidFill>
                <a:latin typeface="Inter SemiBold"/>
                <a:ea typeface="Inter SemiBold"/>
                <a:cs typeface="Inter SemiBold"/>
                <a:sym typeface="Inter SemiBold"/>
              </a:defRPr>
            </a:lvl4pPr>
            <a:lvl5pPr lvl="4">
              <a:spcBef>
                <a:spcPts val="0"/>
              </a:spcBef>
              <a:spcAft>
                <a:spcPts val="0"/>
              </a:spcAft>
              <a:buClr>
                <a:schemeClr val="dk1"/>
              </a:buClr>
              <a:buSzPts val="1000"/>
              <a:buFont typeface="Inter SemiBold"/>
              <a:buNone/>
              <a:defRPr sz="1000">
                <a:solidFill>
                  <a:schemeClr val="dk1"/>
                </a:solidFill>
                <a:latin typeface="Inter SemiBold"/>
                <a:ea typeface="Inter SemiBold"/>
                <a:cs typeface="Inter SemiBold"/>
                <a:sym typeface="Inter SemiBold"/>
              </a:defRPr>
            </a:lvl5pPr>
            <a:lvl6pPr lvl="5">
              <a:spcBef>
                <a:spcPts val="0"/>
              </a:spcBef>
              <a:spcAft>
                <a:spcPts val="0"/>
              </a:spcAft>
              <a:buClr>
                <a:schemeClr val="dk1"/>
              </a:buClr>
              <a:buSzPts val="1000"/>
              <a:buFont typeface="Inter SemiBold"/>
              <a:buNone/>
              <a:defRPr sz="1000">
                <a:solidFill>
                  <a:schemeClr val="dk1"/>
                </a:solidFill>
                <a:latin typeface="Inter SemiBold"/>
                <a:ea typeface="Inter SemiBold"/>
                <a:cs typeface="Inter SemiBold"/>
                <a:sym typeface="Inter SemiBold"/>
              </a:defRPr>
            </a:lvl6pPr>
            <a:lvl7pPr lvl="6">
              <a:spcBef>
                <a:spcPts val="0"/>
              </a:spcBef>
              <a:spcAft>
                <a:spcPts val="0"/>
              </a:spcAft>
              <a:buClr>
                <a:schemeClr val="dk1"/>
              </a:buClr>
              <a:buSzPts val="1000"/>
              <a:buFont typeface="Inter SemiBold"/>
              <a:buNone/>
              <a:defRPr sz="1000">
                <a:solidFill>
                  <a:schemeClr val="dk1"/>
                </a:solidFill>
                <a:latin typeface="Inter SemiBold"/>
                <a:ea typeface="Inter SemiBold"/>
                <a:cs typeface="Inter SemiBold"/>
                <a:sym typeface="Inter SemiBold"/>
              </a:defRPr>
            </a:lvl7pPr>
            <a:lvl8pPr lvl="7">
              <a:spcBef>
                <a:spcPts val="0"/>
              </a:spcBef>
              <a:spcAft>
                <a:spcPts val="0"/>
              </a:spcAft>
              <a:buClr>
                <a:schemeClr val="dk1"/>
              </a:buClr>
              <a:buSzPts val="1000"/>
              <a:buFont typeface="Inter SemiBold"/>
              <a:buNone/>
              <a:defRPr sz="1000">
                <a:solidFill>
                  <a:schemeClr val="dk1"/>
                </a:solidFill>
                <a:latin typeface="Inter SemiBold"/>
                <a:ea typeface="Inter SemiBold"/>
                <a:cs typeface="Inter SemiBold"/>
                <a:sym typeface="Inter SemiBold"/>
              </a:defRPr>
            </a:lvl8pPr>
            <a:lvl9pPr lvl="8">
              <a:spcBef>
                <a:spcPts val="0"/>
              </a:spcBef>
              <a:spcAft>
                <a:spcPts val="0"/>
              </a:spcAft>
              <a:buClr>
                <a:schemeClr val="dk1"/>
              </a:buClr>
              <a:buSzPts val="1000"/>
              <a:buFont typeface="Inter SemiBold"/>
              <a:buNone/>
              <a:defRPr sz="1000">
                <a:solidFill>
                  <a:schemeClr val="dk1"/>
                </a:solidFill>
                <a:latin typeface="Inter SemiBold"/>
                <a:ea typeface="Inter SemiBold"/>
                <a:cs typeface="Inter SemiBold"/>
                <a:sym typeface="Inter SemiBold"/>
              </a:defRPr>
            </a:lvl9pPr>
          </a:lstStyle>
          <a:p/>
        </p:txBody>
      </p:sp>
      <p:sp>
        <p:nvSpPr>
          <p:cNvPr id="323" name="Google Shape;323;p34"/>
          <p:cNvSpPr txBox="1"/>
          <p:nvPr>
            <p:ph idx="8" type="subTitle"/>
          </p:nvPr>
        </p:nvSpPr>
        <p:spPr>
          <a:xfrm>
            <a:off x="6455725" y="4075875"/>
            <a:ext cx="1392000" cy="775800"/>
          </a:xfrm>
          <a:prstGeom prst="rect">
            <a:avLst/>
          </a:prstGeom>
        </p:spPr>
        <p:txBody>
          <a:bodyPr anchorCtr="0" anchor="ctr" bIns="91425" lIns="0" spcFirstLastPara="1" rIns="0" wrap="square" tIns="91425">
            <a:noAutofit/>
          </a:bodyPr>
          <a:lstStyle>
            <a:lvl1pPr lvl="0">
              <a:spcBef>
                <a:spcPts val="0"/>
              </a:spcBef>
              <a:spcAft>
                <a:spcPts val="0"/>
              </a:spcAft>
              <a:buSzPts val="4800"/>
              <a:buNone/>
              <a:defRPr sz="4800"/>
            </a:lvl1pPr>
            <a:lvl2pPr lvl="1">
              <a:spcBef>
                <a:spcPts val="0"/>
              </a:spcBef>
              <a:spcAft>
                <a:spcPts val="0"/>
              </a:spcAft>
              <a:buClr>
                <a:schemeClr val="dk1"/>
              </a:buClr>
              <a:buSzPts val="4800"/>
              <a:buNone/>
              <a:defRPr sz="4800">
                <a:solidFill>
                  <a:schemeClr val="dk1"/>
                </a:solidFill>
              </a:defRPr>
            </a:lvl2pPr>
            <a:lvl3pPr lvl="2">
              <a:spcBef>
                <a:spcPts val="0"/>
              </a:spcBef>
              <a:spcAft>
                <a:spcPts val="0"/>
              </a:spcAft>
              <a:buClr>
                <a:schemeClr val="dk1"/>
              </a:buClr>
              <a:buSzPts val="4800"/>
              <a:buNone/>
              <a:defRPr sz="4800">
                <a:solidFill>
                  <a:schemeClr val="dk1"/>
                </a:solidFill>
              </a:defRPr>
            </a:lvl3pPr>
            <a:lvl4pPr lvl="3">
              <a:spcBef>
                <a:spcPts val="0"/>
              </a:spcBef>
              <a:spcAft>
                <a:spcPts val="0"/>
              </a:spcAft>
              <a:buClr>
                <a:schemeClr val="dk1"/>
              </a:buClr>
              <a:buSzPts val="4800"/>
              <a:buNone/>
              <a:defRPr sz="4800">
                <a:solidFill>
                  <a:schemeClr val="dk1"/>
                </a:solidFill>
              </a:defRPr>
            </a:lvl4pPr>
            <a:lvl5pPr lvl="4">
              <a:spcBef>
                <a:spcPts val="0"/>
              </a:spcBef>
              <a:spcAft>
                <a:spcPts val="0"/>
              </a:spcAft>
              <a:buClr>
                <a:schemeClr val="dk1"/>
              </a:buClr>
              <a:buSzPts val="4800"/>
              <a:buNone/>
              <a:defRPr sz="4800">
                <a:solidFill>
                  <a:schemeClr val="dk1"/>
                </a:solidFill>
              </a:defRPr>
            </a:lvl5pPr>
            <a:lvl6pPr lvl="5">
              <a:spcBef>
                <a:spcPts val="0"/>
              </a:spcBef>
              <a:spcAft>
                <a:spcPts val="0"/>
              </a:spcAft>
              <a:buClr>
                <a:schemeClr val="dk1"/>
              </a:buClr>
              <a:buSzPts val="4800"/>
              <a:buNone/>
              <a:defRPr sz="4800">
                <a:solidFill>
                  <a:schemeClr val="dk1"/>
                </a:solidFill>
              </a:defRPr>
            </a:lvl6pPr>
            <a:lvl7pPr lvl="6">
              <a:spcBef>
                <a:spcPts val="0"/>
              </a:spcBef>
              <a:spcAft>
                <a:spcPts val="0"/>
              </a:spcAft>
              <a:buClr>
                <a:schemeClr val="dk1"/>
              </a:buClr>
              <a:buSzPts val="4800"/>
              <a:buNone/>
              <a:defRPr sz="4800">
                <a:solidFill>
                  <a:schemeClr val="dk1"/>
                </a:solidFill>
              </a:defRPr>
            </a:lvl7pPr>
            <a:lvl8pPr lvl="7">
              <a:spcBef>
                <a:spcPts val="0"/>
              </a:spcBef>
              <a:spcAft>
                <a:spcPts val="0"/>
              </a:spcAft>
              <a:buClr>
                <a:schemeClr val="dk1"/>
              </a:buClr>
              <a:buSzPts val="4800"/>
              <a:buNone/>
              <a:defRPr sz="4800">
                <a:solidFill>
                  <a:schemeClr val="dk1"/>
                </a:solidFill>
              </a:defRPr>
            </a:lvl8pPr>
            <a:lvl9pPr lvl="8">
              <a:spcBef>
                <a:spcPts val="0"/>
              </a:spcBef>
              <a:spcAft>
                <a:spcPts val="0"/>
              </a:spcAft>
              <a:buClr>
                <a:schemeClr val="dk1"/>
              </a:buClr>
              <a:buSzPts val="4800"/>
              <a:buNone/>
              <a:defRPr sz="4800">
                <a:solidFill>
                  <a:schemeClr val="dk1"/>
                </a:solidFill>
              </a:defRPr>
            </a:lvl9pPr>
          </a:lstStyle>
          <a:p/>
        </p:txBody>
      </p:sp>
      <p:sp>
        <p:nvSpPr>
          <p:cNvPr id="324" name="Google Shape;324;p34"/>
          <p:cNvSpPr txBox="1"/>
          <p:nvPr>
            <p:ph idx="9" type="subTitle"/>
          </p:nvPr>
        </p:nvSpPr>
        <p:spPr>
          <a:xfrm>
            <a:off x="6474575" y="2749851"/>
            <a:ext cx="1646700" cy="211200"/>
          </a:xfrm>
          <a:prstGeom prst="rect">
            <a:avLst/>
          </a:prstGeom>
        </p:spPr>
        <p:txBody>
          <a:bodyPr anchorCtr="0" anchor="ctr" bIns="91425" lIns="0" spcFirstLastPara="1" rIns="0" wrap="square" tIns="91425">
            <a:noAutofit/>
          </a:bodyPr>
          <a:lstStyle>
            <a:lvl1pPr lvl="0">
              <a:spcBef>
                <a:spcPts val="0"/>
              </a:spcBef>
              <a:spcAft>
                <a:spcPts val="0"/>
              </a:spcAft>
              <a:buSzPts val="1000"/>
              <a:buFont typeface="Inter SemiBold"/>
              <a:buNone/>
              <a:defRPr sz="1000">
                <a:latin typeface="Inter SemiBold"/>
                <a:ea typeface="Inter SemiBold"/>
                <a:cs typeface="Inter SemiBold"/>
                <a:sym typeface="Inter SemiBold"/>
              </a:defRPr>
            </a:lvl1pPr>
            <a:lvl2pPr lvl="1">
              <a:spcBef>
                <a:spcPts val="0"/>
              </a:spcBef>
              <a:spcAft>
                <a:spcPts val="0"/>
              </a:spcAft>
              <a:buClr>
                <a:schemeClr val="dk1"/>
              </a:buClr>
              <a:buSzPts val="1000"/>
              <a:buFont typeface="Inter SemiBold"/>
              <a:buNone/>
              <a:defRPr sz="1000">
                <a:solidFill>
                  <a:schemeClr val="dk1"/>
                </a:solidFill>
                <a:latin typeface="Inter SemiBold"/>
                <a:ea typeface="Inter SemiBold"/>
                <a:cs typeface="Inter SemiBold"/>
                <a:sym typeface="Inter SemiBold"/>
              </a:defRPr>
            </a:lvl2pPr>
            <a:lvl3pPr lvl="2">
              <a:spcBef>
                <a:spcPts val="0"/>
              </a:spcBef>
              <a:spcAft>
                <a:spcPts val="0"/>
              </a:spcAft>
              <a:buClr>
                <a:schemeClr val="dk1"/>
              </a:buClr>
              <a:buSzPts val="1000"/>
              <a:buFont typeface="Inter SemiBold"/>
              <a:buNone/>
              <a:defRPr sz="1000">
                <a:solidFill>
                  <a:schemeClr val="dk1"/>
                </a:solidFill>
                <a:latin typeface="Inter SemiBold"/>
                <a:ea typeface="Inter SemiBold"/>
                <a:cs typeface="Inter SemiBold"/>
                <a:sym typeface="Inter SemiBold"/>
              </a:defRPr>
            </a:lvl3pPr>
            <a:lvl4pPr lvl="3">
              <a:spcBef>
                <a:spcPts val="0"/>
              </a:spcBef>
              <a:spcAft>
                <a:spcPts val="0"/>
              </a:spcAft>
              <a:buClr>
                <a:schemeClr val="dk1"/>
              </a:buClr>
              <a:buSzPts val="1000"/>
              <a:buFont typeface="Inter SemiBold"/>
              <a:buNone/>
              <a:defRPr sz="1000">
                <a:solidFill>
                  <a:schemeClr val="dk1"/>
                </a:solidFill>
                <a:latin typeface="Inter SemiBold"/>
                <a:ea typeface="Inter SemiBold"/>
                <a:cs typeface="Inter SemiBold"/>
                <a:sym typeface="Inter SemiBold"/>
              </a:defRPr>
            </a:lvl4pPr>
            <a:lvl5pPr lvl="4">
              <a:spcBef>
                <a:spcPts val="0"/>
              </a:spcBef>
              <a:spcAft>
                <a:spcPts val="0"/>
              </a:spcAft>
              <a:buClr>
                <a:schemeClr val="dk1"/>
              </a:buClr>
              <a:buSzPts val="1000"/>
              <a:buFont typeface="Inter SemiBold"/>
              <a:buNone/>
              <a:defRPr sz="1000">
                <a:solidFill>
                  <a:schemeClr val="dk1"/>
                </a:solidFill>
                <a:latin typeface="Inter SemiBold"/>
                <a:ea typeface="Inter SemiBold"/>
                <a:cs typeface="Inter SemiBold"/>
                <a:sym typeface="Inter SemiBold"/>
              </a:defRPr>
            </a:lvl5pPr>
            <a:lvl6pPr lvl="5">
              <a:spcBef>
                <a:spcPts val="0"/>
              </a:spcBef>
              <a:spcAft>
                <a:spcPts val="0"/>
              </a:spcAft>
              <a:buClr>
                <a:schemeClr val="dk1"/>
              </a:buClr>
              <a:buSzPts val="1000"/>
              <a:buFont typeface="Inter SemiBold"/>
              <a:buNone/>
              <a:defRPr sz="1000">
                <a:solidFill>
                  <a:schemeClr val="dk1"/>
                </a:solidFill>
                <a:latin typeface="Inter SemiBold"/>
                <a:ea typeface="Inter SemiBold"/>
                <a:cs typeface="Inter SemiBold"/>
                <a:sym typeface="Inter SemiBold"/>
              </a:defRPr>
            </a:lvl6pPr>
            <a:lvl7pPr lvl="6">
              <a:spcBef>
                <a:spcPts val="0"/>
              </a:spcBef>
              <a:spcAft>
                <a:spcPts val="0"/>
              </a:spcAft>
              <a:buClr>
                <a:schemeClr val="dk1"/>
              </a:buClr>
              <a:buSzPts val="1000"/>
              <a:buFont typeface="Inter SemiBold"/>
              <a:buNone/>
              <a:defRPr sz="1000">
                <a:solidFill>
                  <a:schemeClr val="dk1"/>
                </a:solidFill>
                <a:latin typeface="Inter SemiBold"/>
                <a:ea typeface="Inter SemiBold"/>
                <a:cs typeface="Inter SemiBold"/>
                <a:sym typeface="Inter SemiBold"/>
              </a:defRPr>
            </a:lvl7pPr>
            <a:lvl8pPr lvl="7">
              <a:spcBef>
                <a:spcPts val="0"/>
              </a:spcBef>
              <a:spcAft>
                <a:spcPts val="0"/>
              </a:spcAft>
              <a:buClr>
                <a:schemeClr val="dk1"/>
              </a:buClr>
              <a:buSzPts val="1000"/>
              <a:buFont typeface="Inter SemiBold"/>
              <a:buNone/>
              <a:defRPr sz="1000">
                <a:solidFill>
                  <a:schemeClr val="dk1"/>
                </a:solidFill>
                <a:latin typeface="Inter SemiBold"/>
                <a:ea typeface="Inter SemiBold"/>
                <a:cs typeface="Inter SemiBold"/>
                <a:sym typeface="Inter SemiBold"/>
              </a:defRPr>
            </a:lvl8pPr>
            <a:lvl9pPr lvl="8">
              <a:spcBef>
                <a:spcPts val="0"/>
              </a:spcBef>
              <a:spcAft>
                <a:spcPts val="0"/>
              </a:spcAft>
              <a:buClr>
                <a:schemeClr val="dk1"/>
              </a:buClr>
              <a:buSzPts val="1000"/>
              <a:buFont typeface="Inter SemiBold"/>
              <a:buNone/>
              <a:defRPr sz="1000">
                <a:solidFill>
                  <a:schemeClr val="dk1"/>
                </a:solidFill>
                <a:latin typeface="Inter SemiBold"/>
                <a:ea typeface="Inter SemiBold"/>
                <a:cs typeface="Inter SemiBold"/>
                <a:sym typeface="Inter SemiBold"/>
              </a:defRPr>
            </a:lvl9pPr>
          </a:lstStyle>
          <a:p/>
        </p:txBody>
      </p:sp>
      <p:sp>
        <p:nvSpPr>
          <p:cNvPr id="325" name="Google Shape;325;p34"/>
          <p:cNvSpPr txBox="1"/>
          <p:nvPr>
            <p:ph idx="13" type="subTitle"/>
          </p:nvPr>
        </p:nvSpPr>
        <p:spPr>
          <a:xfrm>
            <a:off x="6465150" y="2876738"/>
            <a:ext cx="1392000" cy="775800"/>
          </a:xfrm>
          <a:prstGeom prst="rect">
            <a:avLst/>
          </a:prstGeom>
        </p:spPr>
        <p:txBody>
          <a:bodyPr anchorCtr="0" anchor="ctr" bIns="91425" lIns="0" spcFirstLastPara="1" rIns="0" wrap="square" tIns="91425">
            <a:noAutofit/>
          </a:bodyPr>
          <a:lstStyle>
            <a:lvl1pPr lvl="0">
              <a:spcBef>
                <a:spcPts val="0"/>
              </a:spcBef>
              <a:spcAft>
                <a:spcPts val="0"/>
              </a:spcAft>
              <a:buSzPts val="4800"/>
              <a:buNone/>
              <a:defRPr sz="4800"/>
            </a:lvl1pPr>
            <a:lvl2pPr lvl="1">
              <a:spcBef>
                <a:spcPts val="0"/>
              </a:spcBef>
              <a:spcAft>
                <a:spcPts val="0"/>
              </a:spcAft>
              <a:buClr>
                <a:schemeClr val="dk1"/>
              </a:buClr>
              <a:buSzPts val="4800"/>
              <a:buNone/>
              <a:defRPr sz="4800">
                <a:solidFill>
                  <a:schemeClr val="dk1"/>
                </a:solidFill>
              </a:defRPr>
            </a:lvl2pPr>
            <a:lvl3pPr lvl="2">
              <a:spcBef>
                <a:spcPts val="0"/>
              </a:spcBef>
              <a:spcAft>
                <a:spcPts val="0"/>
              </a:spcAft>
              <a:buClr>
                <a:schemeClr val="dk1"/>
              </a:buClr>
              <a:buSzPts val="4800"/>
              <a:buNone/>
              <a:defRPr sz="4800">
                <a:solidFill>
                  <a:schemeClr val="dk1"/>
                </a:solidFill>
              </a:defRPr>
            </a:lvl3pPr>
            <a:lvl4pPr lvl="3">
              <a:spcBef>
                <a:spcPts val="0"/>
              </a:spcBef>
              <a:spcAft>
                <a:spcPts val="0"/>
              </a:spcAft>
              <a:buClr>
                <a:schemeClr val="dk1"/>
              </a:buClr>
              <a:buSzPts val="4800"/>
              <a:buNone/>
              <a:defRPr sz="4800">
                <a:solidFill>
                  <a:schemeClr val="dk1"/>
                </a:solidFill>
              </a:defRPr>
            </a:lvl4pPr>
            <a:lvl5pPr lvl="4">
              <a:spcBef>
                <a:spcPts val="0"/>
              </a:spcBef>
              <a:spcAft>
                <a:spcPts val="0"/>
              </a:spcAft>
              <a:buClr>
                <a:schemeClr val="dk1"/>
              </a:buClr>
              <a:buSzPts val="4800"/>
              <a:buNone/>
              <a:defRPr sz="4800">
                <a:solidFill>
                  <a:schemeClr val="dk1"/>
                </a:solidFill>
              </a:defRPr>
            </a:lvl5pPr>
            <a:lvl6pPr lvl="5">
              <a:spcBef>
                <a:spcPts val="0"/>
              </a:spcBef>
              <a:spcAft>
                <a:spcPts val="0"/>
              </a:spcAft>
              <a:buClr>
                <a:schemeClr val="dk1"/>
              </a:buClr>
              <a:buSzPts val="4800"/>
              <a:buNone/>
              <a:defRPr sz="4800">
                <a:solidFill>
                  <a:schemeClr val="dk1"/>
                </a:solidFill>
              </a:defRPr>
            </a:lvl6pPr>
            <a:lvl7pPr lvl="6">
              <a:spcBef>
                <a:spcPts val="0"/>
              </a:spcBef>
              <a:spcAft>
                <a:spcPts val="0"/>
              </a:spcAft>
              <a:buClr>
                <a:schemeClr val="dk1"/>
              </a:buClr>
              <a:buSzPts val="4800"/>
              <a:buNone/>
              <a:defRPr sz="4800">
                <a:solidFill>
                  <a:schemeClr val="dk1"/>
                </a:solidFill>
              </a:defRPr>
            </a:lvl7pPr>
            <a:lvl8pPr lvl="7">
              <a:spcBef>
                <a:spcPts val="0"/>
              </a:spcBef>
              <a:spcAft>
                <a:spcPts val="0"/>
              </a:spcAft>
              <a:buClr>
                <a:schemeClr val="dk1"/>
              </a:buClr>
              <a:buSzPts val="4800"/>
              <a:buNone/>
              <a:defRPr sz="4800">
                <a:solidFill>
                  <a:schemeClr val="dk1"/>
                </a:solidFill>
              </a:defRPr>
            </a:lvl8pPr>
            <a:lvl9pPr lvl="8">
              <a:spcBef>
                <a:spcPts val="0"/>
              </a:spcBef>
              <a:spcAft>
                <a:spcPts val="0"/>
              </a:spcAft>
              <a:buClr>
                <a:schemeClr val="dk1"/>
              </a:buClr>
              <a:buSzPts val="4800"/>
              <a:buNone/>
              <a:defRPr sz="4800">
                <a:solidFill>
                  <a:schemeClr val="dk1"/>
                </a:solidFill>
              </a:defRPr>
            </a:lvl9pPr>
          </a:lstStyle>
          <a:p/>
        </p:txBody>
      </p:sp>
      <p:sp>
        <p:nvSpPr>
          <p:cNvPr id="326" name="Google Shape;326;p34"/>
          <p:cNvSpPr txBox="1"/>
          <p:nvPr>
            <p:ph idx="14" type="subTitle"/>
          </p:nvPr>
        </p:nvSpPr>
        <p:spPr>
          <a:xfrm>
            <a:off x="6469863" y="1550714"/>
            <a:ext cx="1646700" cy="211200"/>
          </a:xfrm>
          <a:prstGeom prst="rect">
            <a:avLst/>
          </a:prstGeom>
        </p:spPr>
        <p:txBody>
          <a:bodyPr anchorCtr="0" anchor="ctr" bIns="91425" lIns="0" spcFirstLastPara="1" rIns="0" wrap="square" tIns="91425">
            <a:noAutofit/>
          </a:bodyPr>
          <a:lstStyle>
            <a:lvl1pPr lvl="0">
              <a:spcBef>
                <a:spcPts val="0"/>
              </a:spcBef>
              <a:spcAft>
                <a:spcPts val="0"/>
              </a:spcAft>
              <a:buSzPts val="1000"/>
              <a:buFont typeface="Inter SemiBold"/>
              <a:buNone/>
              <a:defRPr sz="1000">
                <a:latin typeface="Inter SemiBold"/>
                <a:ea typeface="Inter SemiBold"/>
                <a:cs typeface="Inter SemiBold"/>
                <a:sym typeface="Inter SemiBold"/>
              </a:defRPr>
            </a:lvl1pPr>
            <a:lvl2pPr lvl="1">
              <a:spcBef>
                <a:spcPts val="0"/>
              </a:spcBef>
              <a:spcAft>
                <a:spcPts val="0"/>
              </a:spcAft>
              <a:buClr>
                <a:schemeClr val="dk1"/>
              </a:buClr>
              <a:buSzPts val="1000"/>
              <a:buFont typeface="Inter SemiBold"/>
              <a:buNone/>
              <a:defRPr sz="1000">
                <a:solidFill>
                  <a:schemeClr val="dk1"/>
                </a:solidFill>
                <a:latin typeface="Inter SemiBold"/>
                <a:ea typeface="Inter SemiBold"/>
                <a:cs typeface="Inter SemiBold"/>
                <a:sym typeface="Inter SemiBold"/>
              </a:defRPr>
            </a:lvl2pPr>
            <a:lvl3pPr lvl="2">
              <a:spcBef>
                <a:spcPts val="0"/>
              </a:spcBef>
              <a:spcAft>
                <a:spcPts val="0"/>
              </a:spcAft>
              <a:buClr>
                <a:schemeClr val="dk1"/>
              </a:buClr>
              <a:buSzPts val="1000"/>
              <a:buFont typeface="Inter SemiBold"/>
              <a:buNone/>
              <a:defRPr sz="1000">
                <a:solidFill>
                  <a:schemeClr val="dk1"/>
                </a:solidFill>
                <a:latin typeface="Inter SemiBold"/>
                <a:ea typeface="Inter SemiBold"/>
                <a:cs typeface="Inter SemiBold"/>
                <a:sym typeface="Inter SemiBold"/>
              </a:defRPr>
            </a:lvl3pPr>
            <a:lvl4pPr lvl="3">
              <a:spcBef>
                <a:spcPts val="0"/>
              </a:spcBef>
              <a:spcAft>
                <a:spcPts val="0"/>
              </a:spcAft>
              <a:buClr>
                <a:schemeClr val="dk1"/>
              </a:buClr>
              <a:buSzPts val="1000"/>
              <a:buFont typeface="Inter SemiBold"/>
              <a:buNone/>
              <a:defRPr sz="1000">
                <a:solidFill>
                  <a:schemeClr val="dk1"/>
                </a:solidFill>
                <a:latin typeface="Inter SemiBold"/>
                <a:ea typeface="Inter SemiBold"/>
                <a:cs typeface="Inter SemiBold"/>
                <a:sym typeface="Inter SemiBold"/>
              </a:defRPr>
            </a:lvl4pPr>
            <a:lvl5pPr lvl="4">
              <a:spcBef>
                <a:spcPts val="0"/>
              </a:spcBef>
              <a:spcAft>
                <a:spcPts val="0"/>
              </a:spcAft>
              <a:buClr>
                <a:schemeClr val="dk1"/>
              </a:buClr>
              <a:buSzPts val="1000"/>
              <a:buFont typeface="Inter SemiBold"/>
              <a:buNone/>
              <a:defRPr sz="1000">
                <a:solidFill>
                  <a:schemeClr val="dk1"/>
                </a:solidFill>
                <a:latin typeface="Inter SemiBold"/>
                <a:ea typeface="Inter SemiBold"/>
                <a:cs typeface="Inter SemiBold"/>
                <a:sym typeface="Inter SemiBold"/>
              </a:defRPr>
            </a:lvl5pPr>
            <a:lvl6pPr lvl="5">
              <a:spcBef>
                <a:spcPts val="0"/>
              </a:spcBef>
              <a:spcAft>
                <a:spcPts val="0"/>
              </a:spcAft>
              <a:buClr>
                <a:schemeClr val="dk1"/>
              </a:buClr>
              <a:buSzPts val="1000"/>
              <a:buFont typeface="Inter SemiBold"/>
              <a:buNone/>
              <a:defRPr sz="1000">
                <a:solidFill>
                  <a:schemeClr val="dk1"/>
                </a:solidFill>
                <a:latin typeface="Inter SemiBold"/>
                <a:ea typeface="Inter SemiBold"/>
                <a:cs typeface="Inter SemiBold"/>
                <a:sym typeface="Inter SemiBold"/>
              </a:defRPr>
            </a:lvl6pPr>
            <a:lvl7pPr lvl="6">
              <a:spcBef>
                <a:spcPts val="0"/>
              </a:spcBef>
              <a:spcAft>
                <a:spcPts val="0"/>
              </a:spcAft>
              <a:buClr>
                <a:schemeClr val="dk1"/>
              </a:buClr>
              <a:buSzPts val="1000"/>
              <a:buFont typeface="Inter SemiBold"/>
              <a:buNone/>
              <a:defRPr sz="1000">
                <a:solidFill>
                  <a:schemeClr val="dk1"/>
                </a:solidFill>
                <a:latin typeface="Inter SemiBold"/>
                <a:ea typeface="Inter SemiBold"/>
                <a:cs typeface="Inter SemiBold"/>
                <a:sym typeface="Inter SemiBold"/>
              </a:defRPr>
            </a:lvl7pPr>
            <a:lvl8pPr lvl="7">
              <a:spcBef>
                <a:spcPts val="0"/>
              </a:spcBef>
              <a:spcAft>
                <a:spcPts val="0"/>
              </a:spcAft>
              <a:buClr>
                <a:schemeClr val="dk1"/>
              </a:buClr>
              <a:buSzPts val="1000"/>
              <a:buFont typeface="Inter SemiBold"/>
              <a:buNone/>
              <a:defRPr sz="1000">
                <a:solidFill>
                  <a:schemeClr val="dk1"/>
                </a:solidFill>
                <a:latin typeface="Inter SemiBold"/>
                <a:ea typeface="Inter SemiBold"/>
                <a:cs typeface="Inter SemiBold"/>
                <a:sym typeface="Inter SemiBold"/>
              </a:defRPr>
            </a:lvl8pPr>
            <a:lvl9pPr lvl="8">
              <a:spcBef>
                <a:spcPts val="0"/>
              </a:spcBef>
              <a:spcAft>
                <a:spcPts val="0"/>
              </a:spcAft>
              <a:buClr>
                <a:schemeClr val="dk1"/>
              </a:buClr>
              <a:buSzPts val="1000"/>
              <a:buFont typeface="Inter SemiBold"/>
              <a:buNone/>
              <a:defRPr sz="1000">
                <a:solidFill>
                  <a:schemeClr val="dk1"/>
                </a:solidFill>
                <a:latin typeface="Inter SemiBold"/>
                <a:ea typeface="Inter SemiBold"/>
                <a:cs typeface="Inter SemiBold"/>
                <a:sym typeface="Inter SemiBold"/>
              </a:defRPr>
            </a:lvl9pPr>
          </a:lstStyle>
          <a:p/>
        </p:txBody>
      </p:sp>
      <p:sp>
        <p:nvSpPr>
          <p:cNvPr id="327" name="Google Shape;327;p34"/>
          <p:cNvSpPr txBox="1"/>
          <p:nvPr>
            <p:ph idx="15" type="subTitle"/>
          </p:nvPr>
        </p:nvSpPr>
        <p:spPr>
          <a:xfrm>
            <a:off x="6460438" y="1677600"/>
            <a:ext cx="1392000" cy="775800"/>
          </a:xfrm>
          <a:prstGeom prst="rect">
            <a:avLst/>
          </a:prstGeom>
        </p:spPr>
        <p:txBody>
          <a:bodyPr anchorCtr="0" anchor="ctr" bIns="91425" lIns="0" spcFirstLastPara="1" rIns="0" wrap="square" tIns="91425">
            <a:noAutofit/>
          </a:bodyPr>
          <a:lstStyle>
            <a:lvl1pPr lvl="0">
              <a:spcBef>
                <a:spcPts val="0"/>
              </a:spcBef>
              <a:spcAft>
                <a:spcPts val="0"/>
              </a:spcAft>
              <a:buSzPts val="4800"/>
              <a:buNone/>
              <a:defRPr sz="4800"/>
            </a:lvl1pPr>
            <a:lvl2pPr lvl="1">
              <a:spcBef>
                <a:spcPts val="0"/>
              </a:spcBef>
              <a:spcAft>
                <a:spcPts val="0"/>
              </a:spcAft>
              <a:buClr>
                <a:schemeClr val="dk1"/>
              </a:buClr>
              <a:buSzPts val="4800"/>
              <a:buNone/>
              <a:defRPr sz="4800">
                <a:solidFill>
                  <a:schemeClr val="dk1"/>
                </a:solidFill>
              </a:defRPr>
            </a:lvl2pPr>
            <a:lvl3pPr lvl="2">
              <a:spcBef>
                <a:spcPts val="0"/>
              </a:spcBef>
              <a:spcAft>
                <a:spcPts val="0"/>
              </a:spcAft>
              <a:buClr>
                <a:schemeClr val="dk1"/>
              </a:buClr>
              <a:buSzPts val="4800"/>
              <a:buNone/>
              <a:defRPr sz="4800">
                <a:solidFill>
                  <a:schemeClr val="dk1"/>
                </a:solidFill>
              </a:defRPr>
            </a:lvl3pPr>
            <a:lvl4pPr lvl="3">
              <a:spcBef>
                <a:spcPts val="0"/>
              </a:spcBef>
              <a:spcAft>
                <a:spcPts val="0"/>
              </a:spcAft>
              <a:buClr>
                <a:schemeClr val="dk1"/>
              </a:buClr>
              <a:buSzPts val="4800"/>
              <a:buNone/>
              <a:defRPr sz="4800">
                <a:solidFill>
                  <a:schemeClr val="dk1"/>
                </a:solidFill>
              </a:defRPr>
            </a:lvl4pPr>
            <a:lvl5pPr lvl="4">
              <a:spcBef>
                <a:spcPts val="0"/>
              </a:spcBef>
              <a:spcAft>
                <a:spcPts val="0"/>
              </a:spcAft>
              <a:buClr>
                <a:schemeClr val="dk1"/>
              </a:buClr>
              <a:buSzPts val="4800"/>
              <a:buNone/>
              <a:defRPr sz="4800">
                <a:solidFill>
                  <a:schemeClr val="dk1"/>
                </a:solidFill>
              </a:defRPr>
            </a:lvl5pPr>
            <a:lvl6pPr lvl="5">
              <a:spcBef>
                <a:spcPts val="0"/>
              </a:spcBef>
              <a:spcAft>
                <a:spcPts val="0"/>
              </a:spcAft>
              <a:buClr>
                <a:schemeClr val="dk1"/>
              </a:buClr>
              <a:buSzPts val="4800"/>
              <a:buNone/>
              <a:defRPr sz="4800">
                <a:solidFill>
                  <a:schemeClr val="dk1"/>
                </a:solidFill>
              </a:defRPr>
            </a:lvl6pPr>
            <a:lvl7pPr lvl="6">
              <a:spcBef>
                <a:spcPts val="0"/>
              </a:spcBef>
              <a:spcAft>
                <a:spcPts val="0"/>
              </a:spcAft>
              <a:buClr>
                <a:schemeClr val="dk1"/>
              </a:buClr>
              <a:buSzPts val="4800"/>
              <a:buNone/>
              <a:defRPr sz="4800">
                <a:solidFill>
                  <a:schemeClr val="dk1"/>
                </a:solidFill>
              </a:defRPr>
            </a:lvl7pPr>
            <a:lvl8pPr lvl="7">
              <a:spcBef>
                <a:spcPts val="0"/>
              </a:spcBef>
              <a:spcAft>
                <a:spcPts val="0"/>
              </a:spcAft>
              <a:buClr>
                <a:schemeClr val="dk1"/>
              </a:buClr>
              <a:buSzPts val="4800"/>
              <a:buNone/>
              <a:defRPr sz="4800">
                <a:solidFill>
                  <a:schemeClr val="dk1"/>
                </a:solidFill>
              </a:defRPr>
            </a:lvl8pPr>
            <a:lvl9pPr lvl="8">
              <a:spcBef>
                <a:spcPts val="0"/>
              </a:spcBef>
              <a:spcAft>
                <a:spcPts val="0"/>
              </a:spcAft>
              <a:buClr>
                <a:schemeClr val="dk1"/>
              </a:buClr>
              <a:buSzPts val="4800"/>
              <a:buNone/>
              <a:defRPr sz="4800">
                <a:solidFill>
                  <a:schemeClr val="dk1"/>
                </a:solidFill>
              </a:defRPr>
            </a:lvl9pPr>
          </a:lstStyle>
          <a:p/>
        </p:txBody>
      </p:sp>
      <p:sp>
        <p:nvSpPr>
          <p:cNvPr id="328" name="Google Shape;328;p34"/>
          <p:cNvSpPr txBox="1"/>
          <p:nvPr>
            <p:ph idx="16" type="body"/>
          </p:nvPr>
        </p:nvSpPr>
        <p:spPr>
          <a:xfrm>
            <a:off x="6455725" y="927350"/>
            <a:ext cx="2409900" cy="364800"/>
          </a:xfrm>
          <a:prstGeom prst="rect">
            <a:avLst/>
          </a:prstGeom>
          <a:noFill/>
          <a:ln>
            <a:noFill/>
          </a:ln>
        </p:spPr>
        <p:txBody>
          <a:bodyPr anchorCtr="0" anchor="t" bIns="0" lIns="0" spcFirstLastPara="1" rIns="0" wrap="square" tIns="0">
            <a:noAutofit/>
          </a:bodyPr>
          <a:lstStyle>
            <a:lvl1pPr indent="-292100" lvl="0" marL="457200">
              <a:lnSpc>
                <a:spcPct val="115000"/>
              </a:lnSpc>
              <a:spcBef>
                <a:spcPts val="0"/>
              </a:spcBef>
              <a:spcAft>
                <a:spcPts val="0"/>
              </a:spcAft>
              <a:buClr>
                <a:schemeClr val="dk1"/>
              </a:buClr>
              <a:buSzPts val="1000"/>
              <a:buFont typeface="Inter Light"/>
              <a:buChar char="●"/>
              <a:defRPr sz="1000">
                <a:solidFill>
                  <a:schemeClr val="dk1"/>
                </a:solidFill>
                <a:latin typeface="Inter Light"/>
                <a:ea typeface="Inter Light"/>
                <a:cs typeface="Inter Light"/>
                <a:sym typeface="Inter Light"/>
              </a:defRPr>
            </a:lvl1pPr>
            <a:lvl2pPr indent="-292100" lvl="1" marL="914400">
              <a:lnSpc>
                <a:spcPct val="115000"/>
              </a:lnSpc>
              <a:spcBef>
                <a:spcPts val="800"/>
              </a:spcBef>
              <a:spcAft>
                <a:spcPts val="0"/>
              </a:spcAft>
              <a:buClr>
                <a:schemeClr val="dk1"/>
              </a:buClr>
              <a:buSzPts val="1000"/>
              <a:buFont typeface="Inter Light"/>
              <a:buChar char="○"/>
              <a:defRPr sz="1000">
                <a:solidFill>
                  <a:schemeClr val="dk1"/>
                </a:solidFill>
                <a:latin typeface="Inter Light"/>
                <a:ea typeface="Inter Light"/>
                <a:cs typeface="Inter Light"/>
                <a:sym typeface="Inter Light"/>
              </a:defRPr>
            </a:lvl2pPr>
            <a:lvl3pPr indent="-292100" lvl="2" marL="1371600">
              <a:lnSpc>
                <a:spcPct val="115000"/>
              </a:lnSpc>
              <a:spcBef>
                <a:spcPts val="800"/>
              </a:spcBef>
              <a:spcAft>
                <a:spcPts val="0"/>
              </a:spcAft>
              <a:buClr>
                <a:schemeClr val="dk1"/>
              </a:buClr>
              <a:buSzPts val="1000"/>
              <a:buFont typeface="Inter Light"/>
              <a:buChar char="■"/>
              <a:defRPr sz="1000">
                <a:solidFill>
                  <a:schemeClr val="dk1"/>
                </a:solidFill>
                <a:latin typeface="Inter Light"/>
                <a:ea typeface="Inter Light"/>
                <a:cs typeface="Inter Light"/>
                <a:sym typeface="Inter Light"/>
              </a:defRPr>
            </a:lvl3pPr>
            <a:lvl4pPr indent="-292100" lvl="3" marL="1828800">
              <a:lnSpc>
                <a:spcPct val="115000"/>
              </a:lnSpc>
              <a:spcBef>
                <a:spcPts val="800"/>
              </a:spcBef>
              <a:spcAft>
                <a:spcPts val="0"/>
              </a:spcAft>
              <a:buClr>
                <a:schemeClr val="dk1"/>
              </a:buClr>
              <a:buSzPts val="1000"/>
              <a:buFont typeface="Inter Light"/>
              <a:buChar char="●"/>
              <a:defRPr sz="1000">
                <a:solidFill>
                  <a:schemeClr val="dk1"/>
                </a:solidFill>
                <a:latin typeface="Inter Light"/>
                <a:ea typeface="Inter Light"/>
                <a:cs typeface="Inter Light"/>
                <a:sym typeface="Inter Light"/>
              </a:defRPr>
            </a:lvl4pPr>
            <a:lvl5pPr indent="-292100" lvl="4" marL="2286000">
              <a:lnSpc>
                <a:spcPct val="115000"/>
              </a:lnSpc>
              <a:spcBef>
                <a:spcPts val="800"/>
              </a:spcBef>
              <a:spcAft>
                <a:spcPts val="0"/>
              </a:spcAft>
              <a:buClr>
                <a:schemeClr val="dk1"/>
              </a:buClr>
              <a:buSzPts val="1000"/>
              <a:buFont typeface="Inter Light"/>
              <a:buChar char="○"/>
              <a:defRPr sz="1000">
                <a:solidFill>
                  <a:schemeClr val="dk1"/>
                </a:solidFill>
                <a:latin typeface="Inter Light"/>
                <a:ea typeface="Inter Light"/>
                <a:cs typeface="Inter Light"/>
                <a:sym typeface="Inter Light"/>
              </a:defRPr>
            </a:lvl5pPr>
            <a:lvl6pPr indent="-292100" lvl="5" marL="2743200">
              <a:lnSpc>
                <a:spcPct val="115000"/>
              </a:lnSpc>
              <a:spcBef>
                <a:spcPts val="800"/>
              </a:spcBef>
              <a:spcAft>
                <a:spcPts val="0"/>
              </a:spcAft>
              <a:buClr>
                <a:schemeClr val="dk1"/>
              </a:buClr>
              <a:buSzPts val="1000"/>
              <a:buFont typeface="Inter Light"/>
              <a:buChar char="■"/>
              <a:defRPr sz="1000">
                <a:solidFill>
                  <a:schemeClr val="dk1"/>
                </a:solidFill>
                <a:latin typeface="Inter Light"/>
                <a:ea typeface="Inter Light"/>
                <a:cs typeface="Inter Light"/>
                <a:sym typeface="Inter Light"/>
              </a:defRPr>
            </a:lvl6pPr>
            <a:lvl7pPr indent="-292100" lvl="6" marL="3200400">
              <a:lnSpc>
                <a:spcPct val="115000"/>
              </a:lnSpc>
              <a:spcBef>
                <a:spcPts val="800"/>
              </a:spcBef>
              <a:spcAft>
                <a:spcPts val="0"/>
              </a:spcAft>
              <a:buClr>
                <a:schemeClr val="dk1"/>
              </a:buClr>
              <a:buSzPts val="1000"/>
              <a:buFont typeface="Inter Light"/>
              <a:buChar char="●"/>
              <a:defRPr sz="1000">
                <a:solidFill>
                  <a:schemeClr val="dk1"/>
                </a:solidFill>
                <a:latin typeface="Inter Light"/>
                <a:ea typeface="Inter Light"/>
                <a:cs typeface="Inter Light"/>
                <a:sym typeface="Inter Light"/>
              </a:defRPr>
            </a:lvl7pPr>
            <a:lvl8pPr indent="-292100" lvl="7" marL="3657600">
              <a:lnSpc>
                <a:spcPct val="115000"/>
              </a:lnSpc>
              <a:spcBef>
                <a:spcPts val="800"/>
              </a:spcBef>
              <a:spcAft>
                <a:spcPts val="0"/>
              </a:spcAft>
              <a:buClr>
                <a:schemeClr val="dk1"/>
              </a:buClr>
              <a:buSzPts val="1000"/>
              <a:buFont typeface="Inter Light"/>
              <a:buChar char="○"/>
              <a:defRPr sz="1000">
                <a:solidFill>
                  <a:schemeClr val="dk1"/>
                </a:solidFill>
                <a:latin typeface="Inter Light"/>
                <a:ea typeface="Inter Light"/>
                <a:cs typeface="Inter Light"/>
                <a:sym typeface="Inter Light"/>
              </a:defRPr>
            </a:lvl8pPr>
            <a:lvl9pPr indent="-292100" lvl="8" marL="4114800">
              <a:lnSpc>
                <a:spcPct val="115000"/>
              </a:lnSpc>
              <a:spcBef>
                <a:spcPts val="800"/>
              </a:spcBef>
              <a:spcAft>
                <a:spcPts val="800"/>
              </a:spcAft>
              <a:buClr>
                <a:schemeClr val="dk1"/>
              </a:buClr>
              <a:buSzPts val="1000"/>
              <a:buFont typeface="Inter Light"/>
              <a:buChar char="■"/>
              <a:defRPr sz="1000">
                <a:solidFill>
                  <a:schemeClr val="dk1"/>
                </a:solidFill>
                <a:latin typeface="Inter Light"/>
                <a:ea typeface="Inter Light"/>
                <a:cs typeface="Inter Light"/>
                <a:sym typeface="Inter Light"/>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329" name="Shape 329"/>
        <p:cNvGrpSpPr/>
        <p:nvPr/>
      </p:nvGrpSpPr>
      <p:grpSpPr>
        <a:xfrm>
          <a:off x="0" y="0"/>
          <a:ext cx="0" cy="0"/>
          <a:chOff x="0" y="0"/>
          <a:chExt cx="0" cy="0"/>
        </a:xfrm>
      </p:grpSpPr>
      <p:sp>
        <p:nvSpPr>
          <p:cNvPr id="330" name="Google Shape;330;p35"/>
          <p:cNvSpPr txBox="1"/>
          <p:nvPr>
            <p:ph type="ctrTitle"/>
          </p:nvPr>
        </p:nvSpPr>
        <p:spPr>
          <a:xfrm>
            <a:off x="311708" y="744575"/>
            <a:ext cx="8520600" cy="2052600"/>
          </a:xfrm>
          <a:prstGeom prst="rect">
            <a:avLst/>
          </a:prstGeom>
        </p:spPr>
        <p:txBody>
          <a:bodyPr anchorCtr="0" anchor="b" bIns="91425" lIns="91425" spcFirstLastPara="1" rIns="91425" wrap="square" tIns="91425">
            <a:spAutoFit/>
          </a:bodyPr>
          <a:lstStyle>
            <a:lvl1pPr lvl="0" algn="ctr">
              <a:spcBef>
                <a:spcPts val="0"/>
              </a:spcBef>
              <a:spcAft>
                <a:spcPts val="0"/>
              </a:spcAft>
              <a:buSzPts val="5200"/>
              <a:buChar char="●"/>
              <a:defRPr sz="5200"/>
            </a:lvl1pPr>
            <a:lvl2pPr lvl="1" algn="ctr">
              <a:spcBef>
                <a:spcPts val="0"/>
              </a:spcBef>
              <a:spcAft>
                <a:spcPts val="0"/>
              </a:spcAft>
              <a:buSzPts val="5200"/>
              <a:buChar char="○"/>
              <a:defRPr sz="5200"/>
            </a:lvl2pPr>
            <a:lvl3pPr lvl="2" algn="ctr">
              <a:spcBef>
                <a:spcPts val="0"/>
              </a:spcBef>
              <a:spcAft>
                <a:spcPts val="0"/>
              </a:spcAft>
              <a:buSzPts val="5200"/>
              <a:buChar char="■"/>
              <a:defRPr sz="5200"/>
            </a:lvl3pPr>
            <a:lvl4pPr lvl="3" algn="ctr">
              <a:spcBef>
                <a:spcPts val="0"/>
              </a:spcBef>
              <a:spcAft>
                <a:spcPts val="0"/>
              </a:spcAft>
              <a:buSzPts val="5200"/>
              <a:buChar char="●"/>
              <a:defRPr sz="5200"/>
            </a:lvl4pPr>
            <a:lvl5pPr lvl="4" algn="ctr">
              <a:spcBef>
                <a:spcPts val="0"/>
              </a:spcBef>
              <a:spcAft>
                <a:spcPts val="0"/>
              </a:spcAft>
              <a:buSzPts val="5200"/>
              <a:buChar char="○"/>
              <a:defRPr sz="5200"/>
            </a:lvl5pPr>
            <a:lvl6pPr lvl="5" algn="ctr">
              <a:spcBef>
                <a:spcPts val="0"/>
              </a:spcBef>
              <a:spcAft>
                <a:spcPts val="0"/>
              </a:spcAft>
              <a:buSzPts val="5200"/>
              <a:buChar char="■"/>
              <a:defRPr sz="5200"/>
            </a:lvl6pPr>
            <a:lvl7pPr lvl="6" algn="ctr">
              <a:spcBef>
                <a:spcPts val="0"/>
              </a:spcBef>
              <a:spcAft>
                <a:spcPts val="0"/>
              </a:spcAft>
              <a:buSzPts val="5200"/>
              <a:buChar char="●"/>
              <a:defRPr sz="5200"/>
            </a:lvl7pPr>
            <a:lvl8pPr lvl="7" algn="ctr">
              <a:spcBef>
                <a:spcPts val="0"/>
              </a:spcBef>
              <a:spcAft>
                <a:spcPts val="0"/>
              </a:spcAft>
              <a:buSzPts val="5200"/>
              <a:buChar char="○"/>
              <a:defRPr sz="5200"/>
            </a:lvl8pPr>
            <a:lvl9pPr lvl="8" algn="ctr">
              <a:spcBef>
                <a:spcPts val="0"/>
              </a:spcBef>
              <a:spcAft>
                <a:spcPts val="0"/>
              </a:spcAft>
              <a:buSzPts val="5200"/>
              <a:buChar char="■"/>
              <a:defRPr sz="5200"/>
            </a:lvl9pPr>
          </a:lstStyle>
          <a:p/>
        </p:txBody>
      </p:sp>
      <p:sp>
        <p:nvSpPr>
          <p:cNvPr id="331" name="Google Shape;331;p35"/>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spcBef>
                <a:spcPts val="0"/>
              </a:spcBef>
              <a:spcAft>
                <a:spcPts val="0"/>
              </a:spcAft>
              <a:buSzPts val="2800"/>
              <a:buNone/>
              <a:defRPr sz="2800"/>
            </a:lvl1pPr>
            <a:lvl2pPr lvl="1" algn="ctr">
              <a:spcBef>
                <a:spcPts val="0"/>
              </a:spcBef>
              <a:spcAft>
                <a:spcPts val="0"/>
              </a:spcAft>
              <a:buSzPts val="2800"/>
              <a:buNone/>
              <a:defRPr sz="2800"/>
            </a:lvl2pPr>
            <a:lvl3pPr lvl="2" algn="ctr">
              <a:spcBef>
                <a:spcPts val="0"/>
              </a:spcBef>
              <a:spcAft>
                <a:spcPts val="0"/>
              </a:spcAft>
              <a:buSzPts val="2800"/>
              <a:buNone/>
              <a:defRPr sz="2800"/>
            </a:lvl3pPr>
            <a:lvl4pPr lvl="3" algn="ctr">
              <a:spcBef>
                <a:spcPts val="0"/>
              </a:spcBef>
              <a:spcAft>
                <a:spcPts val="0"/>
              </a:spcAft>
              <a:buSzPts val="2800"/>
              <a:buNone/>
              <a:defRPr sz="2800"/>
            </a:lvl4pPr>
            <a:lvl5pPr lvl="4" algn="ctr">
              <a:spcBef>
                <a:spcPts val="0"/>
              </a:spcBef>
              <a:spcAft>
                <a:spcPts val="0"/>
              </a:spcAft>
              <a:buSzPts val="2800"/>
              <a:buNone/>
              <a:defRPr sz="2800"/>
            </a:lvl5pPr>
            <a:lvl6pPr lvl="5" algn="ctr">
              <a:spcBef>
                <a:spcPts val="0"/>
              </a:spcBef>
              <a:spcAft>
                <a:spcPts val="0"/>
              </a:spcAft>
              <a:buSzPts val="2800"/>
              <a:buNone/>
              <a:defRPr sz="2800"/>
            </a:lvl6pPr>
            <a:lvl7pPr lvl="6" algn="ctr">
              <a:spcBef>
                <a:spcPts val="0"/>
              </a:spcBef>
              <a:spcAft>
                <a:spcPts val="0"/>
              </a:spcAft>
              <a:buSzPts val="2800"/>
              <a:buNone/>
              <a:defRPr sz="2800"/>
            </a:lvl7pPr>
            <a:lvl8pPr lvl="7" algn="ctr">
              <a:spcBef>
                <a:spcPts val="0"/>
              </a:spcBef>
              <a:spcAft>
                <a:spcPts val="0"/>
              </a:spcAft>
              <a:buSzPts val="2800"/>
              <a:buNone/>
              <a:defRPr sz="2800"/>
            </a:lvl8pPr>
            <a:lvl9pPr lvl="8" algn="ctr">
              <a:spcBef>
                <a:spcPts val="0"/>
              </a:spcBef>
              <a:spcAft>
                <a:spcPts val="0"/>
              </a:spcAft>
              <a:buSzPts val="2800"/>
              <a:buNone/>
              <a:defRPr sz="2800"/>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 header">
    <p:spTree>
      <p:nvGrpSpPr>
        <p:cNvPr id="332" name="Shape 332"/>
        <p:cNvGrpSpPr/>
        <p:nvPr/>
      </p:nvGrpSpPr>
      <p:grpSpPr>
        <a:xfrm>
          <a:off x="0" y="0"/>
          <a:ext cx="0" cy="0"/>
          <a:chOff x="0" y="0"/>
          <a:chExt cx="0" cy="0"/>
        </a:xfrm>
      </p:grpSpPr>
      <p:sp>
        <p:nvSpPr>
          <p:cNvPr id="333" name="Google Shape;333;p36"/>
          <p:cNvSpPr txBox="1"/>
          <p:nvPr>
            <p:ph type="title"/>
          </p:nvPr>
        </p:nvSpPr>
        <p:spPr>
          <a:xfrm>
            <a:off x="311700" y="2150850"/>
            <a:ext cx="8520600" cy="841800"/>
          </a:xfrm>
          <a:prstGeom prst="rect">
            <a:avLst/>
          </a:prstGeom>
        </p:spPr>
        <p:txBody>
          <a:bodyPr anchorCtr="0" anchor="ctr" bIns="91425" lIns="91425" spcFirstLastPara="1" rIns="91425" wrap="square" tIns="91425">
            <a:spAutoFit/>
          </a:bodyPr>
          <a:lstStyle>
            <a:lvl1pPr lvl="0" algn="ctr">
              <a:spcBef>
                <a:spcPts val="0"/>
              </a:spcBef>
              <a:spcAft>
                <a:spcPts val="0"/>
              </a:spcAft>
              <a:buSzPts val="3600"/>
              <a:buChar char="●"/>
              <a:defRPr sz="3600"/>
            </a:lvl1pPr>
            <a:lvl2pPr lvl="1" algn="ctr">
              <a:spcBef>
                <a:spcPts val="0"/>
              </a:spcBef>
              <a:spcAft>
                <a:spcPts val="0"/>
              </a:spcAft>
              <a:buSzPts val="3600"/>
              <a:buChar char="○"/>
              <a:defRPr sz="3600"/>
            </a:lvl2pPr>
            <a:lvl3pPr lvl="2" algn="ctr">
              <a:spcBef>
                <a:spcPts val="0"/>
              </a:spcBef>
              <a:spcAft>
                <a:spcPts val="0"/>
              </a:spcAft>
              <a:buSzPts val="3600"/>
              <a:buChar char="■"/>
              <a:defRPr sz="3600"/>
            </a:lvl3pPr>
            <a:lvl4pPr lvl="3" algn="ctr">
              <a:spcBef>
                <a:spcPts val="0"/>
              </a:spcBef>
              <a:spcAft>
                <a:spcPts val="0"/>
              </a:spcAft>
              <a:buSzPts val="3600"/>
              <a:buChar char="●"/>
              <a:defRPr sz="3600"/>
            </a:lvl4pPr>
            <a:lvl5pPr lvl="4" algn="ctr">
              <a:spcBef>
                <a:spcPts val="0"/>
              </a:spcBef>
              <a:spcAft>
                <a:spcPts val="0"/>
              </a:spcAft>
              <a:buSzPts val="3600"/>
              <a:buChar char="○"/>
              <a:defRPr sz="3600"/>
            </a:lvl5pPr>
            <a:lvl6pPr lvl="5" algn="ctr">
              <a:spcBef>
                <a:spcPts val="0"/>
              </a:spcBef>
              <a:spcAft>
                <a:spcPts val="0"/>
              </a:spcAft>
              <a:buSzPts val="3600"/>
              <a:buChar char="■"/>
              <a:defRPr sz="3600"/>
            </a:lvl6pPr>
            <a:lvl7pPr lvl="6" algn="ctr">
              <a:spcBef>
                <a:spcPts val="0"/>
              </a:spcBef>
              <a:spcAft>
                <a:spcPts val="0"/>
              </a:spcAft>
              <a:buSzPts val="3600"/>
              <a:buChar char="●"/>
              <a:defRPr sz="3600"/>
            </a:lvl7pPr>
            <a:lvl8pPr lvl="7" algn="ctr">
              <a:spcBef>
                <a:spcPts val="0"/>
              </a:spcBef>
              <a:spcAft>
                <a:spcPts val="0"/>
              </a:spcAft>
              <a:buSzPts val="3600"/>
              <a:buChar char="○"/>
              <a:defRPr sz="3600"/>
            </a:lvl8pPr>
            <a:lvl9pPr lvl="8" algn="ctr">
              <a:spcBef>
                <a:spcPts val="0"/>
              </a:spcBef>
              <a:spcAft>
                <a:spcPts val="0"/>
              </a:spcAft>
              <a:buSzPts val="3600"/>
              <a:buChar char="■"/>
              <a:defRPr sz="3600"/>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p:cSld name="Title and body">
    <p:spTree>
      <p:nvGrpSpPr>
        <p:cNvPr id="334" name="Shape 334"/>
        <p:cNvGrpSpPr/>
        <p:nvPr/>
      </p:nvGrpSpPr>
      <p:grpSpPr>
        <a:xfrm>
          <a:off x="0" y="0"/>
          <a:ext cx="0" cy="0"/>
          <a:chOff x="0" y="0"/>
          <a:chExt cx="0" cy="0"/>
        </a:xfrm>
      </p:grpSpPr>
      <p:sp>
        <p:nvSpPr>
          <p:cNvPr id="335" name="Google Shape;335;p37"/>
          <p:cNvSpPr txBox="1"/>
          <p:nvPr>
            <p:ph type="title"/>
          </p:nvPr>
        </p:nvSpPr>
        <p:spPr>
          <a:xfrm>
            <a:off x="311700" y="445025"/>
            <a:ext cx="8520600" cy="572700"/>
          </a:xfrm>
          <a:prstGeom prst="rect">
            <a:avLst/>
          </a:prstGeom>
        </p:spPr>
        <p:txBody>
          <a:bodyPr anchorCtr="0" anchor="t" bIns="91425" lIns="91425" spcFirstLastPara="1" rIns="91425" wrap="square" tIns="91425">
            <a:sp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p:txBody>
      </p:sp>
      <p:sp>
        <p:nvSpPr>
          <p:cNvPr id="336" name="Google Shape;336;p37"/>
          <p:cNvSpPr txBox="1"/>
          <p:nvPr>
            <p:ph idx="1" type="body"/>
          </p:nvPr>
        </p:nvSpPr>
        <p:spPr>
          <a:xfrm>
            <a:off x="311700" y="1152475"/>
            <a:ext cx="8520600" cy="3416400"/>
          </a:xfrm>
          <a:prstGeom prst="rect">
            <a:avLst/>
          </a:prstGeom>
          <a:noFill/>
          <a:ln>
            <a:noFill/>
          </a:ln>
        </p:spPr>
        <p:txBody>
          <a:bodyPr anchorCtr="0" anchor="ctr" bIns="91425" lIns="91425" spcFirstLastPara="1" rIns="91425" wrap="square" tIns="91425">
            <a:noAutofit/>
          </a:bodyPr>
          <a:lstStyle>
            <a:lvl1pPr indent="-317500" lvl="0" marL="457200">
              <a:spcBef>
                <a:spcPts val="0"/>
              </a:spcBef>
              <a:spcAft>
                <a:spcPts val="0"/>
              </a:spcAft>
              <a:buSzPts val="14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p:cSld name="Title and two columns">
    <p:spTree>
      <p:nvGrpSpPr>
        <p:cNvPr id="337" name="Shape 337"/>
        <p:cNvGrpSpPr/>
        <p:nvPr/>
      </p:nvGrpSpPr>
      <p:grpSpPr>
        <a:xfrm>
          <a:off x="0" y="0"/>
          <a:ext cx="0" cy="0"/>
          <a:chOff x="0" y="0"/>
          <a:chExt cx="0" cy="0"/>
        </a:xfrm>
      </p:grpSpPr>
      <p:sp>
        <p:nvSpPr>
          <p:cNvPr id="338" name="Google Shape;338;p38"/>
          <p:cNvSpPr txBox="1"/>
          <p:nvPr>
            <p:ph type="title"/>
          </p:nvPr>
        </p:nvSpPr>
        <p:spPr>
          <a:xfrm>
            <a:off x="311700" y="445025"/>
            <a:ext cx="8520600" cy="572700"/>
          </a:xfrm>
          <a:prstGeom prst="rect">
            <a:avLst/>
          </a:prstGeom>
        </p:spPr>
        <p:txBody>
          <a:bodyPr anchorCtr="0" anchor="t" bIns="91425" lIns="91425" spcFirstLastPara="1" rIns="91425" wrap="square" tIns="91425">
            <a:sp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p:txBody>
      </p:sp>
      <p:sp>
        <p:nvSpPr>
          <p:cNvPr id="339" name="Google Shape;339;p38"/>
          <p:cNvSpPr txBox="1"/>
          <p:nvPr>
            <p:ph idx="1" type="body"/>
          </p:nvPr>
        </p:nvSpPr>
        <p:spPr>
          <a:xfrm>
            <a:off x="311700" y="1152475"/>
            <a:ext cx="3999900" cy="3416400"/>
          </a:xfrm>
          <a:prstGeom prst="rect">
            <a:avLst/>
          </a:prstGeom>
          <a:noFill/>
          <a:ln>
            <a:noFill/>
          </a:ln>
        </p:spPr>
        <p:txBody>
          <a:bodyPr anchorCtr="0" anchor="ctr" bIns="91425" lIns="91425" spcFirstLastPara="1" rIns="91425" wrap="square" tIns="91425">
            <a:noAutofit/>
          </a:bodyPr>
          <a:lstStyle>
            <a:lvl1pPr indent="-317500" lvl="0" marL="457200">
              <a:spcBef>
                <a:spcPts val="0"/>
              </a:spcBef>
              <a:spcAft>
                <a:spcPts val="0"/>
              </a:spcAft>
              <a:buSzPts val="1400"/>
              <a:buChar char="●"/>
              <a:defRPr/>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0" name="Google Shape;340;p38"/>
          <p:cNvSpPr txBox="1"/>
          <p:nvPr>
            <p:ph idx="2" type="body"/>
          </p:nvPr>
        </p:nvSpPr>
        <p:spPr>
          <a:xfrm>
            <a:off x="4832400" y="1152475"/>
            <a:ext cx="3999900" cy="3416400"/>
          </a:xfrm>
          <a:prstGeom prst="rect">
            <a:avLst/>
          </a:prstGeom>
        </p:spPr>
        <p:txBody>
          <a:bodyPr anchorCtr="0" anchor="t" bIns="91425" lIns="91425" spcFirstLastPara="1" rIns="91425" wrap="square" tIns="91425">
            <a:spAutoFit/>
          </a:bodyPr>
          <a:lstStyle>
            <a:lvl1pPr indent="-317500" lvl="0" marL="457200">
              <a:spcBef>
                <a:spcPts val="0"/>
              </a:spcBef>
              <a:spcAft>
                <a:spcPts val="0"/>
              </a:spcAft>
              <a:buSzPts val="1400"/>
              <a:buChar char="●"/>
              <a:defRPr sz="1400"/>
            </a:lvl1pPr>
            <a:lvl2pPr indent="-304800" lvl="1" marL="914400">
              <a:spcBef>
                <a:spcPts val="800"/>
              </a:spcBef>
              <a:spcAft>
                <a:spcPts val="0"/>
              </a:spcAft>
              <a:buSzPts val="1200"/>
              <a:buChar char="○"/>
              <a:defRPr/>
            </a:lvl2pPr>
            <a:lvl3pPr indent="-304800" lvl="2" marL="1371600">
              <a:spcBef>
                <a:spcPts val="800"/>
              </a:spcBef>
              <a:spcAft>
                <a:spcPts val="0"/>
              </a:spcAft>
              <a:buSzPts val="1200"/>
              <a:buChar char="■"/>
              <a:defRPr/>
            </a:lvl3pPr>
            <a:lvl4pPr indent="-304800" lvl="3" marL="1828800">
              <a:spcBef>
                <a:spcPts val="800"/>
              </a:spcBef>
              <a:spcAft>
                <a:spcPts val="0"/>
              </a:spcAft>
              <a:buSzPts val="1200"/>
              <a:buChar char="●"/>
              <a:defRPr/>
            </a:lvl4pPr>
            <a:lvl5pPr indent="-304800" lvl="4" marL="2286000">
              <a:spcBef>
                <a:spcPts val="800"/>
              </a:spcBef>
              <a:spcAft>
                <a:spcPts val="0"/>
              </a:spcAft>
              <a:buSzPts val="1200"/>
              <a:buChar char="○"/>
              <a:defRPr/>
            </a:lvl5pPr>
            <a:lvl6pPr indent="-304800" lvl="5" marL="2743200">
              <a:spcBef>
                <a:spcPts val="800"/>
              </a:spcBef>
              <a:spcAft>
                <a:spcPts val="0"/>
              </a:spcAft>
              <a:buSzPts val="1200"/>
              <a:buChar char="■"/>
              <a:defRPr/>
            </a:lvl6pPr>
            <a:lvl7pPr indent="-304800" lvl="6" marL="3200400">
              <a:spcBef>
                <a:spcPts val="800"/>
              </a:spcBef>
              <a:spcAft>
                <a:spcPts val="0"/>
              </a:spcAft>
              <a:buSzPts val="1200"/>
              <a:buChar char="●"/>
              <a:defRPr/>
            </a:lvl7pPr>
            <a:lvl8pPr indent="-304800" lvl="7" marL="3657600">
              <a:spcBef>
                <a:spcPts val="800"/>
              </a:spcBef>
              <a:spcAft>
                <a:spcPts val="0"/>
              </a:spcAft>
              <a:buSzPts val="1200"/>
              <a:buChar char="○"/>
              <a:defRPr/>
            </a:lvl8pPr>
            <a:lvl9pPr indent="-304800" lvl="8" marL="4114800">
              <a:spcBef>
                <a:spcPts val="800"/>
              </a:spcBef>
              <a:spcAft>
                <a:spcPts val="800"/>
              </a:spcAft>
              <a:buSzPts val="1200"/>
              <a:buChar char="■"/>
              <a:defRPr/>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341" name="Shape 341"/>
        <p:cNvGrpSpPr/>
        <p:nvPr/>
      </p:nvGrpSpPr>
      <p:grpSpPr>
        <a:xfrm>
          <a:off x="0" y="0"/>
          <a:ext cx="0" cy="0"/>
          <a:chOff x="0" y="0"/>
          <a:chExt cx="0" cy="0"/>
        </a:xfrm>
      </p:grpSpPr>
      <p:sp>
        <p:nvSpPr>
          <p:cNvPr id="342" name="Google Shape;342;p39"/>
          <p:cNvSpPr txBox="1"/>
          <p:nvPr>
            <p:ph type="title"/>
          </p:nvPr>
        </p:nvSpPr>
        <p:spPr>
          <a:xfrm>
            <a:off x="311700" y="445025"/>
            <a:ext cx="8520600" cy="572700"/>
          </a:xfrm>
          <a:prstGeom prst="rect">
            <a:avLst/>
          </a:prstGeom>
        </p:spPr>
        <p:txBody>
          <a:bodyPr anchorCtr="0" anchor="t" bIns="91425" lIns="91425" spcFirstLastPara="1" rIns="91425" wrap="square" tIns="91425">
            <a:sp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 column text">
    <p:spTree>
      <p:nvGrpSpPr>
        <p:cNvPr id="343" name="Shape 343"/>
        <p:cNvGrpSpPr/>
        <p:nvPr/>
      </p:nvGrpSpPr>
      <p:grpSpPr>
        <a:xfrm>
          <a:off x="0" y="0"/>
          <a:ext cx="0" cy="0"/>
          <a:chOff x="0" y="0"/>
          <a:chExt cx="0" cy="0"/>
        </a:xfrm>
      </p:grpSpPr>
      <p:sp>
        <p:nvSpPr>
          <p:cNvPr id="344" name="Google Shape;344;p40"/>
          <p:cNvSpPr txBox="1"/>
          <p:nvPr>
            <p:ph type="title"/>
          </p:nvPr>
        </p:nvSpPr>
        <p:spPr>
          <a:xfrm>
            <a:off x="311700" y="555600"/>
            <a:ext cx="2808000" cy="755700"/>
          </a:xfrm>
          <a:prstGeom prst="rect">
            <a:avLst/>
          </a:prstGeom>
        </p:spPr>
        <p:txBody>
          <a:bodyPr anchorCtr="0" anchor="b" bIns="91425" lIns="91425" spcFirstLastPara="1" rIns="91425" wrap="square" tIns="91425">
            <a:spAutoFit/>
          </a:bodyPr>
          <a:lstStyle>
            <a:lvl1pPr lvl="0">
              <a:spcBef>
                <a:spcPts val="0"/>
              </a:spcBef>
              <a:spcAft>
                <a:spcPts val="0"/>
              </a:spcAft>
              <a:buSzPts val="2400"/>
              <a:buChar char="●"/>
              <a:defRPr sz="2400"/>
            </a:lvl1pPr>
            <a:lvl2pPr lvl="1">
              <a:spcBef>
                <a:spcPts val="0"/>
              </a:spcBef>
              <a:spcAft>
                <a:spcPts val="0"/>
              </a:spcAft>
              <a:buSzPts val="2400"/>
              <a:buChar char="○"/>
              <a:defRPr sz="2400"/>
            </a:lvl2pPr>
            <a:lvl3pPr lvl="2">
              <a:spcBef>
                <a:spcPts val="0"/>
              </a:spcBef>
              <a:spcAft>
                <a:spcPts val="0"/>
              </a:spcAft>
              <a:buSzPts val="2400"/>
              <a:buChar char="■"/>
              <a:defRPr sz="2400"/>
            </a:lvl3pPr>
            <a:lvl4pPr lvl="3">
              <a:spcBef>
                <a:spcPts val="0"/>
              </a:spcBef>
              <a:spcAft>
                <a:spcPts val="0"/>
              </a:spcAft>
              <a:buSzPts val="2400"/>
              <a:buChar char="●"/>
              <a:defRPr sz="2400"/>
            </a:lvl4pPr>
            <a:lvl5pPr lvl="4">
              <a:spcBef>
                <a:spcPts val="0"/>
              </a:spcBef>
              <a:spcAft>
                <a:spcPts val="0"/>
              </a:spcAft>
              <a:buSzPts val="2400"/>
              <a:buChar char="○"/>
              <a:defRPr sz="2400"/>
            </a:lvl5pPr>
            <a:lvl6pPr lvl="5">
              <a:spcBef>
                <a:spcPts val="0"/>
              </a:spcBef>
              <a:spcAft>
                <a:spcPts val="0"/>
              </a:spcAft>
              <a:buSzPts val="2400"/>
              <a:buChar char="■"/>
              <a:defRPr sz="2400"/>
            </a:lvl6pPr>
            <a:lvl7pPr lvl="6">
              <a:spcBef>
                <a:spcPts val="0"/>
              </a:spcBef>
              <a:spcAft>
                <a:spcPts val="0"/>
              </a:spcAft>
              <a:buSzPts val="2400"/>
              <a:buChar char="●"/>
              <a:defRPr sz="2400"/>
            </a:lvl7pPr>
            <a:lvl8pPr lvl="7">
              <a:spcBef>
                <a:spcPts val="0"/>
              </a:spcBef>
              <a:spcAft>
                <a:spcPts val="0"/>
              </a:spcAft>
              <a:buSzPts val="2400"/>
              <a:buChar char="○"/>
              <a:defRPr sz="2400"/>
            </a:lvl8pPr>
            <a:lvl9pPr lvl="8">
              <a:spcBef>
                <a:spcPts val="0"/>
              </a:spcBef>
              <a:spcAft>
                <a:spcPts val="0"/>
              </a:spcAft>
              <a:buSzPts val="2400"/>
              <a:buChar char="■"/>
              <a:defRPr sz="2400"/>
            </a:lvl9pPr>
          </a:lstStyle>
          <a:p/>
        </p:txBody>
      </p:sp>
      <p:sp>
        <p:nvSpPr>
          <p:cNvPr id="345" name="Google Shape;345;p40"/>
          <p:cNvSpPr txBox="1"/>
          <p:nvPr>
            <p:ph idx="1" type="body"/>
          </p:nvPr>
        </p:nvSpPr>
        <p:spPr>
          <a:xfrm>
            <a:off x="311700" y="1389600"/>
            <a:ext cx="2808000" cy="3179400"/>
          </a:xfrm>
          <a:prstGeom prst="rect">
            <a:avLst/>
          </a:prstGeom>
          <a:noFill/>
          <a:ln>
            <a:noFill/>
          </a:ln>
        </p:spPr>
        <p:txBody>
          <a:bodyPr anchorCtr="0" anchor="ctr"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 point">
    <p:spTree>
      <p:nvGrpSpPr>
        <p:cNvPr id="346" name="Shape 346"/>
        <p:cNvGrpSpPr/>
        <p:nvPr/>
      </p:nvGrpSpPr>
      <p:grpSpPr>
        <a:xfrm>
          <a:off x="0" y="0"/>
          <a:ext cx="0" cy="0"/>
          <a:chOff x="0" y="0"/>
          <a:chExt cx="0" cy="0"/>
        </a:xfrm>
      </p:grpSpPr>
      <p:sp>
        <p:nvSpPr>
          <p:cNvPr id="347" name="Google Shape;347;p41"/>
          <p:cNvSpPr txBox="1"/>
          <p:nvPr>
            <p:ph type="title"/>
          </p:nvPr>
        </p:nvSpPr>
        <p:spPr>
          <a:xfrm>
            <a:off x="490250" y="450150"/>
            <a:ext cx="6367800" cy="4090800"/>
          </a:xfrm>
          <a:prstGeom prst="rect">
            <a:avLst/>
          </a:prstGeom>
        </p:spPr>
        <p:txBody>
          <a:bodyPr anchorCtr="0" anchor="ctr" bIns="91425" lIns="91425" spcFirstLastPara="1" rIns="91425" wrap="square" tIns="91425">
            <a:spAutoFit/>
          </a:bodyPr>
          <a:lstStyle>
            <a:lvl1pPr lvl="0">
              <a:spcBef>
                <a:spcPts val="0"/>
              </a:spcBef>
              <a:spcAft>
                <a:spcPts val="0"/>
              </a:spcAft>
              <a:buSzPts val="4800"/>
              <a:buChar char="●"/>
              <a:defRPr sz="4800"/>
            </a:lvl1pPr>
            <a:lvl2pPr lvl="1">
              <a:spcBef>
                <a:spcPts val="0"/>
              </a:spcBef>
              <a:spcAft>
                <a:spcPts val="0"/>
              </a:spcAft>
              <a:buSzPts val="4800"/>
              <a:buChar char="○"/>
              <a:defRPr sz="4800"/>
            </a:lvl2pPr>
            <a:lvl3pPr lvl="2">
              <a:spcBef>
                <a:spcPts val="0"/>
              </a:spcBef>
              <a:spcAft>
                <a:spcPts val="0"/>
              </a:spcAft>
              <a:buSzPts val="4800"/>
              <a:buChar char="■"/>
              <a:defRPr sz="4800"/>
            </a:lvl3pPr>
            <a:lvl4pPr lvl="3">
              <a:spcBef>
                <a:spcPts val="0"/>
              </a:spcBef>
              <a:spcAft>
                <a:spcPts val="0"/>
              </a:spcAft>
              <a:buSzPts val="4800"/>
              <a:buChar char="●"/>
              <a:defRPr sz="4800"/>
            </a:lvl4pPr>
            <a:lvl5pPr lvl="4">
              <a:spcBef>
                <a:spcPts val="0"/>
              </a:spcBef>
              <a:spcAft>
                <a:spcPts val="0"/>
              </a:spcAft>
              <a:buSzPts val="4800"/>
              <a:buChar char="○"/>
              <a:defRPr sz="4800"/>
            </a:lvl5pPr>
            <a:lvl6pPr lvl="5">
              <a:spcBef>
                <a:spcPts val="0"/>
              </a:spcBef>
              <a:spcAft>
                <a:spcPts val="0"/>
              </a:spcAft>
              <a:buSzPts val="4800"/>
              <a:buChar char="■"/>
              <a:defRPr sz="4800"/>
            </a:lvl6pPr>
            <a:lvl7pPr lvl="6">
              <a:spcBef>
                <a:spcPts val="0"/>
              </a:spcBef>
              <a:spcAft>
                <a:spcPts val="0"/>
              </a:spcAft>
              <a:buSzPts val="4800"/>
              <a:buChar char="●"/>
              <a:defRPr sz="4800"/>
            </a:lvl7pPr>
            <a:lvl8pPr lvl="7">
              <a:spcBef>
                <a:spcPts val="0"/>
              </a:spcBef>
              <a:spcAft>
                <a:spcPts val="0"/>
              </a:spcAft>
              <a:buSzPts val="4800"/>
              <a:buChar char="○"/>
              <a:defRPr sz="4800"/>
            </a:lvl8pPr>
            <a:lvl9pPr lvl="8">
              <a:spcBef>
                <a:spcPts val="0"/>
              </a:spcBef>
              <a:spcAft>
                <a:spcPts val="0"/>
              </a:spcAft>
              <a:buSzPts val="4800"/>
              <a:buChar char="■"/>
              <a:defRPr sz="48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 title and description">
    <p:spTree>
      <p:nvGrpSpPr>
        <p:cNvPr id="348" name="Shape 348"/>
        <p:cNvGrpSpPr/>
        <p:nvPr/>
      </p:nvGrpSpPr>
      <p:grpSpPr>
        <a:xfrm>
          <a:off x="0" y="0"/>
          <a:ext cx="0" cy="0"/>
          <a:chOff x="0" y="0"/>
          <a:chExt cx="0" cy="0"/>
        </a:xfrm>
      </p:grpSpPr>
      <p:sp>
        <p:nvSpPr>
          <p:cNvPr id="349" name="Google Shape;349;p42"/>
          <p:cNvSpPr txBox="1"/>
          <p:nvPr>
            <p:ph type="title"/>
          </p:nvPr>
        </p:nvSpPr>
        <p:spPr>
          <a:xfrm>
            <a:off x="265500" y="1233175"/>
            <a:ext cx="4045200" cy="1482300"/>
          </a:xfrm>
          <a:prstGeom prst="rect">
            <a:avLst/>
          </a:prstGeom>
        </p:spPr>
        <p:txBody>
          <a:bodyPr anchorCtr="0" anchor="b" bIns="91425" lIns="91425" spcFirstLastPara="1" rIns="91425" wrap="square" tIns="91425">
            <a:spAutoFit/>
          </a:bodyPr>
          <a:lstStyle>
            <a:lvl1pPr lvl="0" algn="ctr">
              <a:spcBef>
                <a:spcPts val="0"/>
              </a:spcBef>
              <a:spcAft>
                <a:spcPts val="0"/>
              </a:spcAft>
              <a:buSzPts val="4200"/>
              <a:buChar char="●"/>
              <a:defRPr sz="4200"/>
            </a:lvl1pPr>
            <a:lvl2pPr lvl="1" algn="ctr">
              <a:spcBef>
                <a:spcPts val="0"/>
              </a:spcBef>
              <a:spcAft>
                <a:spcPts val="0"/>
              </a:spcAft>
              <a:buSzPts val="4200"/>
              <a:buChar char="○"/>
              <a:defRPr sz="4200"/>
            </a:lvl2pPr>
            <a:lvl3pPr lvl="2" algn="ctr">
              <a:spcBef>
                <a:spcPts val="0"/>
              </a:spcBef>
              <a:spcAft>
                <a:spcPts val="0"/>
              </a:spcAft>
              <a:buSzPts val="4200"/>
              <a:buChar char="■"/>
              <a:defRPr sz="4200"/>
            </a:lvl3pPr>
            <a:lvl4pPr lvl="3" algn="ctr">
              <a:spcBef>
                <a:spcPts val="0"/>
              </a:spcBef>
              <a:spcAft>
                <a:spcPts val="0"/>
              </a:spcAft>
              <a:buSzPts val="4200"/>
              <a:buChar char="●"/>
              <a:defRPr sz="4200"/>
            </a:lvl4pPr>
            <a:lvl5pPr lvl="4" algn="ctr">
              <a:spcBef>
                <a:spcPts val="0"/>
              </a:spcBef>
              <a:spcAft>
                <a:spcPts val="0"/>
              </a:spcAft>
              <a:buSzPts val="4200"/>
              <a:buChar char="○"/>
              <a:defRPr sz="4200"/>
            </a:lvl5pPr>
            <a:lvl6pPr lvl="5" algn="ctr">
              <a:spcBef>
                <a:spcPts val="0"/>
              </a:spcBef>
              <a:spcAft>
                <a:spcPts val="0"/>
              </a:spcAft>
              <a:buSzPts val="4200"/>
              <a:buChar char="■"/>
              <a:defRPr sz="4200"/>
            </a:lvl6pPr>
            <a:lvl7pPr lvl="6" algn="ctr">
              <a:spcBef>
                <a:spcPts val="0"/>
              </a:spcBef>
              <a:spcAft>
                <a:spcPts val="0"/>
              </a:spcAft>
              <a:buSzPts val="4200"/>
              <a:buChar char="●"/>
              <a:defRPr sz="4200"/>
            </a:lvl7pPr>
            <a:lvl8pPr lvl="7" algn="ctr">
              <a:spcBef>
                <a:spcPts val="0"/>
              </a:spcBef>
              <a:spcAft>
                <a:spcPts val="0"/>
              </a:spcAft>
              <a:buSzPts val="4200"/>
              <a:buChar char="○"/>
              <a:defRPr sz="4200"/>
            </a:lvl8pPr>
            <a:lvl9pPr lvl="8" algn="ctr">
              <a:spcBef>
                <a:spcPts val="0"/>
              </a:spcBef>
              <a:spcAft>
                <a:spcPts val="0"/>
              </a:spcAft>
              <a:buSzPts val="4200"/>
              <a:buChar char="■"/>
              <a:defRPr sz="4200"/>
            </a:lvl9pPr>
          </a:lstStyle>
          <a:p/>
        </p:txBody>
      </p:sp>
      <p:sp>
        <p:nvSpPr>
          <p:cNvPr id="350" name="Google Shape;350;p42"/>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spcBef>
                <a:spcPts val="0"/>
              </a:spcBef>
              <a:spcAft>
                <a:spcPts val="0"/>
              </a:spcAft>
              <a:buSzPts val="2100"/>
              <a:buNone/>
              <a:defRPr sz="2100"/>
            </a:lvl1pPr>
            <a:lvl2pPr lvl="1" algn="ctr">
              <a:spcBef>
                <a:spcPts val="0"/>
              </a:spcBef>
              <a:spcAft>
                <a:spcPts val="0"/>
              </a:spcAft>
              <a:buSzPts val="2100"/>
              <a:buNone/>
              <a:defRPr sz="2100"/>
            </a:lvl2pPr>
            <a:lvl3pPr lvl="2" algn="ctr">
              <a:spcBef>
                <a:spcPts val="0"/>
              </a:spcBef>
              <a:spcAft>
                <a:spcPts val="0"/>
              </a:spcAft>
              <a:buSzPts val="2100"/>
              <a:buNone/>
              <a:defRPr sz="2100"/>
            </a:lvl3pPr>
            <a:lvl4pPr lvl="3" algn="ctr">
              <a:spcBef>
                <a:spcPts val="0"/>
              </a:spcBef>
              <a:spcAft>
                <a:spcPts val="0"/>
              </a:spcAft>
              <a:buSzPts val="2100"/>
              <a:buNone/>
              <a:defRPr sz="2100"/>
            </a:lvl4pPr>
            <a:lvl5pPr lvl="4" algn="ctr">
              <a:spcBef>
                <a:spcPts val="0"/>
              </a:spcBef>
              <a:spcAft>
                <a:spcPts val="0"/>
              </a:spcAft>
              <a:buSzPts val="2100"/>
              <a:buNone/>
              <a:defRPr sz="2100"/>
            </a:lvl5pPr>
            <a:lvl6pPr lvl="5" algn="ctr">
              <a:spcBef>
                <a:spcPts val="0"/>
              </a:spcBef>
              <a:spcAft>
                <a:spcPts val="0"/>
              </a:spcAft>
              <a:buSzPts val="2100"/>
              <a:buNone/>
              <a:defRPr sz="2100"/>
            </a:lvl6pPr>
            <a:lvl7pPr lvl="6" algn="ctr">
              <a:spcBef>
                <a:spcPts val="0"/>
              </a:spcBef>
              <a:spcAft>
                <a:spcPts val="0"/>
              </a:spcAft>
              <a:buSzPts val="2100"/>
              <a:buNone/>
              <a:defRPr sz="2100"/>
            </a:lvl7pPr>
            <a:lvl8pPr lvl="7" algn="ctr">
              <a:spcBef>
                <a:spcPts val="0"/>
              </a:spcBef>
              <a:spcAft>
                <a:spcPts val="0"/>
              </a:spcAft>
              <a:buSzPts val="2100"/>
              <a:buNone/>
              <a:defRPr sz="2100"/>
            </a:lvl8pPr>
            <a:lvl9pPr lvl="8" algn="ctr">
              <a:spcBef>
                <a:spcPts val="0"/>
              </a:spcBef>
              <a:spcAft>
                <a:spcPts val="0"/>
              </a:spcAft>
              <a:buSzPts val="2100"/>
              <a:buNone/>
              <a:defRPr sz="2100"/>
            </a:lvl9pPr>
          </a:lstStyle>
          <a:p/>
        </p:txBody>
      </p:sp>
      <p:sp>
        <p:nvSpPr>
          <p:cNvPr id="351" name="Google Shape;351;p42"/>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17500" lvl="0" marL="457200">
              <a:spcBef>
                <a:spcPts val="0"/>
              </a:spcBef>
              <a:spcAft>
                <a:spcPts val="0"/>
              </a:spcAft>
              <a:buSzPts val="14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
    <p:spTree>
      <p:nvGrpSpPr>
        <p:cNvPr id="352" name="Shape 352"/>
        <p:cNvGrpSpPr/>
        <p:nvPr/>
      </p:nvGrpSpPr>
      <p:grpSpPr>
        <a:xfrm>
          <a:off x="0" y="0"/>
          <a:ext cx="0" cy="0"/>
          <a:chOff x="0" y="0"/>
          <a:chExt cx="0" cy="0"/>
        </a:xfrm>
      </p:grpSpPr>
      <p:sp>
        <p:nvSpPr>
          <p:cNvPr id="353" name="Google Shape;353;p43"/>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spcBef>
                <a:spcPts val="0"/>
              </a:spcBef>
              <a:spcAft>
                <a:spcPts val="0"/>
              </a:spcAft>
              <a:buSzPts val="1400"/>
              <a:buNone/>
              <a:defRPr/>
            </a:lvl1pPr>
          </a:lstStyle>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 number">
    <p:spTree>
      <p:nvGrpSpPr>
        <p:cNvPr id="354" name="Shape 354"/>
        <p:cNvGrpSpPr/>
        <p:nvPr/>
      </p:nvGrpSpPr>
      <p:grpSpPr>
        <a:xfrm>
          <a:off x="0" y="0"/>
          <a:ext cx="0" cy="0"/>
          <a:chOff x="0" y="0"/>
          <a:chExt cx="0" cy="0"/>
        </a:xfrm>
      </p:grpSpPr>
      <p:sp>
        <p:nvSpPr>
          <p:cNvPr id="355" name="Google Shape;355;p44"/>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spAutoFit/>
          </a:bodyPr>
          <a:lstStyle>
            <a:lvl1pPr lvl="0" algn="ctr">
              <a:spcBef>
                <a:spcPts val="0"/>
              </a:spcBef>
              <a:spcAft>
                <a:spcPts val="0"/>
              </a:spcAft>
              <a:buSzPts val="12000"/>
              <a:buChar char="●"/>
              <a:defRPr sz="12000"/>
            </a:lvl1pPr>
            <a:lvl2pPr lvl="1" algn="ctr">
              <a:spcBef>
                <a:spcPts val="0"/>
              </a:spcBef>
              <a:spcAft>
                <a:spcPts val="0"/>
              </a:spcAft>
              <a:buSzPts val="12000"/>
              <a:buChar char="○"/>
              <a:defRPr sz="12000"/>
            </a:lvl2pPr>
            <a:lvl3pPr lvl="2" algn="ctr">
              <a:spcBef>
                <a:spcPts val="0"/>
              </a:spcBef>
              <a:spcAft>
                <a:spcPts val="0"/>
              </a:spcAft>
              <a:buSzPts val="12000"/>
              <a:buChar char="■"/>
              <a:defRPr sz="12000"/>
            </a:lvl3pPr>
            <a:lvl4pPr lvl="3" algn="ctr">
              <a:spcBef>
                <a:spcPts val="0"/>
              </a:spcBef>
              <a:spcAft>
                <a:spcPts val="0"/>
              </a:spcAft>
              <a:buSzPts val="12000"/>
              <a:buChar char="●"/>
              <a:defRPr sz="12000"/>
            </a:lvl4pPr>
            <a:lvl5pPr lvl="4" algn="ctr">
              <a:spcBef>
                <a:spcPts val="0"/>
              </a:spcBef>
              <a:spcAft>
                <a:spcPts val="0"/>
              </a:spcAft>
              <a:buSzPts val="12000"/>
              <a:buChar char="○"/>
              <a:defRPr sz="12000"/>
            </a:lvl5pPr>
            <a:lvl6pPr lvl="5" algn="ctr">
              <a:spcBef>
                <a:spcPts val="0"/>
              </a:spcBef>
              <a:spcAft>
                <a:spcPts val="0"/>
              </a:spcAft>
              <a:buSzPts val="12000"/>
              <a:buChar char="■"/>
              <a:defRPr sz="12000"/>
            </a:lvl6pPr>
            <a:lvl7pPr lvl="6" algn="ctr">
              <a:spcBef>
                <a:spcPts val="0"/>
              </a:spcBef>
              <a:spcAft>
                <a:spcPts val="0"/>
              </a:spcAft>
              <a:buSzPts val="12000"/>
              <a:buChar char="●"/>
              <a:defRPr sz="12000"/>
            </a:lvl7pPr>
            <a:lvl8pPr lvl="7" algn="ctr">
              <a:spcBef>
                <a:spcPts val="0"/>
              </a:spcBef>
              <a:spcAft>
                <a:spcPts val="0"/>
              </a:spcAft>
              <a:buSzPts val="12000"/>
              <a:buChar char="○"/>
              <a:defRPr sz="12000"/>
            </a:lvl8pPr>
            <a:lvl9pPr lvl="8" algn="ctr">
              <a:spcBef>
                <a:spcPts val="0"/>
              </a:spcBef>
              <a:spcAft>
                <a:spcPts val="0"/>
              </a:spcAft>
              <a:buSzPts val="12000"/>
              <a:buChar char="■"/>
              <a:defRPr sz="12000"/>
            </a:lvl9pPr>
          </a:lstStyle>
          <a:p>
            <a:r>
              <a:t>xx%</a:t>
            </a:r>
          </a:p>
        </p:txBody>
      </p:sp>
      <p:sp>
        <p:nvSpPr>
          <p:cNvPr id="356" name="Google Shape;356;p44"/>
          <p:cNvSpPr txBox="1"/>
          <p:nvPr>
            <p:ph idx="1" type="body"/>
          </p:nvPr>
        </p:nvSpPr>
        <p:spPr>
          <a:xfrm>
            <a:off x="311700" y="3152225"/>
            <a:ext cx="8520600" cy="1300800"/>
          </a:xfrm>
          <a:prstGeom prst="rect">
            <a:avLst/>
          </a:prstGeom>
          <a:noFill/>
          <a:ln>
            <a:noFill/>
          </a:ln>
        </p:spPr>
        <p:txBody>
          <a:bodyPr anchorCtr="0" anchor="ctr" bIns="91425" lIns="91425" spcFirstLastPara="1" rIns="91425" wrap="square" tIns="91425">
            <a:noAutofit/>
          </a:bodyPr>
          <a:lstStyle>
            <a:lvl1pPr indent="-317500" lvl="0" marL="457200" algn="ctr">
              <a:spcBef>
                <a:spcPts val="0"/>
              </a:spcBef>
              <a:spcAft>
                <a:spcPts val="0"/>
              </a:spcAft>
              <a:buSzPts val="14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357" name="Shape 357"/>
        <p:cNvGrpSpPr/>
        <p:nvPr/>
      </p:nvGrpSpPr>
      <p:grpSpPr>
        <a:xfrm>
          <a:off x="0" y="0"/>
          <a:ext cx="0" cy="0"/>
          <a:chOff x="0" y="0"/>
          <a:chExt cx="0" cy="0"/>
        </a:xfrm>
      </p:grpSpPr>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Agenda">
    <p:spTree>
      <p:nvGrpSpPr>
        <p:cNvPr id="358" name="Shape 358"/>
        <p:cNvGrpSpPr/>
        <p:nvPr/>
      </p:nvGrpSpPr>
      <p:grpSpPr>
        <a:xfrm>
          <a:off x="0" y="0"/>
          <a:ext cx="0" cy="0"/>
          <a:chOff x="0" y="0"/>
          <a:chExt cx="0" cy="0"/>
        </a:xfrm>
      </p:grpSpPr>
      <p:sp>
        <p:nvSpPr>
          <p:cNvPr id="359" name="Google Shape;359;p46"/>
          <p:cNvSpPr txBox="1"/>
          <p:nvPr>
            <p:ph type="title"/>
          </p:nvPr>
        </p:nvSpPr>
        <p:spPr>
          <a:xfrm>
            <a:off x="677325" y="1832775"/>
            <a:ext cx="3217200" cy="1484100"/>
          </a:xfrm>
          <a:prstGeom prst="rect">
            <a:avLst/>
          </a:prstGeom>
        </p:spPr>
        <p:txBody>
          <a:bodyPr anchorCtr="0" anchor="ctr" bIns="91425" lIns="91425" spcFirstLastPara="1" rIns="91425" wrap="square" tIns="91425">
            <a:spAutoFit/>
          </a:bodyPr>
          <a:lstStyle>
            <a:lvl1pPr lvl="0">
              <a:spcBef>
                <a:spcPts val="0"/>
              </a:spcBef>
              <a:spcAft>
                <a:spcPts val="0"/>
              </a:spcAft>
              <a:buSzPts val="4200"/>
              <a:buNone/>
              <a:defRPr sz="4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0" name="Google Shape;360;p46"/>
          <p:cNvSpPr txBox="1"/>
          <p:nvPr>
            <p:ph idx="1" type="subTitle"/>
          </p:nvPr>
        </p:nvSpPr>
        <p:spPr>
          <a:xfrm>
            <a:off x="4406650" y="393750"/>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361" name="Google Shape;361;p46"/>
          <p:cNvSpPr txBox="1"/>
          <p:nvPr>
            <p:ph idx="2" type="subTitle"/>
          </p:nvPr>
        </p:nvSpPr>
        <p:spPr>
          <a:xfrm>
            <a:off x="4406650" y="1151705"/>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362" name="Google Shape;362;p46"/>
          <p:cNvSpPr txBox="1"/>
          <p:nvPr>
            <p:ph idx="3" type="subTitle"/>
          </p:nvPr>
        </p:nvSpPr>
        <p:spPr>
          <a:xfrm>
            <a:off x="4406650" y="3425570"/>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363" name="Google Shape;363;p46"/>
          <p:cNvSpPr txBox="1"/>
          <p:nvPr>
            <p:ph idx="4" type="subTitle"/>
          </p:nvPr>
        </p:nvSpPr>
        <p:spPr>
          <a:xfrm>
            <a:off x="4406650" y="1909660"/>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364" name="Google Shape;364;p46"/>
          <p:cNvSpPr txBox="1"/>
          <p:nvPr>
            <p:ph idx="5" type="subTitle"/>
          </p:nvPr>
        </p:nvSpPr>
        <p:spPr>
          <a:xfrm>
            <a:off x="4406650" y="4183525"/>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365" name="Google Shape;365;p46"/>
          <p:cNvSpPr txBox="1"/>
          <p:nvPr>
            <p:ph idx="6" type="subTitle"/>
          </p:nvPr>
        </p:nvSpPr>
        <p:spPr>
          <a:xfrm>
            <a:off x="4406650" y="2667615"/>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ody and image">
  <p:cSld name="Title, body and image">
    <p:spTree>
      <p:nvGrpSpPr>
        <p:cNvPr id="366" name="Shape 366"/>
        <p:cNvGrpSpPr/>
        <p:nvPr/>
      </p:nvGrpSpPr>
      <p:grpSpPr>
        <a:xfrm>
          <a:off x="0" y="0"/>
          <a:ext cx="0" cy="0"/>
          <a:chOff x="0" y="0"/>
          <a:chExt cx="0" cy="0"/>
        </a:xfrm>
      </p:grpSpPr>
      <p:sp>
        <p:nvSpPr>
          <p:cNvPr id="367" name="Google Shape;367;p47"/>
          <p:cNvSpPr txBox="1"/>
          <p:nvPr>
            <p:ph type="title"/>
          </p:nvPr>
        </p:nvSpPr>
        <p:spPr>
          <a:xfrm>
            <a:off x="311700" y="445025"/>
            <a:ext cx="8520600" cy="572700"/>
          </a:xfrm>
          <a:prstGeom prst="rect">
            <a:avLst/>
          </a:prstGeom>
        </p:spPr>
        <p:txBody>
          <a:bodyPr anchorCtr="0" anchor="t" bIns="91425" lIns="91425" spcFirstLastPara="1" rIns="91425" wrap="square" tIns="91425">
            <a:sp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p:txBody>
      </p:sp>
      <p:sp>
        <p:nvSpPr>
          <p:cNvPr id="368" name="Google Shape;368;p47"/>
          <p:cNvSpPr txBox="1"/>
          <p:nvPr>
            <p:ph idx="1" type="body"/>
          </p:nvPr>
        </p:nvSpPr>
        <p:spPr>
          <a:xfrm>
            <a:off x="311700" y="1152475"/>
            <a:ext cx="4473900" cy="3416400"/>
          </a:xfrm>
          <a:prstGeom prst="rect">
            <a:avLst/>
          </a:prstGeom>
        </p:spPr>
        <p:txBody>
          <a:bodyPr anchorCtr="0" anchor="t" bIns="91425" lIns="91425" spcFirstLastPara="1" rIns="91425" wrap="square" tIns="91425">
            <a:spAutoFit/>
          </a:bodyPr>
          <a:lstStyle>
            <a:lvl1pPr indent="-304800" lvl="0" marL="457200">
              <a:spcBef>
                <a:spcPts val="0"/>
              </a:spcBef>
              <a:spcAft>
                <a:spcPts val="0"/>
              </a:spcAft>
              <a:buSzPts val="1200"/>
              <a:buChar char="●"/>
              <a:defRPr/>
            </a:lvl1pPr>
            <a:lvl2pPr indent="-304800" lvl="1" marL="914400">
              <a:spcBef>
                <a:spcPts val="800"/>
              </a:spcBef>
              <a:spcAft>
                <a:spcPts val="0"/>
              </a:spcAft>
              <a:buSzPts val="1200"/>
              <a:buChar char="○"/>
              <a:defRPr/>
            </a:lvl2pPr>
            <a:lvl3pPr indent="-304800" lvl="2" marL="1371600">
              <a:spcBef>
                <a:spcPts val="800"/>
              </a:spcBef>
              <a:spcAft>
                <a:spcPts val="0"/>
              </a:spcAft>
              <a:buSzPts val="1200"/>
              <a:buChar char="■"/>
              <a:defRPr/>
            </a:lvl3pPr>
            <a:lvl4pPr indent="-304800" lvl="3" marL="1828800">
              <a:spcBef>
                <a:spcPts val="800"/>
              </a:spcBef>
              <a:spcAft>
                <a:spcPts val="0"/>
              </a:spcAft>
              <a:buSzPts val="1200"/>
              <a:buChar char="●"/>
              <a:defRPr/>
            </a:lvl4pPr>
            <a:lvl5pPr indent="-304800" lvl="4" marL="2286000">
              <a:spcBef>
                <a:spcPts val="800"/>
              </a:spcBef>
              <a:spcAft>
                <a:spcPts val="0"/>
              </a:spcAft>
              <a:buSzPts val="1200"/>
              <a:buChar char="○"/>
              <a:defRPr/>
            </a:lvl5pPr>
            <a:lvl6pPr indent="-304800" lvl="5" marL="2743200">
              <a:spcBef>
                <a:spcPts val="800"/>
              </a:spcBef>
              <a:spcAft>
                <a:spcPts val="0"/>
              </a:spcAft>
              <a:buSzPts val="1200"/>
              <a:buChar char="■"/>
              <a:defRPr/>
            </a:lvl6pPr>
            <a:lvl7pPr indent="-304800" lvl="6" marL="3200400">
              <a:spcBef>
                <a:spcPts val="800"/>
              </a:spcBef>
              <a:spcAft>
                <a:spcPts val="0"/>
              </a:spcAft>
              <a:buSzPts val="1200"/>
              <a:buChar char="●"/>
              <a:defRPr/>
            </a:lvl7pPr>
            <a:lvl8pPr indent="-304800" lvl="7" marL="3657600">
              <a:spcBef>
                <a:spcPts val="800"/>
              </a:spcBef>
              <a:spcAft>
                <a:spcPts val="0"/>
              </a:spcAft>
              <a:buSzPts val="1200"/>
              <a:buChar char="○"/>
              <a:defRPr/>
            </a:lvl8pPr>
            <a:lvl9pPr indent="-304800" lvl="8" marL="4114800">
              <a:spcBef>
                <a:spcPts val="800"/>
              </a:spcBef>
              <a:spcAft>
                <a:spcPts val="800"/>
              </a:spcAft>
              <a:buSzPts val="1200"/>
              <a:buChar char="■"/>
              <a:defRPr/>
            </a:lvl9pPr>
          </a:lstStyle>
          <a:p/>
        </p:txBody>
      </p:sp>
      <p:sp>
        <p:nvSpPr>
          <p:cNvPr id="369" name="Google Shape;369;p47"/>
          <p:cNvSpPr/>
          <p:nvPr>
            <p:ph idx="2" type="pic"/>
          </p:nvPr>
        </p:nvSpPr>
        <p:spPr>
          <a:xfrm>
            <a:off x="4992024" y="1152775"/>
            <a:ext cx="3840300" cy="3416400"/>
          </a:xfrm>
          <a:prstGeom prst="rect">
            <a:avLst/>
          </a:prstGeom>
          <a:noFill/>
          <a:ln>
            <a:noFill/>
          </a:ln>
        </p:spPr>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big ideas">
  <p:cSld name="Two big ideas">
    <p:spTree>
      <p:nvGrpSpPr>
        <p:cNvPr id="370" name="Shape 370"/>
        <p:cNvGrpSpPr/>
        <p:nvPr/>
      </p:nvGrpSpPr>
      <p:grpSpPr>
        <a:xfrm>
          <a:off x="0" y="0"/>
          <a:ext cx="0" cy="0"/>
          <a:chOff x="0" y="0"/>
          <a:chExt cx="0" cy="0"/>
        </a:xfrm>
      </p:grpSpPr>
      <p:sp>
        <p:nvSpPr>
          <p:cNvPr id="371" name="Google Shape;371;p48"/>
          <p:cNvSpPr txBox="1"/>
          <p:nvPr>
            <p:ph type="title"/>
          </p:nvPr>
        </p:nvSpPr>
        <p:spPr>
          <a:xfrm>
            <a:off x="483175" y="450025"/>
            <a:ext cx="8184600" cy="758100"/>
          </a:xfrm>
          <a:prstGeom prst="rect">
            <a:avLst/>
          </a:prstGeom>
        </p:spPr>
        <p:txBody>
          <a:bodyPr anchorCtr="0" anchor="ctr" bIns="91425" lIns="91425" spcFirstLastPara="1" rIns="91425" wrap="square" tIns="91425">
            <a:spAutoFit/>
          </a:bodyPr>
          <a:lstStyle>
            <a:lvl1pPr lvl="0">
              <a:spcBef>
                <a:spcPts val="0"/>
              </a:spcBef>
              <a:spcAft>
                <a:spcPts val="0"/>
              </a:spcAft>
              <a:buSzPts val="3000"/>
              <a:buChar char="●"/>
              <a:defRPr/>
            </a:lvl1pPr>
            <a:lvl2pPr lvl="1">
              <a:spcBef>
                <a:spcPts val="0"/>
              </a:spcBef>
              <a:spcAft>
                <a:spcPts val="0"/>
              </a:spcAft>
              <a:buSzPts val="3000"/>
              <a:buChar char="○"/>
              <a:defRPr sz="3000"/>
            </a:lvl2pPr>
            <a:lvl3pPr lvl="2">
              <a:spcBef>
                <a:spcPts val="0"/>
              </a:spcBef>
              <a:spcAft>
                <a:spcPts val="0"/>
              </a:spcAft>
              <a:buSzPts val="3000"/>
              <a:buChar char="■"/>
              <a:defRPr sz="3000"/>
            </a:lvl3pPr>
            <a:lvl4pPr lvl="3">
              <a:spcBef>
                <a:spcPts val="0"/>
              </a:spcBef>
              <a:spcAft>
                <a:spcPts val="0"/>
              </a:spcAft>
              <a:buSzPts val="3000"/>
              <a:buChar char="●"/>
              <a:defRPr sz="3000"/>
            </a:lvl4pPr>
            <a:lvl5pPr lvl="4">
              <a:spcBef>
                <a:spcPts val="0"/>
              </a:spcBef>
              <a:spcAft>
                <a:spcPts val="0"/>
              </a:spcAft>
              <a:buSzPts val="3000"/>
              <a:buChar char="○"/>
              <a:defRPr sz="3000"/>
            </a:lvl5pPr>
            <a:lvl6pPr lvl="5">
              <a:spcBef>
                <a:spcPts val="0"/>
              </a:spcBef>
              <a:spcAft>
                <a:spcPts val="0"/>
              </a:spcAft>
              <a:buSzPts val="3000"/>
              <a:buChar char="■"/>
              <a:defRPr sz="3000"/>
            </a:lvl6pPr>
            <a:lvl7pPr lvl="6">
              <a:spcBef>
                <a:spcPts val="0"/>
              </a:spcBef>
              <a:spcAft>
                <a:spcPts val="0"/>
              </a:spcAft>
              <a:buSzPts val="3000"/>
              <a:buChar char="●"/>
              <a:defRPr sz="3000"/>
            </a:lvl7pPr>
            <a:lvl8pPr lvl="7">
              <a:spcBef>
                <a:spcPts val="0"/>
              </a:spcBef>
              <a:spcAft>
                <a:spcPts val="0"/>
              </a:spcAft>
              <a:buSzPts val="3000"/>
              <a:buChar char="○"/>
              <a:defRPr sz="3000"/>
            </a:lvl8pPr>
            <a:lvl9pPr lvl="8">
              <a:spcBef>
                <a:spcPts val="0"/>
              </a:spcBef>
              <a:spcAft>
                <a:spcPts val="0"/>
              </a:spcAft>
              <a:buSzPts val="3000"/>
              <a:buChar char="■"/>
              <a:defRPr sz="3000"/>
            </a:lvl9pPr>
          </a:lstStyle>
          <a:p/>
        </p:txBody>
      </p:sp>
      <p:sp>
        <p:nvSpPr>
          <p:cNvPr id="372" name="Google Shape;372;p48"/>
          <p:cNvSpPr txBox="1"/>
          <p:nvPr>
            <p:ph idx="1" type="body"/>
          </p:nvPr>
        </p:nvSpPr>
        <p:spPr>
          <a:xfrm>
            <a:off x="483150" y="2237788"/>
            <a:ext cx="3619800" cy="2373600"/>
          </a:xfrm>
          <a:prstGeom prst="rect">
            <a:avLst/>
          </a:prstGeom>
        </p:spPr>
        <p:txBody>
          <a:bodyPr anchorCtr="0" anchor="t" bIns="91425" lIns="91425" spcFirstLastPara="1" rIns="91425" wrap="square" tIns="91425">
            <a:spAutoFit/>
          </a:bodyPr>
          <a:lstStyle>
            <a:lvl1pPr indent="-304800" lvl="0" marL="457200">
              <a:spcBef>
                <a:spcPts val="0"/>
              </a:spcBef>
              <a:spcAft>
                <a:spcPts val="0"/>
              </a:spcAft>
              <a:buSzPts val="1200"/>
              <a:buChar char="●"/>
              <a:defRPr/>
            </a:lvl1pPr>
            <a:lvl2pPr indent="-304800" lvl="1" marL="914400">
              <a:spcBef>
                <a:spcPts val="800"/>
              </a:spcBef>
              <a:spcAft>
                <a:spcPts val="0"/>
              </a:spcAft>
              <a:buSzPts val="1200"/>
              <a:buChar char="○"/>
              <a:defRPr/>
            </a:lvl2pPr>
            <a:lvl3pPr indent="-304800" lvl="2" marL="1371600">
              <a:spcBef>
                <a:spcPts val="800"/>
              </a:spcBef>
              <a:spcAft>
                <a:spcPts val="0"/>
              </a:spcAft>
              <a:buSzPts val="1200"/>
              <a:buChar char="■"/>
              <a:defRPr/>
            </a:lvl3pPr>
            <a:lvl4pPr indent="-304800" lvl="3" marL="1828800">
              <a:spcBef>
                <a:spcPts val="800"/>
              </a:spcBef>
              <a:spcAft>
                <a:spcPts val="0"/>
              </a:spcAft>
              <a:buSzPts val="1200"/>
              <a:buChar char="●"/>
              <a:defRPr/>
            </a:lvl4pPr>
            <a:lvl5pPr indent="-304800" lvl="4" marL="2286000">
              <a:spcBef>
                <a:spcPts val="800"/>
              </a:spcBef>
              <a:spcAft>
                <a:spcPts val="0"/>
              </a:spcAft>
              <a:buSzPts val="1200"/>
              <a:buChar char="○"/>
              <a:defRPr/>
            </a:lvl5pPr>
            <a:lvl6pPr indent="-304800" lvl="5" marL="2743200">
              <a:spcBef>
                <a:spcPts val="800"/>
              </a:spcBef>
              <a:spcAft>
                <a:spcPts val="0"/>
              </a:spcAft>
              <a:buSzPts val="1200"/>
              <a:buChar char="■"/>
              <a:defRPr/>
            </a:lvl6pPr>
            <a:lvl7pPr indent="-304800" lvl="6" marL="3200400">
              <a:spcBef>
                <a:spcPts val="800"/>
              </a:spcBef>
              <a:spcAft>
                <a:spcPts val="0"/>
              </a:spcAft>
              <a:buSzPts val="1200"/>
              <a:buChar char="●"/>
              <a:defRPr/>
            </a:lvl7pPr>
            <a:lvl8pPr indent="-304800" lvl="7" marL="3657600">
              <a:spcBef>
                <a:spcPts val="800"/>
              </a:spcBef>
              <a:spcAft>
                <a:spcPts val="0"/>
              </a:spcAft>
              <a:buSzPts val="1200"/>
              <a:buChar char="○"/>
              <a:defRPr/>
            </a:lvl8pPr>
            <a:lvl9pPr indent="-304800" lvl="8" marL="4114800">
              <a:spcBef>
                <a:spcPts val="800"/>
              </a:spcBef>
              <a:spcAft>
                <a:spcPts val="800"/>
              </a:spcAft>
              <a:buSzPts val="1200"/>
              <a:buChar char="■"/>
              <a:defRPr/>
            </a:lvl9pPr>
          </a:lstStyle>
          <a:p/>
        </p:txBody>
      </p:sp>
      <p:sp>
        <p:nvSpPr>
          <p:cNvPr id="373" name="Google Shape;373;p48"/>
          <p:cNvSpPr txBox="1"/>
          <p:nvPr>
            <p:ph idx="2" type="body"/>
          </p:nvPr>
        </p:nvSpPr>
        <p:spPr>
          <a:xfrm>
            <a:off x="5048000" y="2237788"/>
            <a:ext cx="3619800" cy="2373600"/>
          </a:xfrm>
          <a:prstGeom prst="rect">
            <a:avLst/>
          </a:prstGeom>
          <a:noFill/>
          <a:ln>
            <a:noFill/>
          </a:ln>
        </p:spPr>
        <p:txBody>
          <a:bodyPr anchorCtr="0" anchor="ctr" bIns="91425" lIns="91425" spcFirstLastPara="1" rIns="91425" wrap="square" tIns="91425">
            <a:noAutofit/>
          </a:bodyPr>
          <a:lstStyle>
            <a:lvl1pPr indent="-317500" lvl="0" marL="457200">
              <a:spcBef>
                <a:spcPts val="0"/>
              </a:spcBef>
              <a:spcAft>
                <a:spcPts val="0"/>
              </a:spcAft>
              <a:buSzPts val="14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4" name="Google Shape;374;p48"/>
          <p:cNvSpPr txBox="1"/>
          <p:nvPr>
            <p:ph idx="3" type="subTitle"/>
          </p:nvPr>
        </p:nvSpPr>
        <p:spPr>
          <a:xfrm>
            <a:off x="483150" y="1336161"/>
            <a:ext cx="36198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375" name="Google Shape;375;p48"/>
          <p:cNvSpPr txBox="1"/>
          <p:nvPr>
            <p:ph idx="4" type="subTitle"/>
          </p:nvPr>
        </p:nvSpPr>
        <p:spPr>
          <a:xfrm>
            <a:off x="5048000" y="1336161"/>
            <a:ext cx="36198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big ideas">
  <p:cSld name="Three big ideas">
    <p:spTree>
      <p:nvGrpSpPr>
        <p:cNvPr id="376" name="Shape 376"/>
        <p:cNvGrpSpPr/>
        <p:nvPr/>
      </p:nvGrpSpPr>
      <p:grpSpPr>
        <a:xfrm>
          <a:off x="0" y="0"/>
          <a:ext cx="0" cy="0"/>
          <a:chOff x="0" y="0"/>
          <a:chExt cx="0" cy="0"/>
        </a:xfrm>
      </p:grpSpPr>
      <p:sp>
        <p:nvSpPr>
          <p:cNvPr id="377" name="Google Shape;377;p49"/>
          <p:cNvSpPr txBox="1"/>
          <p:nvPr>
            <p:ph idx="1" type="body"/>
          </p:nvPr>
        </p:nvSpPr>
        <p:spPr>
          <a:xfrm>
            <a:off x="483175" y="2417500"/>
            <a:ext cx="2455500" cy="2373600"/>
          </a:xfrm>
          <a:prstGeom prst="rect">
            <a:avLst/>
          </a:prstGeom>
        </p:spPr>
        <p:txBody>
          <a:bodyPr anchorCtr="0" anchor="t" bIns="91425" lIns="91425" spcFirstLastPara="1" rIns="91425" wrap="square" tIns="91425">
            <a:spAutoFit/>
          </a:bodyPr>
          <a:lstStyle>
            <a:lvl1pPr indent="-304800" lvl="0" marL="457200">
              <a:spcBef>
                <a:spcPts val="0"/>
              </a:spcBef>
              <a:spcAft>
                <a:spcPts val="0"/>
              </a:spcAft>
              <a:buSzPts val="1200"/>
              <a:buChar char="●"/>
              <a:defRPr/>
            </a:lvl1pPr>
            <a:lvl2pPr indent="-304800" lvl="1" marL="914400">
              <a:spcBef>
                <a:spcPts val="800"/>
              </a:spcBef>
              <a:spcAft>
                <a:spcPts val="0"/>
              </a:spcAft>
              <a:buSzPts val="1200"/>
              <a:buChar char="○"/>
              <a:defRPr/>
            </a:lvl2pPr>
            <a:lvl3pPr indent="-304800" lvl="2" marL="1371600">
              <a:spcBef>
                <a:spcPts val="800"/>
              </a:spcBef>
              <a:spcAft>
                <a:spcPts val="0"/>
              </a:spcAft>
              <a:buSzPts val="1200"/>
              <a:buChar char="■"/>
              <a:defRPr/>
            </a:lvl3pPr>
            <a:lvl4pPr indent="-304800" lvl="3" marL="1828800">
              <a:spcBef>
                <a:spcPts val="800"/>
              </a:spcBef>
              <a:spcAft>
                <a:spcPts val="0"/>
              </a:spcAft>
              <a:buSzPts val="1200"/>
              <a:buChar char="●"/>
              <a:defRPr/>
            </a:lvl4pPr>
            <a:lvl5pPr indent="-304800" lvl="4" marL="2286000">
              <a:spcBef>
                <a:spcPts val="800"/>
              </a:spcBef>
              <a:spcAft>
                <a:spcPts val="0"/>
              </a:spcAft>
              <a:buSzPts val="1200"/>
              <a:buChar char="○"/>
              <a:defRPr/>
            </a:lvl5pPr>
            <a:lvl6pPr indent="-304800" lvl="5" marL="2743200">
              <a:spcBef>
                <a:spcPts val="800"/>
              </a:spcBef>
              <a:spcAft>
                <a:spcPts val="0"/>
              </a:spcAft>
              <a:buSzPts val="1200"/>
              <a:buChar char="■"/>
              <a:defRPr/>
            </a:lvl6pPr>
            <a:lvl7pPr indent="-304800" lvl="6" marL="3200400">
              <a:spcBef>
                <a:spcPts val="800"/>
              </a:spcBef>
              <a:spcAft>
                <a:spcPts val="0"/>
              </a:spcAft>
              <a:buSzPts val="1200"/>
              <a:buChar char="●"/>
              <a:defRPr/>
            </a:lvl7pPr>
            <a:lvl8pPr indent="-304800" lvl="7" marL="3657600">
              <a:spcBef>
                <a:spcPts val="800"/>
              </a:spcBef>
              <a:spcAft>
                <a:spcPts val="0"/>
              </a:spcAft>
              <a:buSzPts val="1200"/>
              <a:buChar char="○"/>
              <a:defRPr/>
            </a:lvl8pPr>
            <a:lvl9pPr indent="-304800" lvl="8" marL="4114800">
              <a:spcBef>
                <a:spcPts val="800"/>
              </a:spcBef>
              <a:spcAft>
                <a:spcPts val="800"/>
              </a:spcAft>
              <a:buSzPts val="1200"/>
              <a:buChar char="■"/>
              <a:defRPr/>
            </a:lvl9pPr>
          </a:lstStyle>
          <a:p/>
        </p:txBody>
      </p:sp>
      <p:sp>
        <p:nvSpPr>
          <p:cNvPr id="378" name="Google Shape;378;p49"/>
          <p:cNvSpPr txBox="1"/>
          <p:nvPr>
            <p:ph idx="2" type="body"/>
          </p:nvPr>
        </p:nvSpPr>
        <p:spPr>
          <a:xfrm>
            <a:off x="3347725" y="2417500"/>
            <a:ext cx="2455500" cy="2373600"/>
          </a:xfrm>
          <a:prstGeom prst="rect">
            <a:avLst/>
          </a:prstGeom>
          <a:noFill/>
          <a:ln>
            <a:noFill/>
          </a:ln>
        </p:spPr>
        <p:txBody>
          <a:bodyPr anchorCtr="0" anchor="ctr" bIns="91425" lIns="91425" spcFirstLastPara="1" rIns="91425" wrap="square" tIns="91425">
            <a:noAutofit/>
          </a:bodyPr>
          <a:lstStyle>
            <a:lvl1pPr indent="-317500" lvl="0" marL="457200">
              <a:spcBef>
                <a:spcPts val="0"/>
              </a:spcBef>
              <a:spcAft>
                <a:spcPts val="0"/>
              </a:spcAft>
              <a:buSzPts val="14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9" name="Google Shape;379;p49"/>
          <p:cNvSpPr txBox="1"/>
          <p:nvPr>
            <p:ph type="title"/>
          </p:nvPr>
        </p:nvSpPr>
        <p:spPr>
          <a:xfrm>
            <a:off x="483175" y="450025"/>
            <a:ext cx="8184600" cy="758100"/>
          </a:xfrm>
          <a:prstGeom prst="rect">
            <a:avLst/>
          </a:prstGeom>
        </p:spPr>
        <p:txBody>
          <a:bodyPr anchorCtr="0" anchor="ctr" bIns="91425" lIns="91425" spcFirstLastPara="1" rIns="91425" wrap="square" tIns="91425">
            <a:spAutoFit/>
          </a:bodyPr>
          <a:lstStyle>
            <a:lvl1pPr lvl="0">
              <a:spcBef>
                <a:spcPts val="0"/>
              </a:spcBef>
              <a:spcAft>
                <a:spcPts val="0"/>
              </a:spcAft>
              <a:buSzPts val="3000"/>
              <a:buChar char="●"/>
              <a:defRPr/>
            </a:lvl1pPr>
            <a:lvl2pPr lvl="1">
              <a:spcBef>
                <a:spcPts val="0"/>
              </a:spcBef>
              <a:spcAft>
                <a:spcPts val="0"/>
              </a:spcAft>
              <a:buSzPts val="3000"/>
              <a:buChar char="○"/>
              <a:defRPr sz="3000"/>
            </a:lvl2pPr>
            <a:lvl3pPr lvl="2">
              <a:spcBef>
                <a:spcPts val="0"/>
              </a:spcBef>
              <a:spcAft>
                <a:spcPts val="0"/>
              </a:spcAft>
              <a:buSzPts val="3000"/>
              <a:buChar char="■"/>
              <a:defRPr sz="3000"/>
            </a:lvl3pPr>
            <a:lvl4pPr lvl="3">
              <a:spcBef>
                <a:spcPts val="0"/>
              </a:spcBef>
              <a:spcAft>
                <a:spcPts val="0"/>
              </a:spcAft>
              <a:buSzPts val="3000"/>
              <a:buChar char="●"/>
              <a:defRPr sz="3000"/>
            </a:lvl4pPr>
            <a:lvl5pPr lvl="4">
              <a:spcBef>
                <a:spcPts val="0"/>
              </a:spcBef>
              <a:spcAft>
                <a:spcPts val="0"/>
              </a:spcAft>
              <a:buSzPts val="3000"/>
              <a:buChar char="○"/>
              <a:defRPr sz="3000"/>
            </a:lvl5pPr>
            <a:lvl6pPr lvl="5">
              <a:spcBef>
                <a:spcPts val="0"/>
              </a:spcBef>
              <a:spcAft>
                <a:spcPts val="0"/>
              </a:spcAft>
              <a:buSzPts val="3000"/>
              <a:buChar char="■"/>
              <a:defRPr sz="3000"/>
            </a:lvl6pPr>
            <a:lvl7pPr lvl="6">
              <a:spcBef>
                <a:spcPts val="0"/>
              </a:spcBef>
              <a:spcAft>
                <a:spcPts val="0"/>
              </a:spcAft>
              <a:buSzPts val="3000"/>
              <a:buChar char="●"/>
              <a:defRPr sz="3000"/>
            </a:lvl7pPr>
            <a:lvl8pPr lvl="7">
              <a:spcBef>
                <a:spcPts val="0"/>
              </a:spcBef>
              <a:spcAft>
                <a:spcPts val="0"/>
              </a:spcAft>
              <a:buSzPts val="3000"/>
              <a:buChar char="○"/>
              <a:defRPr sz="3000"/>
            </a:lvl8pPr>
            <a:lvl9pPr lvl="8">
              <a:spcBef>
                <a:spcPts val="0"/>
              </a:spcBef>
              <a:spcAft>
                <a:spcPts val="0"/>
              </a:spcAft>
              <a:buSzPts val="3000"/>
              <a:buChar char="■"/>
              <a:defRPr sz="3000"/>
            </a:lvl9pPr>
          </a:lstStyle>
          <a:p/>
        </p:txBody>
      </p:sp>
      <p:sp>
        <p:nvSpPr>
          <p:cNvPr id="380" name="Google Shape;380;p49"/>
          <p:cNvSpPr txBox="1"/>
          <p:nvPr>
            <p:ph idx="3" type="subTitle"/>
          </p:nvPr>
        </p:nvSpPr>
        <p:spPr>
          <a:xfrm>
            <a:off x="483175" y="1336150"/>
            <a:ext cx="2455500" cy="7785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381" name="Google Shape;381;p49"/>
          <p:cNvSpPr txBox="1"/>
          <p:nvPr>
            <p:ph idx="4" type="subTitle"/>
          </p:nvPr>
        </p:nvSpPr>
        <p:spPr>
          <a:xfrm>
            <a:off x="3347725" y="1336150"/>
            <a:ext cx="2455500" cy="7785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382" name="Google Shape;382;p49"/>
          <p:cNvSpPr txBox="1"/>
          <p:nvPr>
            <p:ph idx="5" type="subTitle"/>
          </p:nvPr>
        </p:nvSpPr>
        <p:spPr>
          <a:xfrm>
            <a:off x="6212275" y="1336150"/>
            <a:ext cx="2455500" cy="7785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383" name="Google Shape;383;p49"/>
          <p:cNvSpPr txBox="1"/>
          <p:nvPr>
            <p:ph idx="6" type="body"/>
          </p:nvPr>
        </p:nvSpPr>
        <p:spPr>
          <a:xfrm>
            <a:off x="6212275" y="2417500"/>
            <a:ext cx="2455500" cy="2373600"/>
          </a:xfrm>
          <a:prstGeom prst="rect">
            <a:avLst/>
          </a:prstGeom>
          <a:noFill/>
          <a:ln>
            <a:noFill/>
          </a:ln>
        </p:spPr>
        <p:txBody>
          <a:bodyPr anchorCtr="0" anchor="ctr" bIns="91425" lIns="91425" spcFirstLastPara="1" rIns="91425" wrap="square" tIns="91425">
            <a:noAutofit/>
          </a:bodyPr>
          <a:lstStyle>
            <a:lvl1pPr indent="-317500" lvl="0" marL="457200">
              <a:spcBef>
                <a:spcPts val="0"/>
              </a:spcBef>
              <a:spcAft>
                <a:spcPts val="0"/>
              </a:spcAft>
              <a:buSzPts val="14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big ideas">
  <p:cSld name="Four big ideas">
    <p:spTree>
      <p:nvGrpSpPr>
        <p:cNvPr id="384" name="Shape 384"/>
        <p:cNvGrpSpPr/>
        <p:nvPr/>
      </p:nvGrpSpPr>
      <p:grpSpPr>
        <a:xfrm>
          <a:off x="0" y="0"/>
          <a:ext cx="0" cy="0"/>
          <a:chOff x="0" y="0"/>
          <a:chExt cx="0" cy="0"/>
        </a:xfrm>
      </p:grpSpPr>
      <p:sp>
        <p:nvSpPr>
          <p:cNvPr id="385" name="Google Shape;385;p50"/>
          <p:cNvSpPr txBox="1"/>
          <p:nvPr>
            <p:ph idx="1" type="body"/>
          </p:nvPr>
        </p:nvSpPr>
        <p:spPr>
          <a:xfrm>
            <a:off x="366725" y="1759093"/>
            <a:ext cx="3838500" cy="1138500"/>
          </a:xfrm>
          <a:prstGeom prst="rect">
            <a:avLst/>
          </a:prstGeom>
        </p:spPr>
        <p:txBody>
          <a:bodyPr anchorCtr="0" anchor="t" bIns="91425" lIns="91425" spcFirstLastPara="1" rIns="91425" wrap="square" tIns="91425">
            <a:spAutoFit/>
          </a:bodyPr>
          <a:lstStyle>
            <a:lvl1pPr indent="-317500" lvl="0" marL="457200">
              <a:spcBef>
                <a:spcPts val="0"/>
              </a:spcBef>
              <a:spcAft>
                <a:spcPts val="0"/>
              </a:spcAft>
              <a:buSzPts val="1400"/>
              <a:buChar char="●"/>
              <a:defRPr sz="1400"/>
            </a:lvl1pPr>
            <a:lvl2pPr indent="-304800" lvl="1" marL="914400">
              <a:spcBef>
                <a:spcPts val="800"/>
              </a:spcBef>
              <a:spcAft>
                <a:spcPts val="0"/>
              </a:spcAft>
              <a:buSzPts val="1200"/>
              <a:buChar char="○"/>
              <a:defRPr/>
            </a:lvl2pPr>
            <a:lvl3pPr indent="-304800" lvl="2" marL="1371600">
              <a:spcBef>
                <a:spcPts val="800"/>
              </a:spcBef>
              <a:spcAft>
                <a:spcPts val="0"/>
              </a:spcAft>
              <a:buSzPts val="1200"/>
              <a:buChar char="■"/>
              <a:defRPr/>
            </a:lvl3pPr>
            <a:lvl4pPr indent="-304800" lvl="3" marL="1828800">
              <a:spcBef>
                <a:spcPts val="800"/>
              </a:spcBef>
              <a:spcAft>
                <a:spcPts val="0"/>
              </a:spcAft>
              <a:buSzPts val="1200"/>
              <a:buChar char="●"/>
              <a:defRPr/>
            </a:lvl4pPr>
            <a:lvl5pPr indent="-304800" lvl="4" marL="2286000">
              <a:spcBef>
                <a:spcPts val="800"/>
              </a:spcBef>
              <a:spcAft>
                <a:spcPts val="0"/>
              </a:spcAft>
              <a:buSzPts val="1200"/>
              <a:buChar char="○"/>
              <a:defRPr/>
            </a:lvl5pPr>
            <a:lvl6pPr indent="-304800" lvl="5" marL="2743200">
              <a:spcBef>
                <a:spcPts val="800"/>
              </a:spcBef>
              <a:spcAft>
                <a:spcPts val="0"/>
              </a:spcAft>
              <a:buSzPts val="1200"/>
              <a:buChar char="■"/>
              <a:defRPr/>
            </a:lvl6pPr>
            <a:lvl7pPr indent="-304800" lvl="6" marL="3200400">
              <a:spcBef>
                <a:spcPts val="800"/>
              </a:spcBef>
              <a:spcAft>
                <a:spcPts val="0"/>
              </a:spcAft>
              <a:buSzPts val="1200"/>
              <a:buChar char="●"/>
              <a:defRPr/>
            </a:lvl7pPr>
            <a:lvl8pPr indent="-304800" lvl="7" marL="3657600">
              <a:spcBef>
                <a:spcPts val="800"/>
              </a:spcBef>
              <a:spcAft>
                <a:spcPts val="0"/>
              </a:spcAft>
              <a:buSzPts val="1200"/>
              <a:buChar char="○"/>
              <a:defRPr/>
            </a:lvl8pPr>
            <a:lvl9pPr indent="-304800" lvl="8" marL="4114800">
              <a:spcBef>
                <a:spcPts val="800"/>
              </a:spcBef>
              <a:spcAft>
                <a:spcPts val="800"/>
              </a:spcAft>
              <a:buSzPts val="1200"/>
              <a:buChar char="■"/>
              <a:defRPr/>
            </a:lvl9pPr>
          </a:lstStyle>
          <a:p/>
        </p:txBody>
      </p:sp>
      <p:sp>
        <p:nvSpPr>
          <p:cNvPr id="386" name="Google Shape;386;p50"/>
          <p:cNvSpPr txBox="1"/>
          <p:nvPr>
            <p:ph idx="2" type="body"/>
          </p:nvPr>
        </p:nvSpPr>
        <p:spPr>
          <a:xfrm>
            <a:off x="4938725" y="1759093"/>
            <a:ext cx="3838500" cy="1138500"/>
          </a:xfrm>
          <a:prstGeom prst="rect">
            <a:avLst/>
          </a:prstGeom>
          <a:noFill/>
          <a:ln>
            <a:noFill/>
          </a:ln>
        </p:spPr>
        <p:txBody>
          <a:bodyPr anchorCtr="0" anchor="ctr" bIns="91425" lIns="91425" spcFirstLastPara="1" rIns="91425" wrap="square" tIns="91425">
            <a:noAutofit/>
          </a:bodyPr>
          <a:lstStyle>
            <a:lvl1pPr indent="-317500" lvl="0" marL="457200">
              <a:spcBef>
                <a:spcPts val="0"/>
              </a:spcBef>
              <a:spcAft>
                <a:spcPts val="0"/>
              </a:spcAft>
              <a:buSzPts val="14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87" name="Google Shape;387;p50"/>
          <p:cNvSpPr txBox="1"/>
          <p:nvPr>
            <p:ph idx="3" type="body"/>
          </p:nvPr>
        </p:nvSpPr>
        <p:spPr>
          <a:xfrm>
            <a:off x="366750" y="3648575"/>
            <a:ext cx="3838500" cy="1138500"/>
          </a:xfrm>
          <a:prstGeom prst="rect">
            <a:avLst/>
          </a:prstGeom>
          <a:noFill/>
          <a:ln>
            <a:noFill/>
          </a:ln>
        </p:spPr>
        <p:txBody>
          <a:bodyPr anchorCtr="0" anchor="ctr" bIns="91425" lIns="91425" spcFirstLastPara="1" rIns="91425" wrap="square" tIns="91425">
            <a:noAutofit/>
          </a:bodyPr>
          <a:lstStyle>
            <a:lvl1pPr indent="-317500" lvl="0" marL="457200">
              <a:spcBef>
                <a:spcPts val="0"/>
              </a:spcBef>
              <a:spcAft>
                <a:spcPts val="0"/>
              </a:spcAft>
              <a:buSzPts val="14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88" name="Google Shape;388;p50"/>
          <p:cNvSpPr txBox="1"/>
          <p:nvPr>
            <p:ph idx="4" type="body"/>
          </p:nvPr>
        </p:nvSpPr>
        <p:spPr>
          <a:xfrm>
            <a:off x="4938750" y="3648575"/>
            <a:ext cx="3838500" cy="1138500"/>
          </a:xfrm>
          <a:prstGeom prst="rect">
            <a:avLst/>
          </a:prstGeom>
          <a:noFill/>
          <a:ln>
            <a:noFill/>
          </a:ln>
        </p:spPr>
        <p:txBody>
          <a:bodyPr anchorCtr="0" anchor="ctr" bIns="91425" lIns="91425" spcFirstLastPara="1" rIns="91425" wrap="square" tIns="91425">
            <a:noAutofit/>
          </a:bodyPr>
          <a:lstStyle>
            <a:lvl1pPr indent="-317500" lvl="0" marL="457200">
              <a:spcBef>
                <a:spcPts val="0"/>
              </a:spcBef>
              <a:spcAft>
                <a:spcPts val="0"/>
              </a:spcAft>
              <a:buSzPts val="14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89" name="Google Shape;389;p50"/>
          <p:cNvSpPr txBox="1"/>
          <p:nvPr>
            <p:ph type="title"/>
          </p:nvPr>
        </p:nvSpPr>
        <p:spPr>
          <a:xfrm>
            <a:off x="366750" y="450025"/>
            <a:ext cx="8184600" cy="758100"/>
          </a:xfrm>
          <a:prstGeom prst="rect">
            <a:avLst/>
          </a:prstGeom>
        </p:spPr>
        <p:txBody>
          <a:bodyPr anchorCtr="0" anchor="ctr" bIns="91425" lIns="91425" spcFirstLastPara="1" rIns="91425" wrap="square" tIns="91425">
            <a:spAutoFit/>
          </a:bodyPr>
          <a:lstStyle>
            <a:lvl1pPr lvl="0">
              <a:spcBef>
                <a:spcPts val="0"/>
              </a:spcBef>
              <a:spcAft>
                <a:spcPts val="0"/>
              </a:spcAft>
              <a:buSzPts val="3000"/>
              <a:buChar char="●"/>
              <a:defRPr/>
            </a:lvl1pPr>
            <a:lvl2pPr lvl="1">
              <a:spcBef>
                <a:spcPts val="0"/>
              </a:spcBef>
              <a:spcAft>
                <a:spcPts val="0"/>
              </a:spcAft>
              <a:buSzPts val="3000"/>
              <a:buChar char="○"/>
              <a:defRPr sz="3000"/>
            </a:lvl2pPr>
            <a:lvl3pPr lvl="2">
              <a:spcBef>
                <a:spcPts val="0"/>
              </a:spcBef>
              <a:spcAft>
                <a:spcPts val="0"/>
              </a:spcAft>
              <a:buSzPts val="3000"/>
              <a:buChar char="■"/>
              <a:defRPr sz="3000"/>
            </a:lvl3pPr>
            <a:lvl4pPr lvl="3">
              <a:spcBef>
                <a:spcPts val="0"/>
              </a:spcBef>
              <a:spcAft>
                <a:spcPts val="0"/>
              </a:spcAft>
              <a:buSzPts val="3000"/>
              <a:buChar char="●"/>
              <a:defRPr sz="3000"/>
            </a:lvl4pPr>
            <a:lvl5pPr lvl="4">
              <a:spcBef>
                <a:spcPts val="0"/>
              </a:spcBef>
              <a:spcAft>
                <a:spcPts val="0"/>
              </a:spcAft>
              <a:buSzPts val="3000"/>
              <a:buChar char="○"/>
              <a:defRPr sz="3000"/>
            </a:lvl5pPr>
            <a:lvl6pPr lvl="5">
              <a:spcBef>
                <a:spcPts val="0"/>
              </a:spcBef>
              <a:spcAft>
                <a:spcPts val="0"/>
              </a:spcAft>
              <a:buSzPts val="3000"/>
              <a:buChar char="■"/>
              <a:defRPr sz="3000"/>
            </a:lvl6pPr>
            <a:lvl7pPr lvl="6">
              <a:spcBef>
                <a:spcPts val="0"/>
              </a:spcBef>
              <a:spcAft>
                <a:spcPts val="0"/>
              </a:spcAft>
              <a:buSzPts val="3000"/>
              <a:buChar char="●"/>
              <a:defRPr sz="3000"/>
            </a:lvl7pPr>
            <a:lvl8pPr lvl="7">
              <a:spcBef>
                <a:spcPts val="0"/>
              </a:spcBef>
              <a:spcAft>
                <a:spcPts val="0"/>
              </a:spcAft>
              <a:buSzPts val="3000"/>
              <a:buChar char="○"/>
              <a:defRPr sz="3000"/>
            </a:lvl8pPr>
            <a:lvl9pPr lvl="8">
              <a:spcBef>
                <a:spcPts val="0"/>
              </a:spcBef>
              <a:spcAft>
                <a:spcPts val="0"/>
              </a:spcAft>
              <a:buSzPts val="3000"/>
              <a:buChar char="■"/>
              <a:defRPr sz="3000"/>
            </a:lvl9pPr>
          </a:lstStyle>
          <a:p/>
        </p:txBody>
      </p:sp>
      <p:sp>
        <p:nvSpPr>
          <p:cNvPr id="390" name="Google Shape;390;p50"/>
          <p:cNvSpPr txBox="1"/>
          <p:nvPr>
            <p:ph idx="5" type="subTitle"/>
          </p:nvPr>
        </p:nvSpPr>
        <p:spPr>
          <a:xfrm>
            <a:off x="366763" y="1277907"/>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391" name="Google Shape;391;p50"/>
          <p:cNvSpPr txBox="1"/>
          <p:nvPr>
            <p:ph idx="6" type="subTitle"/>
          </p:nvPr>
        </p:nvSpPr>
        <p:spPr>
          <a:xfrm>
            <a:off x="4938738" y="1277907"/>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392" name="Google Shape;392;p50"/>
          <p:cNvSpPr txBox="1"/>
          <p:nvPr>
            <p:ph idx="7" type="subTitle"/>
          </p:nvPr>
        </p:nvSpPr>
        <p:spPr>
          <a:xfrm>
            <a:off x="4938761" y="3167363"/>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393" name="Google Shape;393;p50"/>
          <p:cNvSpPr txBox="1"/>
          <p:nvPr>
            <p:ph idx="8" type="subTitle"/>
          </p:nvPr>
        </p:nvSpPr>
        <p:spPr>
          <a:xfrm>
            <a:off x="366750" y="3167363"/>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image">
  <p:cSld name="Title and image">
    <p:spTree>
      <p:nvGrpSpPr>
        <p:cNvPr id="394" name="Shape 394"/>
        <p:cNvGrpSpPr/>
        <p:nvPr/>
      </p:nvGrpSpPr>
      <p:grpSpPr>
        <a:xfrm>
          <a:off x="0" y="0"/>
          <a:ext cx="0" cy="0"/>
          <a:chOff x="0" y="0"/>
          <a:chExt cx="0" cy="0"/>
        </a:xfrm>
      </p:grpSpPr>
      <p:sp>
        <p:nvSpPr>
          <p:cNvPr id="395" name="Google Shape;395;p51"/>
          <p:cNvSpPr txBox="1"/>
          <p:nvPr>
            <p:ph type="title"/>
          </p:nvPr>
        </p:nvSpPr>
        <p:spPr>
          <a:xfrm>
            <a:off x="311700" y="445025"/>
            <a:ext cx="8520600" cy="572700"/>
          </a:xfrm>
          <a:prstGeom prst="rect">
            <a:avLst/>
          </a:prstGeom>
        </p:spPr>
        <p:txBody>
          <a:bodyPr anchorCtr="0" anchor="t" bIns="91425" lIns="91425" spcFirstLastPara="1" rIns="91425" wrap="square" tIns="91425">
            <a:sp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p:txBody>
      </p:sp>
      <p:sp>
        <p:nvSpPr>
          <p:cNvPr id="396" name="Google Shape;396;p51"/>
          <p:cNvSpPr/>
          <p:nvPr>
            <p:ph idx="2" type="pic"/>
          </p:nvPr>
        </p:nvSpPr>
        <p:spPr>
          <a:xfrm>
            <a:off x="311700" y="1170425"/>
            <a:ext cx="8520600" cy="3492900"/>
          </a:xfrm>
          <a:prstGeom prst="rect">
            <a:avLst/>
          </a:prstGeom>
          <a:noFill/>
          <a:ln>
            <a:noFill/>
          </a:ln>
        </p:spPr>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storyboards">
  <p:cSld name="Two storyboards">
    <p:spTree>
      <p:nvGrpSpPr>
        <p:cNvPr id="397" name="Shape 397"/>
        <p:cNvGrpSpPr/>
        <p:nvPr/>
      </p:nvGrpSpPr>
      <p:grpSpPr>
        <a:xfrm>
          <a:off x="0" y="0"/>
          <a:ext cx="0" cy="0"/>
          <a:chOff x="0" y="0"/>
          <a:chExt cx="0" cy="0"/>
        </a:xfrm>
      </p:grpSpPr>
      <p:sp>
        <p:nvSpPr>
          <p:cNvPr id="398" name="Google Shape;398;p52"/>
          <p:cNvSpPr txBox="1"/>
          <p:nvPr>
            <p:ph idx="1" type="body"/>
          </p:nvPr>
        </p:nvSpPr>
        <p:spPr>
          <a:xfrm>
            <a:off x="311700" y="4080225"/>
            <a:ext cx="4027500" cy="926100"/>
          </a:xfrm>
          <a:prstGeom prst="rect">
            <a:avLst/>
          </a:prstGeom>
        </p:spPr>
        <p:txBody>
          <a:bodyPr anchorCtr="0" anchor="t" bIns="91425" lIns="91425" spcFirstLastPara="1" rIns="91425" wrap="square" tIns="91425">
            <a:spAutoFit/>
          </a:bodyPr>
          <a:lstStyle>
            <a:lvl1pPr indent="-304800" lvl="0" marL="457200">
              <a:spcBef>
                <a:spcPts val="0"/>
              </a:spcBef>
              <a:spcAft>
                <a:spcPts val="0"/>
              </a:spcAft>
              <a:buSzPts val="1200"/>
              <a:buChar char="●"/>
              <a:defRPr/>
            </a:lvl1pPr>
            <a:lvl2pPr indent="-304800" lvl="1" marL="914400">
              <a:spcBef>
                <a:spcPts val="800"/>
              </a:spcBef>
              <a:spcAft>
                <a:spcPts val="0"/>
              </a:spcAft>
              <a:buSzPts val="1200"/>
              <a:buChar char="○"/>
              <a:defRPr/>
            </a:lvl2pPr>
            <a:lvl3pPr indent="-304800" lvl="2" marL="1371600">
              <a:spcBef>
                <a:spcPts val="800"/>
              </a:spcBef>
              <a:spcAft>
                <a:spcPts val="0"/>
              </a:spcAft>
              <a:buSzPts val="1200"/>
              <a:buChar char="■"/>
              <a:defRPr/>
            </a:lvl3pPr>
            <a:lvl4pPr indent="-304800" lvl="3" marL="1828800">
              <a:spcBef>
                <a:spcPts val="800"/>
              </a:spcBef>
              <a:spcAft>
                <a:spcPts val="0"/>
              </a:spcAft>
              <a:buSzPts val="1200"/>
              <a:buChar char="●"/>
              <a:defRPr/>
            </a:lvl4pPr>
            <a:lvl5pPr indent="-304800" lvl="4" marL="2286000">
              <a:spcBef>
                <a:spcPts val="800"/>
              </a:spcBef>
              <a:spcAft>
                <a:spcPts val="0"/>
              </a:spcAft>
              <a:buSzPts val="1200"/>
              <a:buChar char="○"/>
              <a:defRPr/>
            </a:lvl5pPr>
            <a:lvl6pPr indent="-304800" lvl="5" marL="2743200">
              <a:spcBef>
                <a:spcPts val="800"/>
              </a:spcBef>
              <a:spcAft>
                <a:spcPts val="0"/>
              </a:spcAft>
              <a:buSzPts val="1200"/>
              <a:buChar char="■"/>
              <a:defRPr/>
            </a:lvl6pPr>
            <a:lvl7pPr indent="-304800" lvl="6" marL="3200400">
              <a:spcBef>
                <a:spcPts val="800"/>
              </a:spcBef>
              <a:spcAft>
                <a:spcPts val="0"/>
              </a:spcAft>
              <a:buSzPts val="1200"/>
              <a:buChar char="●"/>
              <a:defRPr/>
            </a:lvl7pPr>
            <a:lvl8pPr indent="-304800" lvl="7" marL="3657600">
              <a:spcBef>
                <a:spcPts val="800"/>
              </a:spcBef>
              <a:spcAft>
                <a:spcPts val="0"/>
              </a:spcAft>
              <a:buSzPts val="1200"/>
              <a:buChar char="○"/>
              <a:defRPr/>
            </a:lvl8pPr>
            <a:lvl9pPr indent="-304800" lvl="8" marL="4114800">
              <a:spcBef>
                <a:spcPts val="800"/>
              </a:spcBef>
              <a:spcAft>
                <a:spcPts val="800"/>
              </a:spcAft>
              <a:buSzPts val="1200"/>
              <a:buChar char="■"/>
              <a:defRPr/>
            </a:lvl9pPr>
          </a:lstStyle>
          <a:p/>
        </p:txBody>
      </p:sp>
      <p:sp>
        <p:nvSpPr>
          <p:cNvPr id="399" name="Google Shape;399;p52"/>
          <p:cNvSpPr/>
          <p:nvPr>
            <p:ph idx="2" type="pic"/>
          </p:nvPr>
        </p:nvSpPr>
        <p:spPr>
          <a:xfrm>
            <a:off x="4804825" y="1133300"/>
            <a:ext cx="4027500" cy="2392800"/>
          </a:xfrm>
          <a:prstGeom prst="rect">
            <a:avLst/>
          </a:prstGeom>
          <a:noFill/>
          <a:ln>
            <a:noFill/>
          </a:ln>
        </p:spPr>
      </p:sp>
      <p:sp>
        <p:nvSpPr>
          <p:cNvPr id="400" name="Google Shape;400;p52"/>
          <p:cNvSpPr/>
          <p:nvPr>
            <p:ph idx="3" type="pic"/>
          </p:nvPr>
        </p:nvSpPr>
        <p:spPr>
          <a:xfrm>
            <a:off x="311725" y="1133300"/>
            <a:ext cx="4027500" cy="2392800"/>
          </a:xfrm>
          <a:prstGeom prst="rect">
            <a:avLst/>
          </a:prstGeom>
          <a:noFill/>
          <a:ln>
            <a:noFill/>
          </a:ln>
        </p:spPr>
      </p:sp>
      <p:sp>
        <p:nvSpPr>
          <p:cNvPr id="401" name="Google Shape;401;p52"/>
          <p:cNvSpPr txBox="1"/>
          <p:nvPr>
            <p:ph idx="4" type="body"/>
          </p:nvPr>
        </p:nvSpPr>
        <p:spPr>
          <a:xfrm>
            <a:off x="4804825" y="4080225"/>
            <a:ext cx="4027500" cy="926100"/>
          </a:xfrm>
          <a:prstGeom prst="rect">
            <a:avLst/>
          </a:prstGeom>
          <a:noFill/>
          <a:ln>
            <a:noFill/>
          </a:ln>
        </p:spPr>
        <p:txBody>
          <a:bodyPr anchorCtr="0" anchor="ctr"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02" name="Google Shape;402;p52"/>
          <p:cNvSpPr txBox="1"/>
          <p:nvPr>
            <p:ph type="title"/>
          </p:nvPr>
        </p:nvSpPr>
        <p:spPr>
          <a:xfrm>
            <a:off x="311700" y="445025"/>
            <a:ext cx="8520600" cy="572700"/>
          </a:xfrm>
          <a:prstGeom prst="rect">
            <a:avLst/>
          </a:prstGeom>
        </p:spPr>
        <p:txBody>
          <a:bodyPr anchorCtr="0" anchor="t" bIns="91425" lIns="91425" spcFirstLastPara="1" rIns="91425" wrap="square" tIns="91425">
            <a:sp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p:txBody>
      </p:sp>
      <p:sp>
        <p:nvSpPr>
          <p:cNvPr id="403" name="Google Shape;403;p52"/>
          <p:cNvSpPr txBox="1"/>
          <p:nvPr>
            <p:ph idx="5" type="subTitle"/>
          </p:nvPr>
        </p:nvSpPr>
        <p:spPr>
          <a:xfrm>
            <a:off x="311725" y="3582900"/>
            <a:ext cx="4027500" cy="4812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404" name="Google Shape;404;p52"/>
          <p:cNvSpPr txBox="1"/>
          <p:nvPr>
            <p:ph idx="6" type="subTitle"/>
          </p:nvPr>
        </p:nvSpPr>
        <p:spPr>
          <a:xfrm>
            <a:off x="4804825" y="3582900"/>
            <a:ext cx="4027500" cy="4812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storyboards">
  <p:cSld name="Three storyboards">
    <p:spTree>
      <p:nvGrpSpPr>
        <p:cNvPr id="405" name="Shape 405"/>
        <p:cNvGrpSpPr/>
        <p:nvPr/>
      </p:nvGrpSpPr>
      <p:grpSpPr>
        <a:xfrm>
          <a:off x="0" y="0"/>
          <a:ext cx="0" cy="0"/>
          <a:chOff x="0" y="0"/>
          <a:chExt cx="0" cy="0"/>
        </a:xfrm>
      </p:grpSpPr>
      <p:sp>
        <p:nvSpPr>
          <p:cNvPr id="406" name="Google Shape;406;p53"/>
          <p:cNvSpPr txBox="1"/>
          <p:nvPr>
            <p:ph idx="1" type="body"/>
          </p:nvPr>
        </p:nvSpPr>
        <p:spPr>
          <a:xfrm>
            <a:off x="311700" y="3911700"/>
            <a:ext cx="2627100" cy="1018500"/>
          </a:xfrm>
          <a:prstGeom prst="rect">
            <a:avLst/>
          </a:prstGeom>
        </p:spPr>
        <p:txBody>
          <a:bodyPr anchorCtr="0" anchor="t" bIns="91425" lIns="91425" spcFirstLastPara="1" rIns="91425" wrap="square" tIns="91425">
            <a:spAutoFit/>
          </a:bodyPr>
          <a:lstStyle>
            <a:lvl1pPr indent="-304800" lvl="0" marL="457200">
              <a:spcBef>
                <a:spcPts val="0"/>
              </a:spcBef>
              <a:spcAft>
                <a:spcPts val="0"/>
              </a:spcAft>
              <a:buSzPts val="1200"/>
              <a:buChar char="●"/>
              <a:defRPr/>
            </a:lvl1pPr>
            <a:lvl2pPr indent="-304800" lvl="1" marL="914400">
              <a:spcBef>
                <a:spcPts val="800"/>
              </a:spcBef>
              <a:spcAft>
                <a:spcPts val="0"/>
              </a:spcAft>
              <a:buSzPts val="1200"/>
              <a:buChar char="○"/>
              <a:defRPr/>
            </a:lvl2pPr>
            <a:lvl3pPr indent="-304800" lvl="2" marL="1371600">
              <a:spcBef>
                <a:spcPts val="800"/>
              </a:spcBef>
              <a:spcAft>
                <a:spcPts val="0"/>
              </a:spcAft>
              <a:buSzPts val="1200"/>
              <a:buChar char="■"/>
              <a:defRPr/>
            </a:lvl3pPr>
            <a:lvl4pPr indent="-304800" lvl="3" marL="1828800">
              <a:spcBef>
                <a:spcPts val="800"/>
              </a:spcBef>
              <a:spcAft>
                <a:spcPts val="0"/>
              </a:spcAft>
              <a:buSzPts val="1200"/>
              <a:buChar char="●"/>
              <a:defRPr/>
            </a:lvl4pPr>
            <a:lvl5pPr indent="-304800" lvl="4" marL="2286000">
              <a:spcBef>
                <a:spcPts val="800"/>
              </a:spcBef>
              <a:spcAft>
                <a:spcPts val="0"/>
              </a:spcAft>
              <a:buSzPts val="1200"/>
              <a:buChar char="○"/>
              <a:defRPr/>
            </a:lvl5pPr>
            <a:lvl6pPr indent="-304800" lvl="5" marL="2743200">
              <a:spcBef>
                <a:spcPts val="800"/>
              </a:spcBef>
              <a:spcAft>
                <a:spcPts val="0"/>
              </a:spcAft>
              <a:buSzPts val="1200"/>
              <a:buChar char="■"/>
              <a:defRPr/>
            </a:lvl6pPr>
            <a:lvl7pPr indent="-304800" lvl="6" marL="3200400">
              <a:spcBef>
                <a:spcPts val="800"/>
              </a:spcBef>
              <a:spcAft>
                <a:spcPts val="0"/>
              </a:spcAft>
              <a:buSzPts val="1200"/>
              <a:buChar char="●"/>
              <a:defRPr/>
            </a:lvl7pPr>
            <a:lvl8pPr indent="-304800" lvl="7" marL="3657600">
              <a:spcBef>
                <a:spcPts val="800"/>
              </a:spcBef>
              <a:spcAft>
                <a:spcPts val="0"/>
              </a:spcAft>
              <a:buSzPts val="1200"/>
              <a:buChar char="○"/>
              <a:defRPr/>
            </a:lvl8pPr>
            <a:lvl9pPr indent="-304800" lvl="8" marL="4114800">
              <a:spcBef>
                <a:spcPts val="800"/>
              </a:spcBef>
              <a:spcAft>
                <a:spcPts val="800"/>
              </a:spcAft>
              <a:buSzPts val="1200"/>
              <a:buChar char="■"/>
              <a:defRPr/>
            </a:lvl9pPr>
          </a:lstStyle>
          <a:p/>
        </p:txBody>
      </p:sp>
      <p:sp>
        <p:nvSpPr>
          <p:cNvPr id="407" name="Google Shape;407;p53"/>
          <p:cNvSpPr/>
          <p:nvPr>
            <p:ph idx="2" type="pic"/>
          </p:nvPr>
        </p:nvSpPr>
        <p:spPr>
          <a:xfrm>
            <a:off x="6205225" y="1128325"/>
            <a:ext cx="2627100" cy="2273100"/>
          </a:xfrm>
          <a:prstGeom prst="rect">
            <a:avLst/>
          </a:prstGeom>
          <a:noFill/>
          <a:ln>
            <a:noFill/>
          </a:ln>
        </p:spPr>
      </p:sp>
      <p:sp>
        <p:nvSpPr>
          <p:cNvPr id="408" name="Google Shape;408;p53"/>
          <p:cNvSpPr/>
          <p:nvPr>
            <p:ph idx="3" type="pic"/>
          </p:nvPr>
        </p:nvSpPr>
        <p:spPr>
          <a:xfrm>
            <a:off x="311725" y="1128325"/>
            <a:ext cx="2627100" cy="2273100"/>
          </a:xfrm>
          <a:prstGeom prst="rect">
            <a:avLst/>
          </a:prstGeom>
          <a:noFill/>
          <a:ln>
            <a:noFill/>
          </a:ln>
        </p:spPr>
      </p:sp>
      <p:sp>
        <p:nvSpPr>
          <p:cNvPr id="409" name="Google Shape;409;p53"/>
          <p:cNvSpPr txBox="1"/>
          <p:nvPr>
            <p:ph idx="4" type="body"/>
          </p:nvPr>
        </p:nvSpPr>
        <p:spPr>
          <a:xfrm>
            <a:off x="6205225" y="3911700"/>
            <a:ext cx="2627100" cy="1018500"/>
          </a:xfrm>
          <a:prstGeom prst="rect">
            <a:avLst/>
          </a:prstGeom>
          <a:noFill/>
          <a:ln>
            <a:noFill/>
          </a:ln>
        </p:spPr>
        <p:txBody>
          <a:bodyPr anchorCtr="0" anchor="ctr"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0" name="Google Shape;410;p53"/>
          <p:cNvSpPr/>
          <p:nvPr>
            <p:ph idx="5" type="pic"/>
          </p:nvPr>
        </p:nvSpPr>
        <p:spPr>
          <a:xfrm>
            <a:off x="3255250" y="1128325"/>
            <a:ext cx="2627100" cy="2273100"/>
          </a:xfrm>
          <a:prstGeom prst="rect">
            <a:avLst/>
          </a:prstGeom>
          <a:noFill/>
          <a:ln>
            <a:noFill/>
          </a:ln>
        </p:spPr>
      </p:sp>
      <p:sp>
        <p:nvSpPr>
          <p:cNvPr id="411" name="Google Shape;411;p53"/>
          <p:cNvSpPr txBox="1"/>
          <p:nvPr>
            <p:ph idx="6" type="body"/>
          </p:nvPr>
        </p:nvSpPr>
        <p:spPr>
          <a:xfrm>
            <a:off x="3255250" y="3911700"/>
            <a:ext cx="2627100" cy="1018500"/>
          </a:xfrm>
          <a:prstGeom prst="rect">
            <a:avLst/>
          </a:prstGeom>
          <a:noFill/>
          <a:ln>
            <a:noFill/>
          </a:ln>
        </p:spPr>
        <p:txBody>
          <a:bodyPr anchorCtr="0" anchor="ctr"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2" name="Google Shape;412;p53"/>
          <p:cNvSpPr txBox="1"/>
          <p:nvPr>
            <p:ph type="title"/>
          </p:nvPr>
        </p:nvSpPr>
        <p:spPr>
          <a:xfrm>
            <a:off x="311700" y="445025"/>
            <a:ext cx="8520600" cy="572700"/>
          </a:xfrm>
          <a:prstGeom prst="rect">
            <a:avLst/>
          </a:prstGeom>
        </p:spPr>
        <p:txBody>
          <a:bodyPr anchorCtr="0" anchor="t" bIns="91425" lIns="91425" spcFirstLastPara="1" rIns="91425" wrap="square" tIns="91425">
            <a:sp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p:txBody>
      </p:sp>
      <p:sp>
        <p:nvSpPr>
          <p:cNvPr id="413" name="Google Shape;413;p53"/>
          <p:cNvSpPr txBox="1"/>
          <p:nvPr>
            <p:ph idx="7" type="subTitle"/>
          </p:nvPr>
        </p:nvSpPr>
        <p:spPr>
          <a:xfrm>
            <a:off x="311725" y="3430500"/>
            <a:ext cx="2627100" cy="4812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414" name="Google Shape;414;p53"/>
          <p:cNvSpPr txBox="1"/>
          <p:nvPr>
            <p:ph idx="8" type="subTitle"/>
          </p:nvPr>
        </p:nvSpPr>
        <p:spPr>
          <a:xfrm>
            <a:off x="6205225" y="3430500"/>
            <a:ext cx="2627100" cy="4812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415" name="Google Shape;415;p53"/>
          <p:cNvSpPr txBox="1"/>
          <p:nvPr>
            <p:ph idx="9" type="subTitle"/>
          </p:nvPr>
        </p:nvSpPr>
        <p:spPr>
          <a:xfrm>
            <a:off x="3255250" y="3430500"/>
            <a:ext cx="2627100" cy="4812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only">
  <p:cSld name="Image only">
    <p:spTree>
      <p:nvGrpSpPr>
        <p:cNvPr id="416" name="Shape 416"/>
        <p:cNvGrpSpPr/>
        <p:nvPr/>
      </p:nvGrpSpPr>
      <p:grpSpPr>
        <a:xfrm>
          <a:off x="0" y="0"/>
          <a:ext cx="0" cy="0"/>
          <a:chOff x="0" y="0"/>
          <a:chExt cx="0" cy="0"/>
        </a:xfrm>
      </p:grpSpPr>
      <p:sp>
        <p:nvSpPr>
          <p:cNvPr id="417" name="Google Shape;417;p54"/>
          <p:cNvSpPr/>
          <p:nvPr>
            <p:ph idx="2" type="pic"/>
          </p:nvPr>
        </p:nvSpPr>
        <p:spPr>
          <a:xfrm>
            <a:off x="311700" y="445025"/>
            <a:ext cx="8520600" cy="4218300"/>
          </a:xfrm>
          <a:prstGeom prst="rect">
            <a:avLst/>
          </a:prstGeom>
          <a:noFill/>
          <a:ln>
            <a:noFill/>
          </a:ln>
        </p:spPr>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grid">
  <p:cSld name="Image grid">
    <p:spTree>
      <p:nvGrpSpPr>
        <p:cNvPr id="418" name="Shape 418"/>
        <p:cNvGrpSpPr/>
        <p:nvPr/>
      </p:nvGrpSpPr>
      <p:grpSpPr>
        <a:xfrm>
          <a:off x="0" y="0"/>
          <a:ext cx="0" cy="0"/>
          <a:chOff x="0" y="0"/>
          <a:chExt cx="0" cy="0"/>
        </a:xfrm>
      </p:grpSpPr>
      <p:sp>
        <p:nvSpPr>
          <p:cNvPr id="419" name="Google Shape;419;p55"/>
          <p:cNvSpPr/>
          <p:nvPr>
            <p:ph idx="2" type="pic"/>
          </p:nvPr>
        </p:nvSpPr>
        <p:spPr>
          <a:xfrm>
            <a:off x="3389600" y="118913"/>
            <a:ext cx="1643700" cy="1535100"/>
          </a:xfrm>
          <a:prstGeom prst="rect">
            <a:avLst/>
          </a:prstGeom>
          <a:noFill/>
          <a:ln>
            <a:noFill/>
          </a:ln>
        </p:spPr>
      </p:sp>
      <p:sp>
        <p:nvSpPr>
          <p:cNvPr id="420" name="Google Shape;420;p55"/>
          <p:cNvSpPr/>
          <p:nvPr>
            <p:ph idx="3" type="pic"/>
          </p:nvPr>
        </p:nvSpPr>
        <p:spPr>
          <a:xfrm>
            <a:off x="5195935" y="118913"/>
            <a:ext cx="1643700" cy="1535100"/>
          </a:xfrm>
          <a:prstGeom prst="rect">
            <a:avLst/>
          </a:prstGeom>
          <a:noFill/>
          <a:ln>
            <a:noFill/>
          </a:ln>
        </p:spPr>
      </p:sp>
      <p:sp>
        <p:nvSpPr>
          <p:cNvPr id="421" name="Google Shape;421;p55"/>
          <p:cNvSpPr/>
          <p:nvPr>
            <p:ph idx="4" type="pic"/>
          </p:nvPr>
        </p:nvSpPr>
        <p:spPr>
          <a:xfrm>
            <a:off x="7002270" y="118913"/>
            <a:ext cx="1643700" cy="1535100"/>
          </a:xfrm>
          <a:prstGeom prst="rect">
            <a:avLst/>
          </a:prstGeom>
          <a:noFill/>
          <a:ln>
            <a:noFill/>
          </a:ln>
        </p:spPr>
      </p:sp>
      <p:sp>
        <p:nvSpPr>
          <p:cNvPr id="422" name="Google Shape;422;p55"/>
          <p:cNvSpPr/>
          <p:nvPr>
            <p:ph idx="5" type="pic"/>
          </p:nvPr>
        </p:nvSpPr>
        <p:spPr>
          <a:xfrm>
            <a:off x="3389588" y="1804212"/>
            <a:ext cx="1643700" cy="1535100"/>
          </a:xfrm>
          <a:prstGeom prst="rect">
            <a:avLst/>
          </a:prstGeom>
          <a:noFill/>
          <a:ln>
            <a:noFill/>
          </a:ln>
        </p:spPr>
      </p:sp>
      <p:sp>
        <p:nvSpPr>
          <p:cNvPr id="423" name="Google Shape;423;p55"/>
          <p:cNvSpPr/>
          <p:nvPr>
            <p:ph idx="6" type="pic"/>
          </p:nvPr>
        </p:nvSpPr>
        <p:spPr>
          <a:xfrm>
            <a:off x="5195922" y="1804212"/>
            <a:ext cx="1643700" cy="1535100"/>
          </a:xfrm>
          <a:prstGeom prst="rect">
            <a:avLst/>
          </a:prstGeom>
          <a:noFill/>
          <a:ln>
            <a:noFill/>
          </a:ln>
        </p:spPr>
      </p:sp>
      <p:sp>
        <p:nvSpPr>
          <p:cNvPr id="424" name="Google Shape;424;p55"/>
          <p:cNvSpPr/>
          <p:nvPr>
            <p:ph idx="7" type="pic"/>
          </p:nvPr>
        </p:nvSpPr>
        <p:spPr>
          <a:xfrm>
            <a:off x="7002257" y="1804212"/>
            <a:ext cx="1643700" cy="1535100"/>
          </a:xfrm>
          <a:prstGeom prst="rect">
            <a:avLst/>
          </a:prstGeom>
          <a:noFill/>
          <a:ln>
            <a:noFill/>
          </a:ln>
        </p:spPr>
      </p:sp>
      <p:sp>
        <p:nvSpPr>
          <p:cNvPr id="425" name="Google Shape;425;p55"/>
          <p:cNvSpPr txBox="1"/>
          <p:nvPr>
            <p:ph type="title"/>
          </p:nvPr>
        </p:nvSpPr>
        <p:spPr>
          <a:xfrm>
            <a:off x="351550" y="445025"/>
            <a:ext cx="2596800" cy="1706400"/>
          </a:xfrm>
          <a:prstGeom prst="rect">
            <a:avLst/>
          </a:prstGeom>
        </p:spPr>
        <p:txBody>
          <a:bodyPr anchorCtr="0" anchor="t" bIns="91425" lIns="91425" spcFirstLastPara="1" rIns="91425" wrap="square" tIns="91425">
            <a:sp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p:txBody>
      </p:sp>
      <p:sp>
        <p:nvSpPr>
          <p:cNvPr id="426" name="Google Shape;426;p55"/>
          <p:cNvSpPr/>
          <p:nvPr>
            <p:ph idx="8" type="pic"/>
          </p:nvPr>
        </p:nvSpPr>
        <p:spPr>
          <a:xfrm>
            <a:off x="3389588" y="3489487"/>
            <a:ext cx="1643700" cy="1535100"/>
          </a:xfrm>
          <a:prstGeom prst="rect">
            <a:avLst/>
          </a:prstGeom>
          <a:noFill/>
          <a:ln>
            <a:noFill/>
          </a:ln>
        </p:spPr>
      </p:sp>
      <p:sp>
        <p:nvSpPr>
          <p:cNvPr id="427" name="Google Shape;427;p55"/>
          <p:cNvSpPr/>
          <p:nvPr>
            <p:ph idx="9" type="pic"/>
          </p:nvPr>
        </p:nvSpPr>
        <p:spPr>
          <a:xfrm>
            <a:off x="5195922" y="3489487"/>
            <a:ext cx="1643700" cy="1535100"/>
          </a:xfrm>
          <a:prstGeom prst="rect">
            <a:avLst/>
          </a:prstGeom>
          <a:noFill/>
          <a:ln>
            <a:noFill/>
          </a:ln>
        </p:spPr>
      </p:sp>
      <p:sp>
        <p:nvSpPr>
          <p:cNvPr id="428" name="Google Shape;428;p55"/>
          <p:cNvSpPr/>
          <p:nvPr>
            <p:ph idx="13" type="pic"/>
          </p:nvPr>
        </p:nvSpPr>
        <p:spPr>
          <a:xfrm>
            <a:off x="7002257" y="3489487"/>
            <a:ext cx="1643700" cy="1535100"/>
          </a:xfrm>
          <a:prstGeom prst="rect">
            <a:avLst/>
          </a:prstGeom>
          <a:noFill/>
          <a:ln>
            <a:noFill/>
          </a:ln>
        </p:spPr>
      </p:sp>
    </p:spTree>
  </p:cSld>
  <p:clrMapOvr>
    <a:masterClrMapping/>
  </p:clrMapOvr>
  <p:extLst>
    <p:ext uri="{DCECCB84-F9BA-43D5-87BE-67443E8EF086}">
      <p15:sldGuideLst>
        <p15:guide id="1" pos="5564">
          <p15:clr>
            <a:srgbClr val="E46962"/>
          </p15:clr>
        </p15:guide>
      </p15:sldGuideLst>
    </p:ext>
  </p:extLs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40" Type="http://schemas.openxmlformats.org/officeDocument/2006/relationships/slideLayout" Target="../slideLayouts/slideLayout51.xml"/><Relationship Id="rId20" Type="http://schemas.openxmlformats.org/officeDocument/2006/relationships/slideLayout" Target="../slideLayouts/slideLayout31.xml"/><Relationship Id="rId42" Type="http://schemas.openxmlformats.org/officeDocument/2006/relationships/slideLayout" Target="../slideLayouts/slideLayout53.xml"/><Relationship Id="rId41" Type="http://schemas.openxmlformats.org/officeDocument/2006/relationships/slideLayout" Target="../slideLayouts/slideLayout52.xml"/><Relationship Id="rId22" Type="http://schemas.openxmlformats.org/officeDocument/2006/relationships/slideLayout" Target="../slideLayouts/slideLayout33.xml"/><Relationship Id="rId21" Type="http://schemas.openxmlformats.org/officeDocument/2006/relationships/slideLayout" Target="../slideLayouts/slideLayout32.xml"/><Relationship Id="rId43" Type="http://schemas.openxmlformats.org/officeDocument/2006/relationships/theme" Target="../theme/theme2.xml"/><Relationship Id="rId24" Type="http://schemas.openxmlformats.org/officeDocument/2006/relationships/slideLayout" Target="../slideLayouts/slideLayout35.xml"/><Relationship Id="rId23" Type="http://schemas.openxmlformats.org/officeDocument/2006/relationships/slideLayout" Target="../slideLayouts/slideLayout34.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26" Type="http://schemas.openxmlformats.org/officeDocument/2006/relationships/slideLayout" Target="../slideLayouts/slideLayout37.xml"/><Relationship Id="rId25" Type="http://schemas.openxmlformats.org/officeDocument/2006/relationships/slideLayout" Target="../slideLayouts/slideLayout36.xml"/><Relationship Id="rId28" Type="http://schemas.openxmlformats.org/officeDocument/2006/relationships/slideLayout" Target="../slideLayouts/slideLayout39.xml"/><Relationship Id="rId27" Type="http://schemas.openxmlformats.org/officeDocument/2006/relationships/slideLayout" Target="../slideLayouts/slideLayout38.xml"/><Relationship Id="rId5" Type="http://schemas.openxmlformats.org/officeDocument/2006/relationships/slideLayout" Target="../slideLayouts/slideLayout16.xml"/><Relationship Id="rId6" Type="http://schemas.openxmlformats.org/officeDocument/2006/relationships/slideLayout" Target="../slideLayouts/slideLayout17.xml"/><Relationship Id="rId29" Type="http://schemas.openxmlformats.org/officeDocument/2006/relationships/slideLayout" Target="../slideLayouts/slideLayout40.xml"/><Relationship Id="rId7" Type="http://schemas.openxmlformats.org/officeDocument/2006/relationships/slideLayout" Target="../slideLayouts/slideLayout18.xml"/><Relationship Id="rId8" Type="http://schemas.openxmlformats.org/officeDocument/2006/relationships/slideLayout" Target="../slideLayouts/slideLayout19.xml"/><Relationship Id="rId31" Type="http://schemas.openxmlformats.org/officeDocument/2006/relationships/slideLayout" Target="../slideLayouts/slideLayout42.xml"/><Relationship Id="rId30" Type="http://schemas.openxmlformats.org/officeDocument/2006/relationships/slideLayout" Target="../slideLayouts/slideLayout41.xml"/><Relationship Id="rId11" Type="http://schemas.openxmlformats.org/officeDocument/2006/relationships/slideLayout" Target="../slideLayouts/slideLayout22.xml"/><Relationship Id="rId33" Type="http://schemas.openxmlformats.org/officeDocument/2006/relationships/slideLayout" Target="../slideLayouts/slideLayout44.xml"/><Relationship Id="rId10" Type="http://schemas.openxmlformats.org/officeDocument/2006/relationships/slideLayout" Target="../slideLayouts/slideLayout21.xml"/><Relationship Id="rId32" Type="http://schemas.openxmlformats.org/officeDocument/2006/relationships/slideLayout" Target="../slideLayouts/slideLayout43.xml"/><Relationship Id="rId13" Type="http://schemas.openxmlformats.org/officeDocument/2006/relationships/slideLayout" Target="../slideLayouts/slideLayout24.xml"/><Relationship Id="rId35" Type="http://schemas.openxmlformats.org/officeDocument/2006/relationships/slideLayout" Target="../slideLayouts/slideLayout46.xml"/><Relationship Id="rId12" Type="http://schemas.openxmlformats.org/officeDocument/2006/relationships/slideLayout" Target="../slideLayouts/slideLayout23.xml"/><Relationship Id="rId34" Type="http://schemas.openxmlformats.org/officeDocument/2006/relationships/slideLayout" Target="../slideLayouts/slideLayout45.xml"/><Relationship Id="rId15" Type="http://schemas.openxmlformats.org/officeDocument/2006/relationships/slideLayout" Target="../slideLayouts/slideLayout26.xml"/><Relationship Id="rId37" Type="http://schemas.openxmlformats.org/officeDocument/2006/relationships/slideLayout" Target="../slideLayouts/slideLayout48.xml"/><Relationship Id="rId14" Type="http://schemas.openxmlformats.org/officeDocument/2006/relationships/slideLayout" Target="../slideLayouts/slideLayout25.xml"/><Relationship Id="rId36" Type="http://schemas.openxmlformats.org/officeDocument/2006/relationships/slideLayout" Target="../slideLayouts/slideLayout47.xml"/><Relationship Id="rId17" Type="http://schemas.openxmlformats.org/officeDocument/2006/relationships/slideLayout" Target="../slideLayouts/slideLayout28.xml"/><Relationship Id="rId39" Type="http://schemas.openxmlformats.org/officeDocument/2006/relationships/slideLayout" Target="../slideLayouts/slideLayout50.xml"/><Relationship Id="rId16" Type="http://schemas.openxmlformats.org/officeDocument/2006/relationships/slideLayout" Target="../slideLayouts/slideLayout27.xml"/><Relationship Id="rId38" Type="http://schemas.openxmlformats.org/officeDocument/2006/relationships/slideLayout" Target="../slideLayouts/slideLayout49.xml"/><Relationship Id="rId19" Type="http://schemas.openxmlformats.org/officeDocument/2006/relationships/slideLayout" Target="../slideLayouts/slideLayout30.xml"/><Relationship Id="rId18"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52" name="Google Shape;52;p13"/>
          <p:cNvSpPr txBox="1"/>
          <p:nvPr>
            <p:ph idx="1" type="body"/>
          </p:nvPr>
        </p:nvSpPr>
        <p:spPr>
          <a:xfrm>
            <a:off x="228600" y="1783150"/>
            <a:ext cx="6480300" cy="3074400"/>
          </a:xfrm>
          <a:prstGeom prst="rect">
            <a:avLst/>
          </a:prstGeom>
          <a:noFill/>
          <a:ln>
            <a:noFill/>
          </a:ln>
        </p:spPr>
        <p:txBody>
          <a:bodyPr anchorCtr="0" anchor="t" bIns="91425" lIns="91425" spcFirstLastPara="1" rIns="91425" wrap="square" tIns="91425">
            <a:spAutoFit/>
          </a:bodyPr>
          <a:lstStyle>
            <a:lvl1pPr indent="-304800" lvl="0" marL="457200">
              <a:lnSpc>
                <a:spcPct val="115000"/>
              </a:lnSpc>
              <a:spcBef>
                <a:spcPts val="0"/>
              </a:spcBef>
              <a:spcAft>
                <a:spcPts val="0"/>
              </a:spcAft>
              <a:buClr>
                <a:schemeClr val="dk1"/>
              </a:buClr>
              <a:buSzPts val="1200"/>
              <a:buFont typeface="Inter"/>
              <a:buChar char="●"/>
              <a:defRPr sz="1200">
                <a:solidFill>
                  <a:schemeClr val="dk1"/>
                </a:solidFill>
                <a:latin typeface="Inter"/>
                <a:ea typeface="Inter"/>
                <a:cs typeface="Inter"/>
                <a:sym typeface="Inter"/>
              </a:defRPr>
            </a:lvl1pPr>
            <a:lvl2pPr indent="-304800" lvl="1" marL="914400">
              <a:lnSpc>
                <a:spcPct val="115000"/>
              </a:lnSpc>
              <a:spcBef>
                <a:spcPts val="800"/>
              </a:spcBef>
              <a:spcAft>
                <a:spcPts val="0"/>
              </a:spcAft>
              <a:buClr>
                <a:schemeClr val="dk1"/>
              </a:buClr>
              <a:buSzPts val="1200"/>
              <a:buFont typeface="Inter"/>
              <a:buChar char="○"/>
              <a:defRPr sz="1200">
                <a:solidFill>
                  <a:schemeClr val="dk1"/>
                </a:solidFill>
                <a:latin typeface="Inter"/>
                <a:ea typeface="Inter"/>
                <a:cs typeface="Inter"/>
                <a:sym typeface="Inter"/>
              </a:defRPr>
            </a:lvl2pPr>
            <a:lvl3pPr indent="-304800" lvl="2" marL="1371600">
              <a:lnSpc>
                <a:spcPct val="115000"/>
              </a:lnSpc>
              <a:spcBef>
                <a:spcPts val="800"/>
              </a:spcBef>
              <a:spcAft>
                <a:spcPts val="0"/>
              </a:spcAft>
              <a:buClr>
                <a:schemeClr val="dk1"/>
              </a:buClr>
              <a:buSzPts val="1200"/>
              <a:buFont typeface="Inter"/>
              <a:buChar char="■"/>
              <a:defRPr sz="1200">
                <a:solidFill>
                  <a:schemeClr val="dk1"/>
                </a:solidFill>
                <a:latin typeface="Inter"/>
                <a:ea typeface="Inter"/>
                <a:cs typeface="Inter"/>
                <a:sym typeface="Inter"/>
              </a:defRPr>
            </a:lvl3pPr>
            <a:lvl4pPr indent="-304800" lvl="3" marL="1828800">
              <a:lnSpc>
                <a:spcPct val="115000"/>
              </a:lnSpc>
              <a:spcBef>
                <a:spcPts val="800"/>
              </a:spcBef>
              <a:spcAft>
                <a:spcPts val="0"/>
              </a:spcAft>
              <a:buClr>
                <a:schemeClr val="dk1"/>
              </a:buClr>
              <a:buSzPts val="1200"/>
              <a:buFont typeface="Inter"/>
              <a:buChar char="●"/>
              <a:defRPr sz="1200">
                <a:solidFill>
                  <a:schemeClr val="dk1"/>
                </a:solidFill>
                <a:latin typeface="Inter"/>
                <a:ea typeface="Inter"/>
                <a:cs typeface="Inter"/>
                <a:sym typeface="Inter"/>
              </a:defRPr>
            </a:lvl4pPr>
            <a:lvl5pPr indent="-304800" lvl="4" marL="2286000">
              <a:lnSpc>
                <a:spcPct val="115000"/>
              </a:lnSpc>
              <a:spcBef>
                <a:spcPts val="800"/>
              </a:spcBef>
              <a:spcAft>
                <a:spcPts val="0"/>
              </a:spcAft>
              <a:buClr>
                <a:schemeClr val="dk1"/>
              </a:buClr>
              <a:buSzPts val="1200"/>
              <a:buFont typeface="Inter"/>
              <a:buChar char="○"/>
              <a:defRPr sz="1200">
                <a:solidFill>
                  <a:schemeClr val="dk1"/>
                </a:solidFill>
                <a:latin typeface="Inter"/>
                <a:ea typeface="Inter"/>
                <a:cs typeface="Inter"/>
                <a:sym typeface="Inter"/>
              </a:defRPr>
            </a:lvl5pPr>
            <a:lvl6pPr indent="-304800" lvl="5" marL="2743200">
              <a:lnSpc>
                <a:spcPct val="115000"/>
              </a:lnSpc>
              <a:spcBef>
                <a:spcPts val="800"/>
              </a:spcBef>
              <a:spcAft>
                <a:spcPts val="0"/>
              </a:spcAft>
              <a:buClr>
                <a:schemeClr val="dk1"/>
              </a:buClr>
              <a:buSzPts val="1200"/>
              <a:buFont typeface="Inter"/>
              <a:buChar char="■"/>
              <a:defRPr sz="1200">
                <a:solidFill>
                  <a:schemeClr val="dk1"/>
                </a:solidFill>
                <a:latin typeface="Inter"/>
                <a:ea typeface="Inter"/>
                <a:cs typeface="Inter"/>
                <a:sym typeface="Inter"/>
              </a:defRPr>
            </a:lvl6pPr>
            <a:lvl7pPr indent="-304800" lvl="6" marL="3200400">
              <a:lnSpc>
                <a:spcPct val="115000"/>
              </a:lnSpc>
              <a:spcBef>
                <a:spcPts val="800"/>
              </a:spcBef>
              <a:spcAft>
                <a:spcPts val="0"/>
              </a:spcAft>
              <a:buClr>
                <a:schemeClr val="dk1"/>
              </a:buClr>
              <a:buSzPts val="1200"/>
              <a:buFont typeface="Inter"/>
              <a:buChar char="●"/>
              <a:defRPr sz="1200">
                <a:solidFill>
                  <a:schemeClr val="dk1"/>
                </a:solidFill>
                <a:latin typeface="Inter"/>
                <a:ea typeface="Inter"/>
                <a:cs typeface="Inter"/>
                <a:sym typeface="Inter"/>
              </a:defRPr>
            </a:lvl7pPr>
            <a:lvl8pPr indent="-304800" lvl="7" marL="3657600">
              <a:lnSpc>
                <a:spcPct val="115000"/>
              </a:lnSpc>
              <a:spcBef>
                <a:spcPts val="800"/>
              </a:spcBef>
              <a:spcAft>
                <a:spcPts val="0"/>
              </a:spcAft>
              <a:buClr>
                <a:schemeClr val="dk1"/>
              </a:buClr>
              <a:buSzPts val="1200"/>
              <a:buFont typeface="Inter"/>
              <a:buChar char="○"/>
              <a:defRPr sz="1200">
                <a:solidFill>
                  <a:schemeClr val="dk1"/>
                </a:solidFill>
                <a:latin typeface="Inter"/>
                <a:ea typeface="Inter"/>
                <a:cs typeface="Inter"/>
                <a:sym typeface="Inter"/>
              </a:defRPr>
            </a:lvl8pPr>
            <a:lvl9pPr indent="-304800" lvl="8" marL="4114800">
              <a:lnSpc>
                <a:spcPct val="115000"/>
              </a:lnSpc>
              <a:spcBef>
                <a:spcPts val="800"/>
              </a:spcBef>
              <a:spcAft>
                <a:spcPts val="800"/>
              </a:spcAft>
              <a:buClr>
                <a:schemeClr val="dk1"/>
              </a:buClr>
              <a:buSzPts val="1200"/>
              <a:buFont typeface="Inter"/>
              <a:buChar char="■"/>
              <a:defRPr sz="1200">
                <a:solidFill>
                  <a:schemeClr val="dk1"/>
                </a:solidFill>
                <a:latin typeface="Inter"/>
                <a:ea typeface="Inter"/>
                <a:cs typeface="Inter"/>
                <a:sym typeface="Inter"/>
              </a:defRPr>
            </a:lvl9pPr>
          </a:lstStyle>
          <a:p/>
        </p:txBody>
      </p:sp>
      <p:sp>
        <p:nvSpPr>
          <p:cNvPr id="53" name="Google Shape;53;p13"/>
          <p:cNvSpPr txBox="1"/>
          <p:nvPr>
            <p:ph type="title"/>
          </p:nvPr>
        </p:nvSpPr>
        <p:spPr>
          <a:xfrm>
            <a:off x="228600" y="369300"/>
            <a:ext cx="6480300" cy="587700"/>
          </a:xfrm>
          <a:prstGeom prst="rect">
            <a:avLst/>
          </a:prstGeom>
          <a:noFill/>
          <a:ln>
            <a:noFill/>
          </a:ln>
        </p:spPr>
        <p:txBody>
          <a:bodyPr anchorCtr="0" anchor="t" bIns="91425" lIns="91425" spcFirstLastPara="1" rIns="91425" wrap="square" tIns="91425">
            <a:spAutoFit/>
          </a:bodyPr>
          <a:lstStyle>
            <a:lvl1pPr lvl="0">
              <a:lnSpc>
                <a:spcPct val="90000"/>
              </a:lnSpc>
              <a:spcBef>
                <a:spcPts val="0"/>
              </a:spcBef>
              <a:spcAft>
                <a:spcPts val="0"/>
              </a:spcAft>
              <a:buNone/>
              <a:defRPr sz="3000">
                <a:solidFill>
                  <a:schemeClr val="dk1"/>
                </a:solidFill>
                <a:latin typeface="Inter"/>
                <a:ea typeface="Inter"/>
                <a:cs typeface="Inter"/>
                <a:sym typeface="Inter"/>
              </a:defRPr>
            </a:lvl1pPr>
            <a:lvl2pPr lvl="1">
              <a:lnSpc>
                <a:spcPct val="115000"/>
              </a:lnSpc>
              <a:spcBef>
                <a:spcPts val="0"/>
              </a:spcBef>
              <a:spcAft>
                <a:spcPts val="0"/>
              </a:spcAft>
              <a:buNone/>
              <a:defRPr sz="3000">
                <a:solidFill>
                  <a:schemeClr val="dk1"/>
                </a:solidFill>
                <a:latin typeface="Inter"/>
                <a:ea typeface="Inter"/>
                <a:cs typeface="Inter"/>
                <a:sym typeface="Inter"/>
              </a:defRPr>
            </a:lvl2pPr>
            <a:lvl3pPr lvl="2">
              <a:lnSpc>
                <a:spcPct val="115000"/>
              </a:lnSpc>
              <a:spcBef>
                <a:spcPts val="0"/>
              </a:spcBef>
              <a:spcAft>
                <a:spcPts val="0"/>
              </a:spcAft>
              <a:buNone/>
              <a:defRPr sz="3000">
                <a:solidFill>
                  <a:schemeClr val="dk1"/>
                </a:solidFill>
                <a:latin typeface="Inter"/>
                <a:ea typeface="Inter"/>
                <a:cs typeface="Inter"/>
                <a:sym typeface="Inter"/>
              </a:defRPr>
            </a:lvl3pPr>
            <a:lvl4pPr lvl="3">
              <a:lnSpc>
                <a:spcPct val="115000"/>
              </a:lnSpc>
              <a:spcBef>
                <a:spcPts val="0"/>
              </a:spcBef>
              <a:spcAft>
                <a:spcPts val="0"/>
              </a:spcAft>
              <a:buNone/>
              <a:defRPr sz="3000">
                <a:solidFill>
                  <a:schemeClr val="dk1"/>
                </a:solidFill>
                <a:latin typeface="Inter"/>
                <a:ea typeface="Inter"/>
                <a:cs typeface="Inter"/>
                <a:sym typeface="Inter"/>
              </a:defRPr>
            </a:lvl4pPr>
            <a:lvl5pPr lvl="4">
              <a:lnSpc>
                <a:spcPct val="115000"/>
              </a:lnSpc>
              <a:spcBef>
                <a:spcPts val="0"/>
              </a:spcBef>
              <a:spcAft>
                <a:spcPts val="0"/>
              </a:spcAft>
              <a:buNone/>
              <a:defRPr sz="3000">
                <a:solidFill>
                  <a:schemeClr val="dk1"/>
                </a:solidFill>
                <a:latin typeface="Inter"/>
                <a:ea typeface="Inter"/>
                <a:cs typeface="Inter"/>
                <a:sym typeface="Inter"/>
              </a:defRPr>
            </a:lvl5pPr>
            <a:lvl6pPr lvl="5">
              <a:lnSpc>
                <a:spcPct val="115000"/>
              </a:lnSpc>
              <a:spcBef>
                <a:spcPts val="0"/>
              </a:spcBef>
              <a:spcAft>
                <a:spcPts val="0"/>
              </a:spcAft>
              <a:buNone/>
              <a:defRPr sz="3000">
                <a:solidFill>
                  <a:schemeClr val="dk1"/>
                </a:solidFill>
                <a:latin typeface="Inter"/>
                <a:ea typeface="Inter"/>
                <a:cs typeface="Inter"/>
                <a:sym typeface="Inter"/>
              </a:defRPr>
            </a:lvl6pPr>
            <a:lvl7pPr lvl="6">
              <a:lnSpc>
                <a:spcPct val="115000"/>
              </a:lnSpc>
              <a:spcBef>
                <a:spcPts val="0"/>
              </a:spcBef>
              <a:spcAft>
                <a:spcPts val="0"/>
              </a:spcAft>
              <a:buNone/>
              <a:defRPr sz="3000">
                <a:solidFill>
                  <a:schemeClr val="dk1"/>
                </a:solidFill>
                <a:latin typeface="Inter"/>
                <a:ea typeface="Inter"/>
                <a:cs typeface="Inter"/>
                <a:sym typeface="Inter"/>
              </a:defRPr>
            </a:lvl7pPr>
            <a:lvl8pPr lvl="7">
              <a:lnSpc>
                <a:spcPct val="115000"/>
              </a:lnSpc>
              <a:spcBef>
                <a:spcPts val="0"/>
              </a:spcBef>
              <a:spcAft>
                <a:spcPts val="0"/>
              </a:spcAft>
              <a:buNone/>
              <a:defRPr sz="3000">
                <a:solidFill>
                  <a:schemeClr val="dk1"/>
                </a:solidFill>
                <a:latin typeface="Inter"/>
                <a:ea typeface="Inter"/>
                <a:cs typeface="Inter"/>
                <a:sym typeface="Inter"/>
              </a:defRPr>
            </a:lvl8pPr>
            <a:lvl9pPr lvl="8">
              <a:lnSpc>
                <a:spcPct val="115000"/>
              </a:lnSpc>
              <a:spcBef>
                <a:spcPts val="0"/>
              </a:spcBef>
              <a:spcAft>
                <a:spcPts val="0"/>
              </a:spcAft>
              <a:buNone/>
              <a:defRPr sz="3000">
                <a:solidFill>
                  <a:schemeClr val="dk1"/>
                </a:solidFill>
                <a:latin typeface="Inter"/>
                <a:ea typeface="Inter"/>
                <a:cs typeface="Inter"/>
                <a:sym typeface="Inter"/>
              </a:defRPr>
            </a:lvl9pPr>
          </a:lstStyle>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 id="2147483680" r:id="rId22"/>
    <p:sldLayoutId id="2147483681" r:id="rId23"/>
    <p:sldLayoutId id="2147483682" r:id="rId24"/>
    <p:sldLayoutId id="2147483683" r:id="rId25"/>
    <p:sldLayoutId id="2147483684" r:id="rId26"/>
    <p:sldLayoutId id="2147483685" r:id="rId27"/>
    <p:sldLayoutId id="2147483686" r:id="rId28"/>
    <p:sldLayoutId id="2147483687" r:id="rId29"/>
    <p:sldLayoutId id="2147483688" r:id="rId30"/>
    <p:sldLayoutId id="2147483689" r:id="rId31"/>
    <p:sldLayoutId id="2147483690" r:id="rId32"/>
    <p:sldLayoutId id="2147483691" r:id="rId33"/>
    <p:sldLayoutId id="2147483692" r:id="rId34"/>
    <p:sldLayoutId id="2147483693" r:id="rId35"/>
    <p:sldLayoutId id="2147483694" r:id="rId36"/>
    <p:sldLayoutId id="2147483695" r:id="rId37"/>
    <p:sldLayoutId id="2147483696" r:id="rId38"/>
    <p:sldLayoutId id="2147483697" r:id="rId39"/>
    <p:sldLayoutId id="2147483698" r:id="rId40"/>
    <p:sldLayoutId id="2147483699" r:id="rId41"/>
    <p:sldLayoutId id="2147483700" r:id="rId4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175">
          <p15:clr>
            <a:srgbClr val="E46962"/>
          </p15:clr>
        </p15:guide>
        <p15:guide id="2" pos="5585">
          <p15:clr>
            <a:srgbClr val="E46962"/>
          </p15:clr>
        </p15:guide>
        <p15:guide id="3" orient="horz" pos="870">
          <p15:clr>
            <a:srgbClr val="E46962"/>
          </p15:clr>
        </p15:guide>
        <p15:guide id="4" pos="1497">
          <p15:clr>
            <a:srgbClr val="E46962"/>
          </p15:clr>
        </p15:guide>
        <p15:guide id="5" pos="1541">
          <p15:clr>
            <a:srgbClr val="E46962"/>
          </p15:clr>
        </p15:guide>
        <p15:guide id="6" pos="2860">
          <p15:clr>
            <a:srgbClr val="E46962"/>
          </p15:clr>
        </p15:guide>
        <p15:guide id="7" pos="2900">
          <p15:clr>
            <a:srgbClr val="E46962"/>
          </p15:clr>
        </p15:guide>
        <p15:guide id="8" pos="4222">
          <p15:clr>
            <a:srgbClr val="E46962"/>
          </p15:clr>
        </p15:guide>
        <p15:guide id="9" pos="4262">
          <p15:clr>
            <a:srgbClr val="E46962"/>
          </p15:clr>
        </p15:guide>
        <p15:guide id="10" orient="horz" pos="154">
          <p15:clr>
            <a:srgbClr val="E46962"/>
          </p15:clr>
        </p15:guide>
        <p15:guide id="11" orient="horz" pos="3061">
          <p15:clr>
            <a:srgbClr val="E46962"/>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image" Target="../media/image6.png"/><Relationship Id="rId4" Type="http://schemas.openxmlformats.org/officeDocument/2006/relationships/image" Target="../media/image1.png"/><Relationship Id="rId5" Type="http://schemas.openxmlformats.org/officeDocument/2006/relationships/image" Target="../media/image7.png"/><Relationship Id="rId6" Type="http://schemas.openxmlformats.org/officeDocument/2006/relationships/image" Target="../media/image11.png"/><Relationship Id="rId7"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xml"/><Relationship Id="rId3" Type="http://schemas.openxmlformats.org/officeDocument/2006/relationships/image" Target="../media/image1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12.png"/><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14.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sp>
        <p:nvSpPr>
          <p:cNvPr id="433" name="Google Shape;433;p56"/>
          <p:cNvSpPr txBox="1"/>
          <p:nvPr>
            <p:ph type="title"/>
          </p:nvPr>
        </p:nvSpPr>
        <p:spPr>
          <a:xfrm>
            <a:off x="619325" y="388650"/>
            <a:ext cx="4153500" cy="3504600"/>
          </a:xfrm>
          <a:prstGeom prst="rect">
            <a:avLst/>
          </a:prstGeom>
        </p:spPr>
        <p:txBody>
          <a:bodyPr anchorCtr="0" anchor="b" bIns="91425" lIns="0" spcFirstLastPara="1" rIns="0" wrap="square" tIns="91425">
            <a:noAutofit/>
          </a:bodyPr>
          <a:lstStyle/>
          <a:p>
            <a:pPr indent="0" lvl="0" marL="0" rtl="0" algn="l">
              <a:spcBef>
                <a:spcPts val="0"/>
              </a:spcBef>
              <a:spcAft>
                <a:spcPts val="0"/>
              </a:spcAft>
              <a:buNone/>
            </a:pPr>
            <a:r>
              <a:rPr lang="en"/>
              <a:t>Student’s</a:t>
            </a:r>
            <a:endParaRPr/>
          </a:p>
          <a:p>
            <a:pPr indent="457200" lvl="0" marL="0" rtl="0" algn="l">
              <a:spcBef>
                <a:spcPts val="0"/>
              </a:spcBef>
              <a:spcAft>
                <a:spcPts val="0"/>
              </a:spcAft>
              <a:buNone/>
            </a:pPr>
            <a:r>
              <a:rPr lang="en"/>
              <a:t>Grades</a:t>
            </a:r>
            <a:endParaRPr/>
          </a:p>
          <a:p>
            <a:pPr indent="457200" lvl="0" marL="457200" rtl="0" algn="l">
              <a:spcBef>
                <a:spcPts val="0"/>
              </a:spcBef>
              <a:spcAft>
                <a:spcPts val="0"/>
              </a:spcAft>
              <a:buNone/>
            </a:pPr>
            <a:r>
              <a:rPr lang="en"/>
              <a:t>Through </a:t>
            </a:r>
            <a:endParaRPr/>
          </a:p>
          <a:p>
            <a:pPr indent="457200" lvl="0" marL="914400" rtl="0" algn="l">
              <a:spcBef>
                <a:spcPts val="0"/>
              </a:spcBef>
              <a:spcAft>
                <a:spcPts val="0"/>
              </a:spcAft>
              <a:buNone/>
            </a:pPr>
            <a:r>
              <a:rPr lang="en"/>
              <a:t>Habits</a:t>
            </a:r>
            <a:endParaRPr/>
          </a:p>
        </p:txBody>
      </p:sp>
      <p:sp>
        <p:nvSpPr>
          <p:cNvPr id="434" name="Google Shape;434;p56"/>
          <p:cNvSpPr txBox="1"/>
          <p:nvPr>
            <p:ph idx="1" type="subTitle"/>
          </p:nvPr>
        </p:nvSpPr>
        <p:spPr>
          <a:xfrm>
            <a:off x="272350" y="4377150"/>
            <a:ext cx="1812900" cy="2154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rPr lang="en"/>
              <a:t>Elise Harrell</a:t>
            </a:r>
            <a:endParaRPr/>
          </a:p>
          <a:p>
            <a:pPr indent="0" lvl="0" marL="0" rtl="0" algn="l">
              <a:spcBef>
                <a:spcPts val="0"/>
              </a:spcBef>
              <a:spcAft>
                <a:spcPts val="0"/>
              </a:spcAft>
              <a:buNone/>
            </a:pPr>
            <a:r>
              <a:rPr lang="en"/>
              <a:t>Data Science</a:t>
            </a:r>
            <a:endParaRPr/>
          </a:p>
        </p:txBody>
      </p:sp>
      <p:sp>
        <p:nvSpPr>
          <p:cNvPr id="435" name="Google Shape;435;p56"/>
          <p:cNvSpPr txBox="1"/>
          <p:nvPr>
            <p:ph idx="3" type="subTitle"/>
          </p:nvPr>
        </p:nvSpPr>
        <p:spPr>
          <a:xfrm>
            <a:off x="4648875" y="3677975"/>
            <a:ext cx="2010300" cy="374100"/>
          </a:xfrm>
          <a:prstGeom prst="rect">
            <a:avLst/>
          </a:prstGeom>
        </p:spPr>
        <p:txBody>
          <a:bodyPr anchorCtr="0" anchor="t" bIns="0" lIns="0" spcFirstLastPara="1" rIns="0" wrap="square" tIns="0">
            <a:spAutoFit/>
          </a:bodyPr>
          <a:lstStyle/>
          <a:p>
            <a:pPr indent="0" lvl="0" marL="0" rtl="0" algn="l">
              <a:lnSpc>
                <a:spcPct val="90000"/>
              </a:lnSpc>
              <a:spcBef>
                <a:spcPts val="0"/>
              </a:spcBef>
              <a:spcAft>
                <a:spcPts val="0"/>
              </a:spcAft>
              <a:buNone/>
            </a:pPr>
            <a:r>
              <a:rPr lang="en" sz="2700"/>
              <a:t>My Analysis</a:t>
            </a:r>
            <a:endParaRPr sz="100"/>
          </a:p>
        </p:txBody>
      </p:sp>
      <p:sp>
        <p:nvSpPr>
          <p:cNvPr id="436" name="Google Shape;436;p56"/>
          <p:cNvSpPr txBox="1"/>
          <p:nvPr>
            <p:ph idx="4" type="subTitle"/>
          </p:nvPr>
        </p:nvSpPr>
        <p:spPr>
          <a:xfrm>
            <a:off x="7046325" y="244300"/>
            <a:ext cx="1812900" cy="8004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rPr lang="en"/>
              <a:t>May</a:t>
            </a:r>
            <a:endParaRPr/>
          </a:p>
          <a:p>
            <a:pPr indent="0" lvl="0" marL="0" rtl="0" algn="l">
              <a:spcBef>
                <a:spcPts val="0"/>
              </a:spcBef>
              <a:spcAft>
                <a:spcPts val="0"/>
              </a:spcAft>
              <a:buNone/>
            </a:pPr>
            <a:r>
              <a:rPr lang="en"/>
              <a:t>2025</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1" name="Shape 501"/>
        <p:cNvGrpSpPr/>
        <p:nvPr/>
      </p:nvGrpSpPr>
      <p:grpSpPr>
        <a:xfrm>
          <a:off x="0" y="0"/>
          <a:ext cx="0" cy="0"/>
          <a:chOff x="0" y="0"/>
          <a:chExt cx="0" cy="0"/>
        </a:xfrm>
      </p:grpSpPr>
      <p:sp>
        <p:nvSpPr>
          <p:cNvPr id="502" name="Google Shape;502;p65"/>
          <p:cNvSpPr txBox="1"/>
          <p:nvPr>
            <p:ph type="title"/>
          </p:nvPr>
        </p:nvSpPr>
        <p:spPr>
          <a:xfrm>
            <a:off x="296550" y="850675"/>
            <a:ext cx="2279700" cy="17265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Agenda</a:t>
            </a:r>
            <a:endParaRPr/>
          </a:p>
        </p:txBody>
      </p:sp>
      <p:sp>
        <p:nvSpPr>
          <p:cNvPr id="503" name="Google Shape;503;p65"/>
          <p:cNvSpPr txBox="1"/>
          <p:nvPr>
            <p:ph idx="1" type="subTitle"/>
          </p:nvPr>
        </p:nvSpPr>
        <p:spPr>
          <a:xfrm>
            <a:off x="3851725" y="956550"/>
            <a:ext cx="5013900" cy="3909600"/>
          </a:xfrm>
          <a:prstGeom prst="rect">
            <a:avLst/>
          </a:prstGeom>
        </p:spPr>
        <p:txBody>
          <a:bodyPr anchorCtr="0" anchor="t" bIns="91425" lIns="0" spcFirstLastPara="1" rIns="0" wrap="square" tIns="91425">
            <a:spAutoFit/>
          </a:bodyPr>
          <a:lstStyle/>
          <a:p>
            <a:pPr indent="-368300" lvl="0" marL="457200" rtl="0" algn="l">
              <a:lnSpc>
                <a:spcPct val="200000"/>
              </a:lnSpc>
              <a:spcBef>
                <a:spcPts val="0"/>
              </a:spcBef>
              <a:spcAft>
                <a:spcPts val="0"/>
              </a:spcAft>
              <a:buClr>
                <a:schemeClr val="dk1"/>
              </a:buClr>
              <a:buSzPts val="2200"/>
              <a:buFont typeface="Inter Light"/>
              <a:buAutoNum type="arabicPeriod"/>
            </a:pPr>
            <a:r>
              <a:rPr lang="en"/>
              <a:t>Intro to the Dataset/Goals</a:t>
            </a:r>
            <a:endParaRPr/>
          </a:p>
          <a:p>
            <a:pPr indent="-368300" lvl="0" marL="457200" rtl="0" algn="l">
              <a:lnSpc>
                <a:spcPct val="200000"/>
              </a:lnSpc>
              <a:spcBef>
                <a:spcPts val="0"/>
              </a:spcBef>
              <a:spcAft>
                <a:spcPts val="0"/>
              </a:spcAft>
              <a:buClr>
                <a:schemeClr val="dk1"/>
              </a:buClr>
              <a:buSzPts val="2200"/>
              <a:buFont typeface="Inter Light"/>
              <a:buAutoNum type="arabicPeriod"/>
            </a:pPr>
            <a:r>
              <a:rPr lang="en"/>
              <a:t>Data Visualization</a:t>
            </a:r>
            <a:endParaRPr/>
          </a:p>
          <a:p>
            <a:pPr indent="-368300" lvl="0" marL="457200" rtl="0" algn="l">
              <a:lnSpc>
                <a:spcPct val="200000"/>
              </a:lnSpc>
              <a:spcBef>
                <a:spcPts val="0"/>
              </a:spcBef>
              <a:spcAft>
                <a:spcPts val="0"/>
              </a:spcAft>
              <a:buClr>
                <a:schemeClr val="dk1"/>
              </a:buClr>
              <a:buSzPts val="2200"/>
              <a:buFont typeface="Inter"/>
              <a:buAutoNum type="arabicPeriod"/>
            </a:pPr>
            <a:r>
              <a:rPr b="1" lang="en">
                <a:latin typeface="Inter"/>
                <a:ea typeface="Inter"/>
                <a:cs typeface="Inter"/>
                <a:sym typeface="Inter"/>
              </a:rPr>
              <a:t>Modeling</a:t>
            </a:r>
            <a:endParaRPr b="1">
              <a:latin typeface="Inter"/>
              <a:ea typeface="Inter"/>
              <a:cs typeface="Inter"/>
              <a:sym typeface="Inter"/>
            </a:endParaRPr>
          </a:p>
          <a:p>
            <a:pPr indent="-368300" lvl="0" marL="457200" rtl="0" algn="l">
              <a:lnSpc>
                <a:spcPct val="200000"/>
              </a:lnSpc>
              <a:spcBef>
                <a:spcPts val="0"/>
              </a:spcBef>
              <a:spcAft>
                <a:spcPts val="0"/>
              </a:spcAft>
              <a:buClr>
                <a:schemeClr val="dk1"/>
              </a:buClr>
              <a:buSzPts val="2200"/>
              <a:buFont typeface="Inter Light"/>
              <a:buAutoNum type="arabicPeriod"/>
            </a:pPr>
            <a:r>
              <a:rPr lang="en"/>
              <a:t>Analysis/Key Findings</a:t>
            </a:r>
            <a:endParaRPr/>
          </a:p>
          <a:p>
            <a:pPr indent="-368300" lvl="0" marL="457200" rtl="0" algn="l">
              <a:lnSpc>
                <a:spcPct val="200000"/>
              </a:lnSpc>
              <a:spcBef>
                <a:spcPts val="0"/>
              </a:spcBef>
              <a:spcAft>
                <a:spcPts val="0"/>
              </a:spcAft>
              <a:buClr>
                <a:schemeClr val="dk1"/>
              </a:buClr>
              <a:buSzPts val="2200"/>
              <a:buFont typeface="Inter Light"/>
              <a:buAutoNum type="arabicPeriod"/>
            </a:pPr>
            <a:r>
              <a:rPr lang="en"/>
              <a:t>References</a:t>
            </a:r>
            <a:endParaRPr/>
          </a:p>
          <a:p>
            <a:pPr indent="0" lvl="0" marL="0" rtl="0" algn="l">
              <a:lnSpc>
                <a:spcPct val="200000"/>
              </a:lnSpc>
              <a:spcBef>
                <a:spcPts val="0"/>
              </a:spcBef>
              <a:spcAft>
                <a:spcPts val="0"/>
              </a:spcAft>
              <a:buNone/>
            </a:pPr>
            <a:r>
              <a:t/>
            </a:r>
            <a:endParaRPr/>
          </a:p>
        </p:txBody>
      </p:sp>
      <p:sp>
        <p:nvSpPr>
          <p:cNvPr id="504" name="Google Shape;504;p65"/>
          <p:cNvSpPr txBox="1"/>
          <p:nvPr>
            <p:ph idx="12" type="sldNum"/>
          </p:nvPr>
        </p:nvSpPr>
        <p:spPr>
          <a:xfrm>
            <a:off x="8314451" y="64031"/>
            <a:ext cx="548700" cy="292500"/>
          </a:xfrm>
          <a:prstGeom prst="rect">
            <a:avLst/>
          </a:prstGeom>
        </p:spPr>
        <p:txBody>
          <a:bodyPr anchorCtr="0" anchor="t" bIns="91425" lIns="0" spcFirstLastPara="1" rIns="0" wrap="square" tIns="91425">
            <a:sp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8" name="Shape 508"/>
        <p:cNvGrpSpPr/>
        <p:nvPr/>
      </p:nvGrpSpPr>
      <p:grpSpPr>
        <a:xfrm>
          <a:off x="0" y="0"/>
          <a:ext cx="0" cy="0"/>
          <a:chOff x="0" y="0"/>
          <a:chExt cx="0" cy="0"/>
        </a:xfrm>
      </p:grpSpPr>
      <p:sp>
        <p:nvSpPr>
          <p:cNvPr id="509" name="Google Shape;509;p66"/>
          <p:cNvSpPr txBox="1"/>
          <p:nvPr>
            <p:ph idx="12" type="sldNum"/>
          </p:nvPr>
        </p:nvSpPr>
        <p:spPr>
          <a:xfrm>
            <a:off x="8314451" y="64031"/>
            <a:ext cx="548700" cy="292500"/>
          </a:xfrm>
          <a:prstGeom prst="rect">
            <a:avLst/>
          </a:prstGeom>
        </p:spPr>
        <p:txBody>
          <a:bodyPr anchorCtr="0" anchor="t" bIns="91425" lIns="0" spcFirstLastPara="1" rIns="0" wrap="square" tIns="91425">
            <a:spAutoFit/>
          </a:bodyPr>
          <a:lstStyle/>
          <a:p>
            <a:pPr indent="0" lvl="0" marL="0" rtl="0" algn="r">
              <a:spcBef>
                <a:spcPts val="0"/>
              </a:spcBef>
              <a:spcAft>
                <a:spcPts val="0"/>
              </a:spcAft>
              <a:buNone/>
            </a:pPr>
            <a:fld id="{00000000-1234-1234-1234-123412341234}" type="slidenum">
              <a:rPr lang="en"/>
              <a:t>‹#›</a:t>
            </a:fld>
            <a:endParaRPr/>
          </a:p>
        </p:txBody>
      </p:sp>
      <p:pic>
        <p:nvPicPr>
          <p:cNvPr id="510" name="Google Shape;510;p66" title="Important_Variables.png"/>
          <p:cNvPicPr preferRelativeResize="0"/>
          <p:nvPr/>
        </p:nvPicPr>
        <p:blipFill>
          <a:blip r:embed="rId3">
            <a:alphaModFix/>
          </a:blip>
          <a:stretch>
            <a:fillRect/>
          </a:stretch>
        </p:blipFill>
        <p:spPr>
          <a:xfrm>
            <a:off x="612812" y="85913"/>
            <a:ext cx="7918376" cy="497167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4" name="Shape 514"/>
        <p:cNvGrpSpPr/>
        <p:nvPr/>
      </p:nvGrpSpPr>
      <p:grpSpPr>
        <a:xfrm>
          <a:off x="0" y="0"/>
          <a:ext cx="0" cy="0"/>
          <a:chOff x="0" y="0"/>
          <a:chExt cx="0" cy="0"/>
        </a:xfrm>
      </p:grpSpPr>
      <p:sp>
        <p:nvSpPr>
          <p:cNvPr id="515" name="Google Shape;515;p67"/>
          <p:cNvSpPr txBox="1"/>
          <p:nvPr>
            <p:ph idx="12" type="sldNum"/>
          </p:nvPr>
        </p:nvSpPr>
        <p:spPr>
          <a:xfrm>
            <a:off x="8314451" y="64031"/>
            <a:ext cx="548700" cy="292500"/>
          </a:xfrm>
          <a:prstGeom prst="rect">
            <a:avLst/>
          </a:prstGeom>
        </p:spPr>
        <p:txBody>
          <a:bodyPr anchorCtr="0" anchor="t" bIns="91425" lIns="0" spcFirstLastPara="1" rIns="0" wrap="square" tIns="91425">
            <a:spAutoFit/>
          </a:bodyPr>
          <a:lstStyle/>
          <a:p>
            <a:pPr indent="0" lvl="0" marL="0" rtl="0" algn="r">
              <a:spcBef>
                <a:spcPts val="0"/>
              </a:spcBef>
              <a:spcAft>
                <a:spcPts val="0"/>
              </a:spcAft>
              <a:buNone/>
            </a:pPr>
            <a:fld id="{00000000-1234-1234-1234-123412341234}" type="slidenum">
              <a:rPr lang="en"/>
              <a:t>‹#›</a:t>
            </a:fld>
            <a:endParaRPr/>
          </a:p>
        </p:txBody>
      </p:sp>
      <p:pic>
        <p:nvPicPr>
          <p:cNvPr id="516" name="Google Shape;516;p67" title="Habits.png"/>
          <p:cNvPicPr preferRelativeResize="0"/>
          <p:nvPr/>
        </p:nvPicPr>
        <p:blipFill>
          <a:blip r:embed="rId3">
            <a:alphaModFix/>
          </a:blip>
          <a:stretch>
            <a:fillRect/>
          </a:stretch>
        </p:blipFill>
        <p:spPr>
          <a:xfrm>
            <a:off x="627900" y="134613"/>
            <a:ext cx="7888200" cy="48742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0" name="Shape 520"/>
        <p:cNvGrpSpPr/>
        <p:nvPr/>
      </p:nvGrpSpPr>
      <p:grpSpPr>
        <a:xfrm>
          <a:off x="0" y="0"/>
          <a:ext cx="0" cy="0"/>
          <a:chOff x="0" y="0"/>
          <a:chExt cx="0" cy="0"/>
        </a:xfrm>
      </p:grpSpPr>
      <p:sp>
        <p:nvSpPr>
          <p:cNvPr id="521" name="Google Shape;521;p68"/>
          <p:cNvSpPr txBox="1"/>
          <p:nvPr>
            <p:ph idx="12" type="sldNum"/>
          </p:nvPr>
        </p:nvSpPr>
        <p:spPr>
          <a:xfrm>
            <a:off x="8314451" y="64031"/>
            <a:ext cx="548700" cy="292500"/>
          </a:xfrm>
          <a:prstGeom prst="rect">
            <a:avLst/>
          </a:prstGeom>
        </p:spPr>
        <p:txBody>
          <a:bodyPr anchorCtr="0" anchor="t" bIns="91425" lIns="0" spcFirstLastPara="1" rIns="0" wrap="square" tIns="91425">
            <a:spAutoFit/>
          </a:bodyPr>
          <a:lstStyle/>
          <a:p>
            <a:pPr indent="0" lvl="0" marL="0" rtl="0" algn="r">
              <a:spcBef>
                <a:spcPts val="0"/>
              </a:spcBef>
              <a:spcAft>
                <a:spcPts val="0"/>
              </a:spcAft>
              <a:buNone/>
            </a:pPr>
            <a:fld id="{00000000-1234-1234-1234-123412341234}" type="slidenum">
              <a:rPr lang="en"/>
              <a:t>‹#›</a:t>
            </a:fld>
            <a:endParaRPr/>
          </a:p>
        </p:txBody>
      </p:sp>
      <p:pic>
        <p:nvPicPr>
          <p:cNvPr id="522" name="Google Shape;522;p68" title="A.png"/>
          <p:cNvPicPr preferRelativeResize="0"/>
          <p:nvPr/>
        </p:nvPicPr>
        <p:blipFill>
          <a:blip r:embed="rId3">
            <a:alphaModFix/>
          </a:blip>
          <a:stretch>
            <a:fillRect/>
          </a:stretch>
        </p:blipFill>
        <p:spPr>
          <a:xfrm>
            <a:off x="0" y="0"/>
            <a:ext cx="3079999" cy="1903217"/>
          </a:xfrm>
          <a:prstGeom prst="rect">
            <a:avLst/>
          </a:prstGeom>
          <a:noFill/>
          <a:ln>
            <a:noFill/>
          </a:ln>
        </p:spPr>
      </p:pic>
      <p:pic>
        <p:nvPicPr>
          <p:cNvPr id="523" name="Google Shape;523;p68" title="B.png"/>
          <p:cNvPicPr preferRelativeResize="0"/>
          <p:nvPr/>
        </p:nvPicPr>
        <p:blipFill>
          <a:blip r:embed="rId4">
            <a:alphaModFix/>
          </a:blip>
          <a:stretch>
            <a:fillRect/>
          </a:stretch>
        </p:blipFill>
        <p:spPr>
          <a:xfrm>
            <a:off x="6064000" y="25"/>
            <a:ext cx="3079999" cy="1903182"/>
          </a:xfrm>
          <a:prstGeom prst="rect">
            <a:avLst/>
          </a:prstGeom>
          <a:noFill/>
          <a:ln>
            <a:noFill/>
          </a:ln>
        </p:spPr>
      </p:pic>
      <p:pic>
        <p:nvPicPr>
          <p:cNvPr id="524" name="Google Shape;524;p68" title="C.png"/>
          <p:cNvPicPr preferRelativeResize="0"/>
          <p:nvPr/>
        </p:nvPicPr>
        <p:blipFill>
          <a:blip r:embed="rId5">
            <a:alphaModFix/>
          </a:blip>
          <a:stretch>
            <a:fillRect/>
          </a:stretch>
        </p:blipFill>
        <p:spPr>
          <a:xfrm>
            <a:off x="3063200" y="1620150"/>
            <a:ext cx="3079999" cy="1903189"/>
          </a:xfrm>
          <a:prstGeom prst="rect">
            <a:avLst/>
          </a:prstGeom>
          <a:noFill/>
          <a:ln>
            <a:noFill/>
          </a:ln>
        </p:spPr>
      </p:pic>
      <p:pic>
        <p:nvPicPr>
          <p:cNvPr id="525" name="Google Shape;525;p68" title="D.png"/>
          <p:cNvPicPr preferRelativeResize="0"/>
          <p:nvPr/>
        </p:nvPicPr>
        <p:blipFill>
          <a:blip r:embed="rId6">
            <a:alphaModFix/>
          </a:blip>
          <a:stretch>
            <a:fillRect/>
          </a:stretch>
        </p:blipFill>
        <p:spPr>
          <a:xfrm>
            <a:off x="0" y="3240303"/>
            <a:ext cx="3079999" cy="1903197"/>
          </a:xfrm>
          <a:prstGeom prst="rect">
            <a:avLst/>
          </a:prstGeom>
          <a:noFill/>
          <a:ln>
            <a:noFill/>
          </a:ln>
        </p:spPr>
      </p:pic>
      <p:pic>
        <p:nvPicPr>
          <p:cNvPr id="526" name="Google Shape;526;p68" title="F.png"/>
          <p:cNvPicPr preferRelativeResize="0"/>
          <p:nvPr/>
        </p:nvPicPr>
        <p:blipFill>
          <a:blip r:embed="rId7">
            <a:alphaModFix/>
          </a:blip>
          <a:stretch>
            <a:fillRect/>
          </a:stretch>
        </p:blipFill>
        <p:spPr>
          <a:xfrm>
            <a:off x="6063999" y="3240299"/>
            <a:ext cx="3079999" cy="1903200"/>
          </a:xfrm>
          <a:prstGeom prst="rect">
            <a:avLst/>
          </a:prstGeom>
          <a:noFill/>
          <a:ln>
            <a:noFill/>
          </a:ln>
        </p:spPr>
      </p:pic>
      <p:graphicFrame>
        <p:nvGraphicFramePr>
          <p:cNvPr id="527" name="Google Shape;527;p68"/>
          <p:cNvGraphicFramePr/>
          <p:nvPr/>
        </p:nvGraphicFramePr>
        <p:xfrm>
          <a:off x="3758900" y="3831250"/>
          <a:ext cx="3000000" cy="3000000"/>
        </p:xfrm>
        <a:graphic>
          <a:graphicData uri="http://schemas.openxmlformats.org/drawingml/2006/table">
            <a:tbl>
              <a:tblPr>
                <a:noFill/>
                <a:tableStyleId>{9CCC4484-9890-42AA-87D4-0908804FA573}</a:tableStyleId>
              </a:tblPr>
              <a:tblGrid>
                <a:gridCol w="813100"/>
                <a:gridCol w="813100"/>
              </a:tblGrid>
              <a:tr h="256775">
                <a:tc>
                  <a:txBody>
                    <a:bodyPr/>
                    <a:lstStyle/>
                    <a:p>
                      <a:pPr indent="0" lvl="0" marL="0" rtl="0" algn="l">
                        <a:spcBef>
                          <a:spcPts val="0"/>
                        </a:spcBef>
                        <a:spcAft>
                          <a:spcPts val="0"/>
                        </a:spcAft>
                        <a:buNone/>
                      </a:pPr>
                      <a:r>
                        <a:rPr lang="en"/>
                        <a:t>Imp Var</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solidFill>
                      <a:srgbClr val="1414FF"/>
                    </a:solidFill>
                  </a:tcPr>
                </a:tc>
              </a:tr>
              <a:tr h="256775">
                <a:tc>
                  <a:txBody>
                    <a:bodyPr/>
                    <a:lstStyle/>
                    <a:p>
                      <a:pPr indent="0" lvl="0" marL="0" rtl="0" algn="l">
                        <a:spcBef>
                          <a:spcPts val="0"/>
                        </a:spcBef>
                        <a:spcAft>
                          <a:spcPts val="0"/>
                        </a:spcAft>
                        <a:buNone/>
                      </a:pPr>
                      <a:r>
                        <a:rPr lang="en"/>
                        <a:t>Habit</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solidFill>
                      <a:srgbClr val="FF0000"/>
                    </a:solidFill>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1" name="Shape 531"/>
        <p:cNvGrpSpPr/>
        <p:nvPr/>
      </p:nvGrpSpPr>
      <p:grpSpPr>
        <a:xfrm>
          <a:off x="0" y="0"/>
          <a:ext cx="0" cy="0"/>
          <a:chOff x="0" y="0"/>
          <a:chExt cx="0" cy="0"/>
        </a:xfrm>
      </p:grpSpPr>
      <p:sp>
        <p:nvSpPr>
          <p:cNvPr id="532" name="Google Shape;532;p69"/>
          <p:cNvSpPr txBox="1"/>
          <p:nvPr>
            <p:ph type="title"/>
          </p:nvPr>
        </p:nvSpPr>
        <p:spPr>
          <a:xfrm>
            <a:off x="521800" y="411201"/>
            <a:ext cx="6180900" cy="902100"/>
          </a:xfrm>
          <a:prstGeom prst="rect">
            <a:avLst/>
          </a:prstGeom>
        </p:spPr>
        <p:txBody>
          <a:bodyPr anchorCtr="0" anchor="b" bIns="91425" lIns="0" spcFirstLastPara="1" rIns="0" wrap="square" tIns="91425">
            <a:noAutofit/>
          </a:bodyPr>
          <a:lstStyle/>
          <a:p>
            <a:pPr indent="0" lvl="0" marL="0" rtl="0" algn="l">
              <a:spcBef>
                <a:spcPts val="0"/>
              </a:spcBef>
              <a:spcAft>
                <a:spcPts val="0"/>
              </a:spcAft>
              <a:buNone/>
            </a:pPr>
            <a:r>
              <a:rPr b="1" lang="en">
                <a:latin typeface="Inter"/>
                <a:ea typeface="Inter"/>
                <a:cs typeface="Inter"/>
                <a:sym typeface="Inter"/>
              </a:rPr>
              <a:t>Confusion Matrix</a:t>
            </a:r>
            <a:endParaRPr b="1">
              <a:latin typeface="Inter"/>
              <a:ea typeface="Inter"/>
              <a:cs typeface="Inter"/>
              <a:sym typeface="Inter"/>
            </a:endParaRPr>
          </a:p>
          <a:p>
            <a:pPr indent="0" lvl="0" marL="1828800" rtl="0" algn="l">
              <a:spcBef>
                <a:spcPts val="0"/>
              </a:spcBef>
              <a:spcAft>
                <a:spcPts val="0"/>
              </a:spcAft>
              <a:buNone/>
            </a:pPr>
            <a:r>
              <a:rPr lang="en"/>
              <a:t>Important Variables : Habits</a:t>
            </a:r>
            <a:endParaRPr/>
          </a:p>
        </p:txBody>
      </p:sp>
      <p:sp>
        <p:nvSpPr>
          <p:cNvPr id="533" name="Google Shape;533;p69"/>
          <p:cNvSpPr txBox="1"/>
          <p:nvPr>
            <p:ph idx="12" type="sldNum"/>
          </p:nvPr>
        </p:nvSpPr>
        <p:spPr>
          <a:xfrm>
            <a:off x="8314451" y="64031"/>
            <a:ext cx="548700" cy="292500"/>
          </a:xfrm>
          <a:prstGeom prst="rect">
            <a:avLst/>
          </a:prstGeom>
        </p:spPr>
        <p:txBody>
          <a:bodyPr anchorCtr="0" anchor="t" bIns="91425" lIns="0" spcFirstLastPara="1" rIns="0" wrap="square" tIns="91425">
            <a:spAutoFit/>
          </a:bodyPr>
          <a:lstStyle/>
          <a:p>
            <a:pPr indent="0" lvl="0" marL="0" rtl="0" algn="r">
              <a:spcBef>
                <a:spcPts val="0"/>
              </a:spcBef>
              <a:spcAft>
                <a:spcPts val="0"/>
              </a:spcAft>
              <a:buNone/>
            </a:pPr>
            <a:fld id="{00000000-1234-1234-1234-123412341234}" type="slidenum">
              <a:rPr lang="en"/>
              <a:t>‹#›</a:t>
            </a:fld>
            <a:endParaRPr/>
          </a:p>
        </p:txBody>
      </p:sp>
      <p:graphicFrame>
        <p:nvGraphicFramePr>
          <p:cNvPr id="534" name="Google Shape;534;p69"/>
          <p:cNvGraphicFramePr/>
          <p:nvPr/>
        </p:nvGraphicFramePr>
        <p:xfrm>
          <a:off x="839663" y="1756775"/>
          <a:ext cx="3000000" cy="3000000"/>
        </p:xfrm>
        <a:graphic>
          <a:graphicData uri="http://schemas.openxmlformats.org/drawingml/2006/table">
            <a:tbl>
              <a:tblPr>
                <a:noFill/>
                <a:tableStyleId>{9CCC4484-9890-42AA-87D4-0908804FA573}</a:tableStyleId>
              </a:tblPr>
              <a:tblGrid>
                <a:gridCol w="1128050"/>
                <a:gridCol w="382850"/>
                <a:gridCol w="413750"/>
                <a:gridCol w="386400"/>
                <a:gridCol w="482100"/>
                <a:gridCol w="420175"/>
              </a:tblGrid>
              <a:tr h="625625">
                <a:tc>
                  <a:txBody>
                    <a:bodyPr/>
                    <a:lstStyle/>
                    <a:p>
                      <a:pPr indent="0" lvl="0" marL="0" rtl="0" algn="l">
                        <a:spcBef>
                          <a:spcPts val="0"/>
                        </a:spcBef>
                        <a:spcAft>
                          <a:spcPts val="0"/>
                        </a:spcAft>
                        <a:buNone/>
                      </a:pPr>
                      <a:r>
                        <a:rPr lang="en"/>
                        <a:t>Actual &gt;</a:t>
                      </a:r>
                      <a:endParaRPr/>
                    </a:p>
                    <a:p>
                      <a:pPr indent="0" lvl="0" marL="0" rtl="0" algn="l">
                        <a:spcBef>
                          <a:spcPts val="0"/>
                        </a:spcBef>
                        <a:spcAft>
                          <a:spcPts val="0"/>
                        </a:spcAft>
                        <a:buNone/>
                      </a:pPr>
                      <a:r>
                        <a:rPr lang="en"/>
                        <a:t>Prediction \/ </a:t>
                      </a:r>
                      <a:endParaRPr/>
                    </a:p>
                  </a:txBody>
                  <a:tcPr marT="91425" marB="91425" marR="91425" marL="91425"/>
                </a:tc>
                <a:tc>
                  <a:txBody>
                    <a:bodyPr/>
                    <a:lstStyle/>
                    <a:p>
                      <a:pPr indent="0" lvl="0" marL="0" rtl="0" algn="l">
                        <a:spcBef>
                          <a:spcPts val="0"/>
                        </a:spcBef>
                        <a:spcAft>
                          <a:spcPts val="0"/>
                        </a:spcAft>
                        <a:buNone/>
                      </a:pPr>
                      <a:r>
                        <a:rPr lang="en"/>
                        <a:t>F</a:t>
                      </a:r>
                      <a:endParaRPr/>
                    </a:p>
                  </a:txBody>
                  <a:tcPr marT="91425" marB="91425" marR="91425" marL="91425">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t>D</a:t>
                      </a:r>
                      <a:endParaRPr/>
                    </a:p>
                  </a:txBody>
                  <a:tcPr marT="91425" marB="91425" marR="91425" marL="91425"/>
                </a:tc>
                <a:tc>
                  <a:txBody>
                    <a:bodyPr/>
                    <a:lstStyle/>
                    <a:p>
                      <a:pPr indent="0" lvl="0" marL="0" rtl="0" algn="l">
                        <a:spcBef>
                          <a:spcPts val="0"/>
                        </a:spcBef>
                        <a:spcAft>
                          <a:spcPts val="0"/>
                        </a:spcAft>
                        <a:buNone/>
                      </a:pPr>
                      <a:r>
                        <a:rPr lang="en"/>
                        <a:t>C</a:t>
                      </a:r>
                      <a:endParaRPr/>
                    </a:p>
                  </a:txBody>
                  <a:tcPr marT="91425" marB="91425" marR="91425" marL="91425"/>
                </a:tc>
                <a:tc>
                  <a:txBody>
                    <a:bodyPr/>
                    <a:lstStyle/>
                    <a:p>
                      <a:pPr indent="0" lvl="0" marL="0" rtl="0" algn="l">
                        <a:spcBef>
                          <a:spcPts val="0"/>
                        </a:spcBef>
                        <a:spcAft>
                          <a:spcPts val="0"/>
                        </a:spcAft>
                        <a:buNone/>
                      </a:pPr>
                      <a:r>
                        <a:rPr lang="en"/>
                        <a:t>B</a:t>
                      </a:r>
                      <a:endParaRPr/>
                    </a:p>
                  </a:txBody>
                  <a:tcPr marT="91425" marB="91425" marR="91425" marL="91425"/>
                </a:tc>
                <a:tc>
                  <a:txBody>
                    <a:bodyPr/>
                    <a:lstStyle/>
                    <a:p>
                      <a:pPr indent="0" lvl="0" marL="0" rtl="0" algn="l">
                        <a:spcBef>
                          <a:spcPts val="0"/>
                        </a:spcBef>
                        <a:spcAft>
                          <a:spcPts val="0"/>
                        </a:spcAft>
                        <a:buNone/>
                      </a:pPr>
                      <a:r>
                        <a:rPr lang="en"/>
                        <a:t>A</a:t>
                      </a:r>
                      <a:endParaRPr/>
                    </a:p>
                  </a:txBody>
                  <a:tcPr marT="91425" marB="91425" marR="91425" marL="91425"/>
                </a:tc>
              </a:tr>
              <a:tr h="406650">
                <a:tc>
                  <a:txBody>
                    <a:bodyPr/>
                    <a:lstStyle/>
                    <a:p>
                      <a:pPr indent="0" lvl="0" marL="0" rtl="0" algn="l">
                        <a:spcBef>
                          <a:spcPts val="0"/>
                        </a:spcBef>
                        <a:spcAft>
                          <a:spcPts val="0"/>
                        </a:spcAft>
                        <a:buNone/>
                      </a:pPr>
                      <a:r>
                        <a:rPr lang="en"/>
                        <a:t>F</a:t>
                      </a:r>
                      <a:endParaRPr/>
                    </a:p>
                  </a:txBody>
                  <a:tcPr marT="91425" marB="91425" marR="91425" marL="91425">
                    <a:lnR cap="flat" cmpd="sng" w="19050">
                      <a:solidFill>
                        <a:schemeClr val="dk1"/>
                      </a:solidFill>
                      <a:prstDash val="solid"/>
                      <a:round/>
                      <a:headEnd len="sm" w="sm" type="none"/>
                      <a:tailEnd len="sm" w="sm" type="none"/>
                    </a:lnR>
                  </a:tcPr>
                </a:tc>
                <a:tc>
                  <a:txBody>
                    <a:bodyPr/>
                    <a:lstStyle/>
                    <a:p>
                      <a:pPr indent="0" lvl="0" marL="0" rtl="0" algn="ctr">
                        <a:spcBef>
                          <a:spcPts val="0"/>
                        </a:spcBef>
                        <a:spcAft>
                          <a:spcPts val="0"/>
                        </a:spcAft>
                        <a:buNone/>
                      </a:pPr>
                      <a:r>
                        <a:rPr lang="en"/>
                        <a:t>58</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t>26</a:t>
                      </a:r>
                      <a:endParaRPr/>
                    </a:p>
                  </a:txBody>
                  <a:tcPr marT="91425" marB="91425" marR="91425" marL="91425" anchor="ctr">
                    <a:lnL cap="flat" cmpd="sng" w="19050">
                      <a:solidFill>
                        <a:schemeClr val="dk1"/>
                      </a:solidFill>
                      <a:prstDash val="solid"/>
                      <a:round/>
                      <a:headEnd len="sm" w="sm" type="none"/>
                      <a:tailEnd len="sm" w="sm" type="none"/>
                    </a:lnL>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a:t>9</a:t>
                      </a:r>
                      <a:endParaRPr/>
                    </a:p>
                  </a:txBody>
                  <a:tcPr marT="91425" marB="91425" marR="91425" marL="91425" anchor="ctr"/>
                </a:tc>
                <a:tc>
                  <a:txBody>
                    <a:bodyPr/>
                    <a:lstStyle/>
                    <a:p>
                      <a:pPr indent="0" lvl="0" marL="0" rtl="0" algn="ctr">
                        <a:spcBef>
                          <a:spcPts val="0"/>
                        </a:spcBef>
                        <a:spcAft>
                          <a:spcPts val="0"/>
                        </a:spcAft>
                        <a:buNone/>
                      </a:pPr>
                      <a:r>
                        <a:rPr lang="en"/>
                        <a:t>1</a:t>
                      </a:r>
                      <a:endParaRPr/>
                    </a:p>
                  </a:txBody>
                  <a:tcPr marT="91425" marB="91425" marR="91425" marL="91425" anchor="ctr"/>
                </a:tc>
                <a:tc>
                  <a:txBody>
                    <a:bodyPr/>
                    <a:lstStyle/>
                    <a:p>
                      <a:pPr indent="0" lvl="0" marL="0" rtl="0" algn="ctr">
                        <a:spcBef>
                          <a:spcPts val="0"/>
                        </a:spcBef>
                        <a:spcAft>
                          <a:spcPts val="0"/>
                        </a:spcAft>
                        <a:buNone/>
                      </a:pPr>
                      <a:r>
                        <a:rPr lang="en"/>
                        <a:t>0</a:t>
                      </a:r>
                      <a:endParaRPr/>
                    </a:p>
                  </a:txBody>
                  <a:tcPr marT="91425" marB="91425" marR="91425" marL="91425" anchor="ctr"/>
                </a:tc>
              </a:tr>
              <a:tr h="406650">
                <a:tc>
                  <a:txBody>
                    <a:bodyPr/>
                    <a:lstStyle/>
                    <a:p>
                      <a:pPr indent="0" lvl="0" marL="0" rtl="0" algn="l">
                        <a:spcBef>
                          <a:spcPts val="0"/>
                        </a:spcBef>
                        <a:spcAft>
                          <a:spcPts val="0"/>
                        </a:spcAft>
                        <a:buNone/>
                      </a:pPr>
                      <a:r>
                        <a:rPr lang="en"/>
                        <a:t>D</a:t>
                      </a:r>
                      <a:endParaRPr/>
                    </a:p>
                  </a:txBody>
                  <a:tcPr marT="91425" marB="91425" marR="91425" marL="91425"/>
                </a:tc>
                <a:tc>
                  <a:txBody>
                    <a:bodyPr/>
                    <a:lstStyle/>
                    <a:p>
                      <a:pPr indent="0" lvl="0" marL="0" rtl="0" algn="ctr">
                        <a:spcBef>
                          <a:spcPts val="0"/>
                        </a:spcBef>
                        <a:spcAft>
                          <a:spcPts val="0"/>
                        </a:spcAft>
                        <a:buNone/>
                      </a:pPr>
                      <a:r>
                        <a:rPr lang="en"/>
                        <a:t>7</a:t>
                      </a:r>
                      <a:endParaRPr/>
                    </a:p>
                  </a:txBody>
                  <a:tcPr marT="91425" marB="91425" marR="91425" marL="91425" anchor="ctr">
                    <a:lnR cap="flat" cmpd="sng" w="19050">
                      <a:solidFill>
                        <a:srgbClr val="000000"/>
                      </a:solidFill>
                      <a:prstDash val="solid"/>
                      <a:round/>
                      <a:headEnd len="sm" w="sm" type="none"/>
                      <a:tailEnd len="sm" w="sm" type="none"/>
                    </a:lnR>
                    <a:lnT cap="flat" cmpd="sng" w="19050">
                      <a:solidFill>
                        <a:schemeClr val="dk1"/>
                      </a:solidFill>
                      <a:prstDash val="solid"/>
                      <a:round/>
                      <a:headEnd len="sm" w="sm" type="none"/>
                      <a:tailEnd len="sm" w="sm" type="none"/>
                    </a:lnT>
                  </a:tcPr>
                </a:tc>
                <a:tc>
                  <a:txBody>
                    <a:bodyPr/>
                    <a:lstStyle/>
                    <a:p>
                      <a:pPr indent="0" lvl="0" marL="0" rtl="0" algn="ctr">
                        <a:spcBef>
                          <a:spcPts val="0"/>
                        </a:spcBef>
                        <a:spcAft>
                          <a:spcPts val="0"/>
                        </a:spcAft>
                        <a:buNone/>
                      </a:pPr>
                      <a:r>
                        <a:rPr lang="en"/>
                        <a:t>7</a:t>
                      </a:r>
                      <a:endParaRPr/>
                    </a:p>
                  </a:txBody>
                  <a:tcPr marT="91425" marB="91425" marR="91425" marL="9142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
                        <a:t>4</a:t>
                      </a:r>
                      <a:endParaRPr/>
                    </a:p>
                  </a:txBody>
                  <a:tcPr marT="91425" marB="91425" marR="91425" marL="91425" anchor="ctr">
                    <a:lnL cap="flat" cmpd="sng" w="19050">
                      <a:solidFill>
                        <a:srgbClr val="000000"/>
                      </a:solidFill>
                      <a:prstDash val="solid"/>
                      <a:round/>
                      <a:headEnd len="sm" w="sm" type="none"/>
                      <a:tailEnd len="sm" w="sm" type="none"/>
                    </a:lnL>
                    <a:lnB cap="flat" cmpd="sng" w="19050">
                      <a:solidFill>
                        <a:srgbClr val="002240"/>
                      </a:solidFill>
                      <a:prstDash val="solid"/>
                      <a:round/>
                      <a:headEnd len="sm" w="sm" type="none"/>
                      <a:tailEnd len="sm" w="sm" type="none"/>
                    </a:lnB>
                  </a:tcPr>
                </a:tc>
                <a:tc>
                  <a:txBody>
                    <a:bodyPr/>
                    <a:lstStyle/>
                    <a:p>
                      <a:pPr indent="0" lvl="0" marL="0" rtl="0" algn="ctr">
                        <a:spcBef>
                          <a:spcPts val="0"/>
                        </a:spcBef>
                        <a:spcAft>
                          <a:spcPts val="0"/>
                        </a:spcAft>
                        <a:buNone/>
                      </a:pPr>
                      <a:r>
                        <a:rPr lang="en"/>
                        <a:t>2</a:t>
                      </a:r>
                      <a:endParaRPr/>
                    </a:p>
                  </a:txBody>
                  <a:tcPr marT="91425" marB="91425" marR="91425" marL="91425" anchor="ctr"/>
                </a:tc>
                <a:tc>
                  <a:txBody>
                    <a:bodyPr/>
                    <a:lstStyle/>
                    <a:p>
                      <a:pPr indent="0" lvl="0" marL="0" rtl="0" algn="ctr">
                        <a:spcBef>
                          <a:spcPts val="0"/>
                        </a:spcBef>
                        <a:spcAft>
                          <a:spcPts val="0"/>
                        </a:spcAft>
                        <a:buNone/>
                      </a:pPr>
                      <a:r>
                        <a:rPr lang="en"/>
                        <a:t>0</a:t>
                      </a:r>
                      <a:endParaRPr/>
                    </a:p>
                  </a:txBody>
                  <a:tcPr marT="91425" marB="91425" marR="91425" marL="91425" anchor="ctr"/>
                </a:tc>
              </a:tr>
              <a:tr h="406650">
                <a:tc>
                  <a:txBody>
                    <a:bodyPr/>
                    <a:lstStyle/>
                    <a:p>
                      <a:pPr indent="0" lvl="0" marL="0" rtl="0" algn="l">
                        <a:spcBef>
                          <a:spcPts val="0"/>
                        </a:spcBef>
                        <a:spcAft>
                          <a:spcPts val="0"/>
                        </a:spcAft>
                        <a:buNone/>
                      </a:pPr>
                      <a:r>
                        <a:rPr lang="en"/>
                        <a:t>C</a:t>
                      </a:r>
                      <a:endParaRPr/>
                    </a:p>
                  </a:txBody>
                  <a:tcPr marT="91425" marB="91425" marR="91425" marL="91425"/>
                </a:tc>
                <a:tc>
                  <a:txBody>
                    <a:bodyPr/>
                    <a:lstStyle/>
                    <a:p>
                      <a:pPr indent="0" lvl="0" marL="0" rtl="0" algn="ctr">
                        <a:spcBef>
                          <a:spcPts val="0"/>
                        </a:spcBef>
                        <a:spcAft>
                          <a:spcPts val="0"/>
                        </a:spcAft>
                        <a:buNone/>
                      </a:pPr>
                      <a:r>
                        <a:rPr lang="en"/>
                        <a:t>5</a:t>
                      </a:r>
                      <a:endParaRPr/>
                    </a:p>
                  </a:txBody>
                  <a:tcPr marT="91425" marB="91425" marR="91425" marL="91425" anchor="ctr"/>
                </a:tc>
                <a:tc>
                  <a:txBody>
                    <a:bodyPr/>
                    <a:lstStyle/>
                    <a:p>
                      <a:pPr indent="0" lvl="0" marL="0" rtl="0" algn="ctr">
                        <a:spcBef>
                          <a:spcPts val="0"/>
                        </a:spcBef>
                        <a:spcAft>
                          <a:spcPts val="0"/>
                        </a:spcAft>
                        <a:buNone/>
                      </a:pPr>
                      <a:r>
                        <a:rPr lang="en"/>
                        <a:t>15</a:t>
                      </a:r>
                      <a:endParaRPr/>
                    </a:p>
                  </a:txBody>
                  <a:tcPr marT="91425" marB="91425" marR="91425" marL="91425" anchor="ctr">
                    <a:lnR cap="flat" cmpd="sng" w="19050">
                      <a:solidFill>
                        <a:srgbClr val="002240"/>
                      </a:solidFill>
                      <a:prstDash val="solid"/>
                      <a:round/>
                      <a:headEnd len="sm" w="sm" type="none"/>
                      <a:tailEnd len="sm" w="sm" type="none"/>
                    </a:lnR>
                    <a:lnT cap="flat" cmpd="sng" w="19050">
                      <a:solidFill>
                        <a:srgbClr val="000000"/>
                      </a:solidFill>
                      <a:prstDash val="solid"/>
                      <a:round/>
                      <a:headEnd len="sm" w="sm" type="none"/>
                      <a:tailEnd len="sm" w="sm" type="none"/>
                    </a:lnT>
                  </a:tcPr>
                </a:tc>
                <a:tc>
                  <a:txBody>
                    <a:bodyPr/>
                    <a:lstStyle/>
                    <a:p>
                      <a:pPr indent="0" lvl="0" marL="0" rtl="0" algn="ctr">
                        <a:spcBef>
                          <a:spcPts val="0"/>
                        </a:spcBef>
                        <a:spcAft>
                          <a:spcPts val="0"/>
                        </a:spcAft>
                        <a:buNone/>
                      </a:pPr>
                      <a:r>
                        <a:rPr lang="en"/>
                        <a:t>31</a:t>
                      </a:r>
                      <a:endParaRPr/>
                    </a:p>
                  </a:txBody>
                  <a:tcPr marT="91425" marB="91425" marR="91425" marL="91425" anchor="ctr">
                    <a:lnL cap="flat" cmpd="sng" w="19050">
                      <a:solidFill>
                        <a:srgbClr val="002240"/>
                      </a:solidFill>
                      <a:prstDash val="solid"/>
                      <a:round/>
                      <a:headEnd len="sm" w="sm" type="none"/>
                      <a:tailEnd len="sm" w="sm" type="none"/>
                    </a:lnL>
                    <a:lnR cap="flat" cmpd="sng" w="19050">
                      <a:solidFill>
                        <a:srgbClr val="002240"/>
                      </a:solidFill>
                      <a:prstDash val="solid"/>
                      <a:round/>
                      <a:headEnd len="sm" w="sm" type="none"/>
                      <a:tailEnd len="sm" w="sm" type="none"/>
                    </a:lnR>
                    <a:lnT cap="flat" cmpd="sng" w="19050">
                      <a:solidFill>
                        <a:srgbClr val="002240"/>
                      </a:solidFill>
                      <a:prstDash val="solid"/>
                      <a:round/>
                      <a:headEnd len="sm" w="sm" type="none"/>
                      <a:tailEnd len="sm" w="sm" type="none"/>
                    </a:lnT>
                    <a:lnB cap="flat" cmpd="sng" w="19050">
                      <a:solidFill>
                        <a:srgbClr val="002240"/>
                      </a:solidFill>
                      <a:prstDash val="solid"/>
                      <a:round/>
                      <a:headEnd len="sm" w="sm" type="none"/>
                      <a:tailEnd len="sm" w="sm" type="none"/>
                    </a:lnB>
                  </a:tcPr>
                </a:tc>
                <a:tc>
                  <a:txBody>
                    <a:bodyPr/>
                    <a:lstStyle/>
                    <a:p>
                      <a:pPr indent="0" lvl="0" marL="0" rtl="0" algn="ctr">
                        <a:spcBef>
                          <a:spcPts val="0"/>
                        </a:spcBef>
                        <a:spcAft>
                          <a:spcPts val="0"/>
                        </a:spcAft>
                        <a:buNone/>
                      </a:pPr>
                      <a:r>
                        <a:rPr lang="en"/>
                        <a:t>15</a:t>
                      </a:r>
                      <a:endParaRPr/>
                    </a:p>
                  </a:txBody>
                  <a:tcPr marT="91425" marB="91425" marR="91425" marL="91425" anchor="ctr">
                    <a:lnL cap="flat" cmpd="sng" w="19050">
                      <a:solidFill>
                        <a:srgbClr val="002240"/>
                      </a:solidFill>
                      <a:prstDash val="solid"/>
                      <a:round/>
                      <a:headEnd len="sm" w="sm" type="none"/>
                      <a:tailEnd len="sm" w="sm" type="none"/>
                    </a:lnL>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t>2</a:t>
                      </a:r>
                      <a:endParaRPr/>
                    </a:p>
                  </a:txBody>
                  <a:tcPr marT="91425" marB="91425" marR="91425" marL="91425" anchor="ctr"/>
                </a:tc>
              </a:tr>
              <a:tr h="406650">
                <a:tc>
                  <a:txBody>
                    <a:bodyPr/>
                    <a:lstStyle/>
                    <a:p>
                      <a:pPr indent="0" lvl="0" marL="0" rtl="0" algn="l">
                        <a:spcBef>
                          <a:spcPts val="0"/>
                        </a:spcBef>
                        <a:spcAft>
                          <a:spcPts val="0"/>
                        </a:spcAft>
                        <a:buNone/>
                      </a:pPr>
                      <a:r>
                        <a:rPr lang="en"/>
                        <a:t>B</a:t>
                      </a:r>
                      <a:endParaRPr/>
                    </a:p>
                  </a:txBody>
                  <a:tcPr marT="91425" marB="91425" marR="91425" marL="91425"/>
                </a:tc>
                <a:tc>
                  <a:txBody>
                    <a:bodyPr/>
                    <a:lstStyle/>
                    <a:p>
                      <a:pPr indent="0" lvl="0" marL="0" rtl="0" algn="ctr">
                        <a:spcBef>
                          <a:spcPts val="0"/>
                        </a:spcBef>
                        <a:spcAft>
                          <a:spcPts val="0"/>
                        </a:spcAft>
                        <a:buNone/>
                      </a:pPr>
                      <a:r>
                        <a:rPr lang="en"/>
                        <a:t>0</a:t>
                      </a:r>
                      <a:endParaRPr/>
                    </a:p>
                  </a:txBody>
                  <a:tcPr marT="91425" marB="91425" marR="91425" marL="91425" anchor="ctr"/>
                </a:tc>
                <a:tc>
                  <a:txBody>
                    <a:bodyPr/>
                    <a:lstStyle/>
                    <a:p>
                      <a:pPr indent="0" lvl="0" marL="0" rtl="0" algn="ctr">
                        <a:spcBef>
                          <a:spcPts val="0"/>
                        </a:spcBef>
                        <a:spcAft>
                          <a:spcPts val="0"/>
                        </a:spcAft>
                        <a:buNone/>
                      </a:pPr>
                      <a:r>
                        <a:rPr lang="en"/>
                        <a:t>4</a:t>
                      </a:r>
                      <a:endParaRPr/>
                    </a:p>
                  </a:txBody>
                  <a:tcPr marT="91425" marB="91425" marR="91425" marL="91425" anchor="ctr"/>
                </a:tc>
                <a:tc>
                  <a:txBody>
                    <a:bodyPr/>
                    <a:lstStyle/>
                    <a:p>
                      <a:pPr indent="0" lvl="0" marL="0" rtl="0" algn="ctr">
                        <a:spcBef>
                          <a:spcPts val="0"/>
                        </a:spcBef>
                        <a:spcAft>
                          <a:spcPts val="0"/>
                        </a:spcAft>
                        <a:buNone/>
                      </a:pPr>
                      <a:r>
                        <a:rPr lang="en"/>
                        <a:t>12</a:t>
                      </a:r>
                      <a:endParaRPr/>
                    </a:p>
                  </a:txBody>
                  <a:tcPr marT="91425" marB="91425" marR="91425" marL="91425" anchor="ctr">
                    <a:lnR cap="flat" cmpd="sng" w="19050">
                      <a:solidFill>
                        <a:schemeClr val="dk1"/>
                      </a:solidFill>
                      <a:prstDash val="solid"/>
                      <a:round/>
                      <a:headEnd len="sm" w="sm" type="none"/>
                      <a:tailEnd len="sm" w="sm" type="none"/>
                    </a:lnR>
                    <a:lnT cap="flat" cmpd="sng" w="19050">
                      <a:solidFill>
                        <a:srgbClr val="002240"/>
                      </a:solidFill>
                      <a:prstDash val="solid"/>
                      <a:round/>
                      <a:headEnd len="sm" w="sm" type="none"/>
                      <a:tailEnd len="sm" w="sm" type="none"/>
                    </a:lnT>
                  </a:tcPr>
                </a:tc>
                <a:tc>
                  <a:txBody>
                    <a:bodyPr/>
                    <a:lstStyle/>
                    <a:p>
                      <a:pPr indent="0" lvl="0" marL="0" rtl="0" algn="ctr">
                        <a:spcBef>
                          <a:spcPts val="0"/>
                        </a:spcBef>
                        <a:spcAft>
                          <a:spcPts val="0"/>
                        </a:spcAft>
                        <a:buNone/>
                      </a:pPr>
                      <a:r>
                        <a:rPr lang="en"/>
                        <a:t>18</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t>7</a:t>
                      </a:r>
                      <a:endParaRPr/>
                    </a:p>
                  </a:txBody>
                  <a:tcPr marT="91425" marB="91425" marR="91425" marL="91425" anchor="ctr">
                    <a:lnL cap="flat" cmpd="sng" w="19050">
                      <a:solidFill>
                        <a:schemeClr val="dk1"/>
                      </a:solidFill>
                      <a:prstDash val="solid"/>
                      <a:round/>
                      <a:headEnd len="sm" w="sm" type="none"/>
                      <a:tailEnd len="sm" w="sm" type="none"/>
                    </a:lnL>
                    <a:lnB cap="flat" cmpd="sng" w="19050">
                      <a:solidFill>
                        <a:schemeClr val="dk1"/>
                      </a:solidFill>
                      <a:prstDash val="solid"/>
                      <a:round/>
                      <a:headEnd len="sm" w="sm" type="none"/>
                      <a:tailEnd len="sm" w="sm" type="none"/>
                    </a:lnB>
                  </a:tcPr>
                </a:tc>
              </a:tr>
              <a:tr h="406650">
                <a:tc>
                  <a:txBody>
                    <a:bodyPr/>
                    <a:lstStyle/>
                    <a:p>
                      <a:pPr indent="0" lvl="0" marL="0" rtl="0" algn="l">
                        <a:spcBef>
                          <a:spcPts val="0"/>
                        </a:spcBef>
                        <a:spcAft>
                          <a:spcPts val="0"/>
                        </a:spcAft>
                        <a:buNone/>
                      </a:pPr>
                      <a:r>
                        <a:rPr lang="en"/>
                        <a:t>A</a:t>
                      </a:r>
                      <a:endParaRPr/>
                    </a:p>
                  </a:txBody>
                  <a:tcPr marT="91425" marB="91425" marR="91425" marL="91425"/>
                </a:tc>
                <a:tc>
                  <a:txBody>
                    <a:bodyPr/>
                    <a:lstStyle/>
                    <a:p>
                      <a:pPr indent="0" lvl="0" marL="0" rtl="0" algn="ctr">
                        <a:spcBef>
                          <a:spcPts val="0"/>
                        </a:spcBef>
                        <a:spcAft>
                          <a:spcPts val="0"/>
                        </a:spcAft>
                        <a:buNone/>
                      </a:pPr>
                      <a:r>
                        <a:rPr lang="en"/>
                        <a:t>0</a:t>
                      </a:r>
                      <a:endParaRPr/>
                    </a:p>
                  </a:txBody>
                  <a:tcPr marT="91425" marB="91425" marR="91425" marL="91425" anchor="ctr"/>
                </a:tc>
                <a:tc>
                  <a:txBody>
                    <a:bodyPr/>
                    <a:lstStyle/>
                    <a:p>
                      <a:pPr indent="0" lvl="0" marL="0" rtl="0" algn="ctr">
                        <a:spcBef>
                          <a:spcPts val="0"/>
                        </a:spcBef>
                        <a:spcAft>
                          <a:spcPts val="0"/>
                        </a:spcAft>
                        <a:buNone/>
                      </a:pPr>
                      <a:r>
                        <a:rPr lang="en"/>
                        <a:t>0</a:t>
                      </a:r>
                      <a:endParaRPr/>
                    </a:p>
                  </a:txBody>
                  <a:tcPr marT="91425" marB="91425" marR="91425" marL="91425" anchor="ctr"/>
                </a:tc>
                <a:tc>
                  <a:txBody>
                    <a:bodyPr/>
                    <a:lstStyle/>
                    <a:p>
                      <a:pPr indent="0" lvl="0" marL="0" rtl="0" algn="ctr">
                        <a:spcBef>
                          <a:spcPts val="0"/>
                        </a:spcBef>
                        <a:spcAft>
                          <a:spcPts val="0"/>
                        </a:spcAft>
                        <a:buNone/>
                      </a:pPr>
                      <a:r>
                        <a:rPr lang="en"/>
                        <a:t>2</a:t>
                      </a:r>
                      <a:endParaRPr/>
                    </a:p>
                  </a:txBody>
                  <a:tcPr marT="91425" marB="91425" marR="91425" marL="91425" anchor="ctr"/>
                </a:tc>
                <a:tc>
                  <a:txBody>
                    <a:bodyPr/>
                    <a:lstStyle/>
                    <a:p>
                      <a:pPr indent="0" lvl="0" marL="0" rtl="0" algn="ctr">
                        <a:spcBef>
                          <a:spcPts val="0"/>
                        </a:spcBef>
                        <a:spcAft>
                          <a:spcPts val="0"/>
                        </a:spcAft>
                        <a:buNone/>
                      </a:pPr>
                      <a:r>
                        <a:rPr lang="en"/>
                        <a:t>1</a:t>
                      </a:r>
                      <a:endParaRPr/>
                    </a:p>
                  </a:txBody>
                  <a:tcPr marT="91425" marB="91425" marR="91425" marL="91425" anchor="ctr">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tcPr>
                </a:tc>
                <a:tc>
                  <a:txBody>
                    <a:bodyPr/>
                    <a:lstStyle/>
                    <a:p>
                      <a:pPr indent="0" lvl="0" marL="0" rtl="0" algn="ctr">
                        <a:spcBef>
                          <a:spcPts val="0"/>
                        </a:spcBef>
                        <a:spcAft>
                          <a:spcPts val="0"/>
                        </a:spcAft>
                        <a:buNone/>
                      </a:pPr>
                      <a:r>
                        <a:rPr lang="en"/>
                        <a:t>22</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bl>
          </a:graphicData>
        </a:graphic>
      </p:graphicFrame>
      <p:graphicFrame>
        <p:nvGraphicFramePr>
          <p:cNvPr id="535" name="Google Shape;535;p69"/>
          <p:cNvGraphicFramePr/>
          <p:nvPr/>
        </p:nvGraphicFramePr>
        <p:xfrm>
          <a:off x="5096038" y="1756775"/>
          <a:ext cx="3000000" cy="3000000"/>
        </p:xfrm>
        <a:graphic>
          <a:graphicData uri="http://schemas.openxmlformats.org/drawingml/2006/table">
            <a:tbl>
              <a:tblPr>
                <a:noFill/>
                <a:tableStyleId>{9CCC4484-9890-42AA-87D4-0908804FA573}</a:tableStyleId>
              </a:tblPr>
              <a:tblGrid>
                <a:gridCol w="1128050"/>
                <a:gridCol w="382850"/>
                <a:gridCol w="413750"/>
                <a:gridCol w="386400"/>
                <a:gridCol w="430625"/>
                <a:gridCol w="407300"/>
              </a:tblGrid>
              <a:tr h="625625">
                <a:tc>
                  <a:txBody>
                    <a:bodyPr/>
                    <a:lstStyle/>
                    <a:p>
                      <a:pPr indent="0" lvl="0" marL="0" rtl="0" algn="l">
                        <a:spcBef>
                          <a:spcPts val="0"/>
                        </a:spcBef>
                        <a:spcAft>
                          <a:spcPts val="0"/>
                        </a:spcAft>
                        <a:buNone/>
                      </a:pPr>
                      <a:r>
                        <a:rPr lang="en"/>
                        <a:t>Actual &gt;</a:t>
                      </a:r>
                      <a:endParaRPr/>
                    </a:p>
                    <a:p>
                      <a:pPr indent="0" lvl="0" marL="0" rtl="0" algn="l">
                        <a:spcBef>
                          <a:spcPts val="0"/>
                        </a:spcBef>
                        <a:spcAft>
                          <a:spcPts val="0"/>
                        </a:spcAft>
                        <a:buNone/>
                      </a:pPr>
                      <a:r>
                        <a:rPr lang="en"/>
                        <a:t>Prediction \/ </a:t>
                      </a:r>
                      <a:endParaRPr/>
                    </a:p>
                  </a:txBody>
                  <a:tcPr marT="91425" marB="91425" marR="91425" marL="91425"/>
                </a:tc>
                <a:tc>
                  <a:txBody>
                    <a:bodyPr/>
                    <a:lstStyle/>
                    <a:p>
                      <a:pPr indent="0" lvl="0" marL="0" rtl="0" algn="l">
                        <a:spcBef>
                          <a:spcPts val="0"/>
                        </a:spcBef>
                        <a:spcAft>
                          <a:spcPts val="0"/>
                        </a:spcAft>
                        <a:buNone/>
                      </a:pPr>
                      <a:r>
                        <a:rPr lang="en"/>
                        <a:t>F</a:t>
                      </a:r>
                      <a:endParaRPr/>
                    </a:p>
                  </a:txBody>
                  <a:tcPr marT="91425" marB="91425" marR="91425" marL="91425">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t>D</a:t>
                      </a:r>
                      <a:endParaRPr/>
                    </a:p>
                  </a:txBody>
                  <a:tcPr marT="91425" marB="91425" marR="91425" marL="91425"/>
                </a:tc>
                <a:tc>
                  <a:txBody>
                    <a:bodyPr/>
                    <a:lstStyle/>
                    <a:p>
                      <a:pPr indent="0" lvl="0" marL="0" rtl="0" algn="l">
                        <a:spcBef>
                          <a:spcPts val="0"/>
                        </a:spcBef>
                        <a:spcAft>
                          <a:spcPts val="0"/>
                        </a:spcAft>
                        <a:buNone/>
                      </a:pPr>
                      <a:r>
                        <a:rPr lang="en"/>
                        <a:t>C</a:t>
                      </a:r>
                      <a:endParaRPr/>
                    </a:p>
                  </a:txBody>
                  <a:tcPr marT="91425" marB="91425" marR="91425" marL="91425"/>
                </a:tc>
                <a:tc>
                  <a:txBody>
                    <a:bodyPr/>
                    <a:lstStyle/>
                    <a:p>
                      <a:pPr indent="0" lvl="0" marL="0" rtl="0" algn="l">
                        <a:spcBef>
                          <a:spcPts val="0"/>
                        </a:spcBef>
                        <a:spcAft>
                          <a:spcPts val="0"/>
                        </a:spcAft>
                        <a:buNone/>
                      </a:pPr>
                      <a:r>
                        <a:rPr lang="en"/>
                        <a:t>B</a:t>
                      </a:r>
                      <a:endParaRPr/>
                    </a:p>
                  </a:txBody>
                  <a:tcPr marT="91425" marB="91425" marR="91425" marL="91425"/>
                </a:tc>
                <a:tc>
                  <a:txBody>
                    <a:bodyPr/>
                    <a:lstStyle/>
                    <a:p>
                      <a:pPr indent="0" lvl="0" marL="0" rtl="0" algn="l">
                        <a:spcBef>
                          <a:spcPts val="0"/>
                        </a:spcBef>
                        <a:spcAft>
                          <a:spcPts val="0"/>
                        </a:spcAft>
                        <a:buNone/>
                      </a:pPr>
                      <a:r>
                        <a:rPr lang="en"/>
                        <a:t>A</a:t>
                      </a:r>
                      <a:endParaRPr/>
                    </a:p>
                  </a:txBody>
                  <a:tcPr marT="91425" marB="91425" marR="91425" marL="91425"/>
                </a:tc>
              </a:tr>
              <a:tr h="406650">
                <a:tc>
                  <a:txBody>
                    <a:bodyPr/>
                    <a:lstStyle/>
                    <a:p>
                      <a:pPr indent="0" lvl="0" marL="0" rtl="0" algn="l">
                        <a:spcBef>
                          <a:spcPts val="0"/>
                        </a:spcBef>
                        <a:spcAft>
                          <a:spcPts val="0"/>
                        </a:spcAft>
                        <a:buNone/>
                      </a:pPr>
                      <a:r>
                        <a:rPr lang="en"/>
                        <a:t>F</a:t>
                      </a:r>
                      <a:endParaRPr/>
                    </a:p>
                  </a:txBody>
                  <a:tcPr marT="91425" marB="91425" marR="91425" marL="91425">
                    <a:lnR cap="flat" cmpd="sng" w="19050">
                      <a:solidFill>
                        <a:schemeClr val="dk1"/>
                      </a:solidFill>
                      <a:prstDash val="solid"/>
                      <a:round/>
                      <a:headEnd len="sm" w="sm" type="none"/>
                      <a:tailEnd len="sm" w="sm" type="none"/>
                    </a:lnR>
                  </a:tcPr>
                </a:tc>
                <a:tc>
                  <a:txBody>
                    <a:bodyPr/>
                    <a:lstStyle/>
                    <a:p>
                      <a:pPr indent="0" lvl="0" marL="0" rtl="0" algn="ctr">
                        <a:spcBef>
                          <a:spcPts val="0"/>
                        </a:spcBef>
                        <a:spcAft>
                          <a:spcPts val="0"/>
                        </a:spcAft>
                        <a:buNone/>
                      </a:pPr>
                      <a:r>
                        <a:rPr lang="en"/>
                        <a:t>56</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t>22</a:t>
                      </a:r>
                      <a:endParaRPr/>
                    </a:p>
                  </a:txBody>
                  <a:tcPr marT="91425" marB="91425" marR="91425" marL="91425" anchor="ctr">
                    <a:lnL cap="flat" cmpd="sng" w="19050">
                      <a:solidFill>
                        <a:schemeClr val="dk1"/>
                      </a:solidFill>
                      <a:prstDash val="solid"/>
                      <a:round/>
                      <a:headEnd len="sm" w="sm" type="none"/>
                      <a:tailEnd len="sm" w="sm" type="none"/>
                    </a:lnL>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t>12</a:t>
                      </a:r>
                      <a:endParaRPr/>
                    </a:p>
                  </a:txBody>
                  <a:tcPr marT="91425" marB="91425" marR="91425" marL="91425" anchor="ctr"/>
                </a:tc>
                <a:tc>
                  <a:txBody>
                    <a:bodyPr/>
                    <a:lstStyle/>
                    <a:p>
                      <a:pPr indent="0" lvl="0" marL="0" rtl="0" algn="ctr">
                        <a:spcBef>
                          <a:spcPts val="0"/>
                        </a:spcBef>
                        <a:spcAft>
                          <a:spcPts val="0"/>
                        </a:spcAft>
                        <a:buNone/>
                      </a:pPr>
                      <a:r>
                        <a:rPr lang="en"/>
                        <a:t>1</a:t>
                      </a:r>
                      <a:endParaRPr/>
                    </a:p>
                  </a:txBody>
                  <a:tcPr marT="91425" marB="91425" marR="91425" marL="91425" anchor="ctr"/>
                </a:tc>
                <a:tc>
                  <a:txBody>
                    <a:bodyPr/>
                    <a:lstStyle/>
                    <a:p>
                      <a:pPr indent="0" lvl="0" marL="0" rtl="0" algn="ctr">
                        <a:spcBef>
                          <a:spcPts val="0"/>
                        </a:spcBef>
                        <a:spcAft>
                          <a:spcPts val="0"/>
                        </a:spcAft>
                        <a:buNone/>
                      </a:pPr>
                      <a:r>
                        <a:rPr lang="en"/>
                        <a:t>0</a:t>
                      </a:r>
                      <a:endParaRPr/>
                    </a:p>
                  </a:txBody>
                  <a:tcPr marT="91425" marB="91425" marR="91425" marL="91425" anchor="ctr"/>
                </a:tc>
              </a:tr>
              <a:tr h="406650">
                <a:tc>
                  <a:txBody>
                    <a:bodyPr/>
                    <a:lstStyle/>
                    <a:p>
                      <a:pPr indent="0" lvl="0" marL="0" rtl="0" algn="l">
                        <a:spcBef>
                          <a:spcPts val="0"/>
                        </a:spcBef>
                        <a:spcAft>
                          <a:spcPts val="0"/>
                        </a:spcAft>
                        <a:buNone/>
                      </a:pPr>
                      <a:r>
                        <a:rPr lang="en"/>
                        <a:t>D</a:t>
                      </a:r>
                      <a:endParaRPr/>
                    </a:p>
                  </a:txBody>
                  <a:tcPr marT="91425" marB="91425" marR="91425" marL="91425"/>
                </a:tc>
                <a:tc>
                  <a:txBody>
                    <a:bodyPr/>
                    <a:lstStyle/>
                    <a:p>
                      <a:pPr indent="0" lvl="0" marL="0" rtl="0" algn="l">
                        <a:spcBef>
                          <a:spcPts val="0"/>
                        </a:spcBef>
                        <a:spcAft>
                          <a:spcPts val="0"/>
                        </a:spcAft>
                        <a:buNone/>
                      </a:pPr>
                      <a:r>
                        <a:rPr lang="en"/>
                        <a:t>13</a:t>
                      </a:r>
                      <a:endParaRPr/>
                    </a:p>
                  </a:txBody>
                  <a:tcPr marT="91425" marB="91425" marR="91425" marL="91425" anchor="ctr">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tcPr>
                </a:tc>
                <a:tc>
                  <a:txBody>
                    <a:bodyPr/>
                    <a:lstStyle/>
                    <a:p>
                      <a:pPr indent="0" lvl="0" marL="0" rtl="0" algn="ctr">
                        <a:spcBef>
                          <a:spcPts val="0"/>
                        </a:spcBef>
                        <a:spcAft>
                          <a:spcPts val="0"/>
                        </a:spcAft>
                        <a:buNone/>
                      </a:pPr>
                      <a:r>
                        <a:rPr lang="en"/>
                        <a:t>19</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t>20</a:t>
                      </a:r>
                      <a:endParaRPr/>
                    </a:p>
                  </a:txBody>
                  <a:tcPr marT="91425" marB="91425" marR="91425" marL="91425" anchor="ctr">
                    <a:lnL cap="flat" cmpd="sng" w="19050">
                      <a:solidFill>
                        <a:schemeClr val="dk1"/>
                      </a:solidFill>
                      <a:prstDash val="solid"/>
                      <a:round/>
                      <a:headEnd len="sm" w="sm" type="none"/>
                      <a:tailEnd len="sm" w="sm" type="none"/>
                    </a:lnL>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t>6</a:t>
                      </a:r>
                      <a:endParaRPr/>
                    </a:p>
                  </a:txBody>
                  <a:tcPr marT="91425" marB="91425" marR="91425" marL="91425" anchor="ctr"/>
                </a:tc>
                <a:tc>
                  <a:txBody>
                    <a:bodyPr/>
                    <a:lstStyle/>
                    <a:p>
                      <a:pPr indent="0" lvl="0" marL="0" rtl="0" algn="ctr">
                        <a:spcBef>
                          <a:spcPts val="0"/>
                        </a:spcBef>
                        <a:spcAft>
                          <a:spcPts val="0"/>
                        </a:spcAft>
                        <a:buNone/>
                      </a:pPr>
                      <a:r>
                        <a:rPr lang="en"/>
                        <a:t>2</a:t>
                      </a:r>
                      <a:endParaRPr/>
                    </a:p>
                  </a:txBody>
                  <a:tcPr marT="91425" marB="91425" marR="91425" marL="91425" anchor="ctr"/>
                </a:tc>
              </a:tr>
              <a:tr h="406650">
                <a:tc>
                  <a:txBody>
                    <a:bodyPr/>
                    <a:lstStyle/>
                    <a:p>
                      <a:pPr indent="0" lvl="0" marL="0" rtl="0" algn="l">
                        <a:spcBef>
                          <a:spcPts val="0"/>
                        </a:spcBef>
                        <a:spcAft>
                          <a:spcPts val="0"/>
                        </a:spcAft>
                        <a:buNone/>
                      </a:pPr>
                      <a:r>
                        <a:rPr lang="en"/>
                        <a:t>C</a:t>
                      </a:r>
                      <a:endParaRPr/>
                    </a:p>
                  </a:txBody>
                  <a:tcPr marT="91425" marB="91425" marR="91425" marL="91425"/>
                </a:tc>
                <a:tc>
                  <a:txBody>
                    <a:bodyPr/>
                    <a:lstStyle/>
                    <a:p>
                      <a:pPr indent="0" lvl="0" marL="0" rtl="0" algn="ctr">
                        <a:spcBef>
                          <a:spcPts val="0"/>
                        </a:spcBef>
                        <a:spcAft>
                          <a:spcPts val="0"/>
                        </a:spcAft>
                        <a:buNone/>
                      </a:pPr>
                      <a:r>
                        <a:rPr lang="en"/>
                        <a:t>1</a:t>
                      </a:r>
                      <a:endParaRPr/>
                    </a:p>
                  </a:txBody>
                  <a:tcPr marT="91425" marB="91425" marR="91425" marL="91425" anchor="ctr"/>
                </a:tc>
                <a:tc>
                  <a:txBody>
                    <a:bodyPr/>
                    <a:lstStyle/>
                    <a:p>
                      <a:pPr indent="0" lvl="0" marL="0" rtl="0" algn="ctr">
                        <a:spcBef>
                          <a:spcPts val="0"/>
                        </a:spcBef>
                        <a:spcAft>
                          <a:spcPts val="0"/>
                        </a:spcAft>
                        <a:buNone/>
                      </a:pPr>
                      <a:r>
                        <a:rPr lang="en"/>
                        <a:t>7</a:t>
                      </a:r>
                      <a:endParaRPr/>
                    </a:p>
                  </a:txBody>
                  <a:tcPr marT="91425" marB="91425" marR="91425" marL="91425" anchor="ctr">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tcPr>
                </a:tc>
                <a:tc>
                  <a:txBody>
                    <a:bodyPr/>
                    <a:lstStyle/>
                    <a:p>
                      <a:pPr indent="0" lvl="0" marL="0" rtl="0" algn="ctr">
                        <a:spcBef>
                          <a:spcPts val="0"/>
                        </a:spcBef>
                        <a:spcAft>
                          <a:spcPts val="0"/>
                        </a:spcAft>
                        <a:buNone/>
                      </a:pPr>
                      <a:r>
                        <a:rPr lang="en"/>
                        <a:t>10</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t>9</a:t>
                      </a:r>
                      <a:endParaRPr/>
                    </a:p>
                  </a:txBody>
                  <a:tcPr marT="91425" marB="91425" marR="91425" marL="91425" anchor="ctr">
                    <a:lnL cap="flat" cmpd="sng" w="19050">
                      <a:solidFill>
                        <a:schemeClr val="dk1"/>
                      </a:solidFill>
                      <a:prstDash val="solid"/>
                      <a:round/>
                      <a:headEnd len="sm" w="sm" type="none"/>
                      <a:tailEnd len="sm" w="sm" type="none"/>
                    </a:lnL>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t>1</a:t>
                      </a:r>
                      <a:endParaRPr/>
                    </a:p>
                  </a:txBody>
                  <a:tcPr marT="91425" marB="91425" marR="91425" marL="91425" anchor="ctr"/>
                </a:tc>
              </a:tr>
              <a:tr h="406650">
                <a:tc>
                  <a:txBody>
                    <a:bodyPr/>
                    <a:lstStyle/>
                    <a:p>
                      <a:pPr indent="0" lvl="0" marL="0" rtl="0" algn="l">
                        <a:spcBef>
                          <a:spcPts val="0"/>
                        </a:spcBef>
                        <a:spcAft>
                          <a:spcPts val="0"/>
                        </a:spcAft>
                        <a:buNone/>
                      </a:pPr>
                      <a:r>
                        <a:rPr lang="en"/>
                        <a:t>B</a:t>
                      </a:r>
                      <a:endParaRPr/>
                    </a:p>
                  </a:txBody>
                  <a:tcPr marT="91425" marB="91425" marR="91425" marL="91425"/>
                </a:tc>
                <a:tc>
                  <a:txBody>
                    <a:bodyPr/>
                    <a:lstStyle/>
                    <a:p>
                      <a:pPr indent="0" lvl="0" marL="0" rtl="0" algn="ctr">
                        <a:spcBef>
                          <a:spcPts val="0"/>
                        </a:spcBef>
                        <a:spcAft>
                          <a:spcPts val="0"/>
                        </a:spcAft>
                        <a:buNone/>
                      </a:pPr>
                      <a:r>
                        <a:rPr lang="en"/>
                        <a:t>0</a:t>
                      </a:r>
                      <a:endParaRPr/>
                    </a:p>
                  </a:txBody>
                  <a:tcPr marT="91425" marB="91425" marR="91425" marL="91425" anchor="ctr"/>
                </a:tc>
                <a:tc>
                  <a:txBody>
                    <a:bodyPr/>
                    <a:lstStyle/>
                    <a:p>
                      <a:pPr indent="0" lvl="0" marL="0" rtl="0" algn="ctr">
                        <a:spcBef>
                          <a:spcPts val="0"/>
                        </a:spcBef>
                        <a:spcAft>
                          <a:spcPts val="0"/>
                        </a:spcAft>
                        <a:buNone/>
                      </a:pPr>
                      <a:r>
                        <a:rPr lang="en"/>
                        <a:t>4</a:t>
                      </a:r>
                      <a:endParaRPr/>
                    </a:p>
                  </a:txBody>
                  <a:tcPr marT="91425" marB="91425" marR="91425" marL="91425" anchor="ctr"/>
                </a:tc>
                <a:tc>
                  <a:txBody>
                    <a:bodyPr/>
                    <a:lstStyle/>
                    <a:p>
                      <a:pPr indent="0" lvl="0" marL="0" rtl="0" algn="ctr">
                        <a:spcBef>
                          <a:spcPts val="0"/>
                        </a:spcBef>
                        <a:spcAft>
                          <a:spcPts val="0"/>
                        </a:spcAft>
                        <a:buNone/>
                      </a:pPr>
                      <a:r>
                        <a:rPr lang="en"/>
                        <a:t>13</a:t>
                      </a:r>
                      <a:endParaRPr/>
                    </a:p>
                  </a:txBody>
                  <a:tcPr marT="91425" marB="91425" marR="91425" marL="91425" anchor="ctr">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tcPr>
                </a:tc>
                <a:tc>
                  <a:txBody>
                    <a:bodyPr/>
                    <a:lstStyle/>
                    <a:p>
                      <a:pPr indent="0" lvl="0" marL="0" rtl="0" algn="ctr">
                        <a:spcBef>
                          <a:spcPts val="0"/>
                        </a:spcBef>
                        <a:spcAft>
                          <a:spcPts val="0"/>
                        </a:spcAft>
                        <a:buNone/>
                      </a:pPr>
                      <a:r>
                        <a:rPr lang="en"/>
                        <a:t>14</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t>6</a:t>
                      </a:r>
                      <a:endParaRPr/>
                    </a:p>
                  </a:txBody>
                  <a:tcPr marT="91425" marB="91425" marR="91425" marL="91425" anchor="ctr">
                    <a:lnL cap="flat" cmpd="sng" w="19050">
                      <a:solidFill>
                        <a:schemeClr val="dk1"/>
                      </a:solidFill>
                      <a:prstDash val="solid"/>
                      <a:round/>
                      <a:headEnd len="sm" w="sm" type="none"/>
                      <a:tailEnd len="sm" w="sm" type="none"/>
                    </a:lnL>
                    <a:lnB cap="flat" cmpd="sng" w="19050">
                      <a:solidFill>
                        <a:schemeClr val="dk1"/>
                      </a:solidFill>
                      <a:prstDash val="solid"/>
                      <a:round/>
                      <a:headEnd len="sm" w="sm" type="none"/>
                      <a:tailEnd len="sm" w="sm" type="none"/>
                    </a:lnB>
                  </a:tcPr>
                </a:tc>
              </a:tr>
              <a:tr h="406650">
                <a:tc>
                  <a:txBody>
                    <a:bodyPr/>
                    <a:lstStyle/>
                    <a:p>
                      <a:pPr indent="0" lvl="0" marL="0" rtl="0" algn="l">
                        <a:spcBef>
                          <a:spcPts val="0"/>
                        </a:spcBef>
                        <a:spcAft>
                          <a:spcPts val="0"/>
                        </a:spcAft>
                        <a:buNone/>
                      </a:pPr>
                      <a:r>
                        <a:rPr lang="en"/>
                        <a:t>A</a:t>
                      </a:r>
                      <a:endParaRPr/>
                    </a:p>
                  </a:txBody>
                  <a:tcPr marT="91425" marB="91425" marR="91425" marL="91425"/>
                </a:tc>
                <a:tc>
                  <a:txBody>
                    <a:bodyPr/>
                    <a:lstStyle/>
                    <a:p>
                      <a:pPr indent="0" lvl="0" marL="0" rtl="0" algn="ctr">
                        <a:spcBef>
                          <a:spcPts val="0"/>
                        </a:spcBef>
                        <a:spcAft>
                          <a:spcPts val="0"/>
                        </a:spcAft>
                        <a:buNone/>
                      </a:pPr>
                      <a:r>
                        <a:rPr lang="en"/>
                        <a:t>0</a:t>
                      </a:r>
                      <a:endParaRPr/>
                    </a:p>
                  </a:txBody>
                  <a:tcPr marT="91425" marB="91425" marR="91425" marL="91425" anchor="ctr"/>
                </a:tc>
                <a:tc>
                  <a:txBody>
                    <a:bodyPr/>
                    <a:lstStyle/>
                    <a:p>
                      <a:pPr indent="0" lvl="0" marL="0" rtl="0" algn="ctr">
                        <a:spcBef>
                          <a:spcPts val="0"/>
                        </a:spcBef>
                        <a:spcAft>
                          <a:spcPts val="0"/>
                        </a:spcAft>
                        <a:buNone/>
                      </a:pPr>
                      <a:r>
                        <a:rPr lang="en"/>
                        <a:t>0</a:t>
                      </a:r>
                      <a:endParaRPr/>
                    </a:p>
                  </a:txBody>
                  <a:tcPr marT="91425" marB="91425" marR="91425" marL="91425" anchor="ctr"/>
                </a:tc>
                <a:tc>
                  <a:txBody>
                    <a:bodyPr/>
                    <a:lstStyle/>
                    <a:p>
                      <a:pPr indent="0" lvl="0" marL="0" rtl="0" algn="ctr">
                        <a:spcBef>
                          <a:spcPts val="0"/>
                        </a:spcBef>
                        <a:spcAft>
                          <a:spcPts val="0"/>
                        </a:spcAft>
                        <a:buNone/>
                      </a:pPr>
                      <a:r>
                        <a:rPr lang="en"/>
                        <a:t>3</a:t>
                      </a:r>
                      <a:endParaRPr/>
                    </a:p>
                  </a:txBody>
                  <a:tcPr marT="91425" marB="91425" marR="91425" marL="91425" anchor="ctr"/>
                </a:tc>
                <a:tc>
                  <a:txBody>
                    <a:bodyPr/>
                    <a:lstStyle/>
                    <a:p>
                      <a:pPr indent="0" lvl="0" marL="0" rtl="0" algn="ctr">
                        <a:spcBef>
                          <a:spcPts val="0"/>
                        </a:spcBef>
                        <a:spcAft>
                          <a:spcPts val="0"/>
                        </a:spcAft>
                        <a:buNone/>
                      </a:pPr>
                      <a:r>
                        <a:rPr lang="en"/>
                        <a:t>7</a:t>
                      </a:r>
                      <a:endParaRPr/>
                    </a:p>
                  </a:txBody>
                  <a:tcPr marT="91425" marB="91425" marR="91425" marL="91425" anchor="ctr">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tcPr>
                </a:tc>
                <a:tc>
                  <a:txBody>
                    <a:bodyPr/>
                    <a:lstStyle/>
                    <a:p>
                      <a:pPr indent="0" lvl="0" marL="0" rtl="0" algn="ctr">
                        <a:spcBef>
                          <a:spcPts val="0"/>
                        </a:spcBef>
                        <a:spcAft>
                          <a:spcPts val="0"/>
                        </a:spcAft>
                        <a:buNone/>
                      </a:pPr>
                      <a:r>
                        <a:rPr lang="en"/>
                        <a:t>22</a:t>
                      </a:r>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9" name="Shape 539"/>
        <p:cNvGrpSpPr/>
        <p:nvPr/>
      </p:nvGrpSpPr>
      <p:grpSpPr>
        <a:xfrm>
          <a:off x="0" y="0"/>
          <a:ext cx="0" cy="0"/>
          <a:chOff x="0" y="0"/>
          <a:chExt cx="0" cy="0"/>
        </a:xfrm>
      </p:grpSpPr>
      <p:sp>
        <p:nvSpPr>
          <p:cNvPr id="540" name="Google Shape;540;p70"/>
          <p:cNvSpPr txBox="1"/>
          <p:nvPr>
            <p:ph type="title"/>
          </p:nvPr>
        </p:nvSpPr>
        <p:spPr>
          <a:xfrm>
            <a:off x="296550" y="850675"/>
            <a:ext cx="2279700" cy="17265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Agenda</a:t>
            </a:r>
            <a:endParaRPr/>
          </a:p>
        </p:txBody>
      </p:sp>
      <p:sp>
        <p:nvSpPr>
          <p:cNvPr id="541" name="Google Shape;541;p70"/>
          <p:cNvSpPr txBox="1"/>
          <p:nvPr>
            <p:ph idx="1" type="subTitle"/>
          </p:nvPr>
        </p:nvSpPr>
        <p:spPr>
          <a:xfrm>
            <a:off x="3851725" y="956550"/>
            <a:ext cx="5013900" cy="3909600"/>
          </a:xfrm>
          <a:prstGeom prst="rect">
            <a:avLst/>
          </a:prstGeom>
        </p:spPr>
        <p:txBody>
          <a:bodyPr anchorCtr="0" anchor="t" bIns="91425" lIns="0" spcFirstLastPara="1" rIns="0" wrap="square" tIns="91425">
            <a:spAutoFit/>
          </a:bodyPr>
          <a:lstStyle/>
          <a:p>
            <a:pPr indent="-368300" lvl="0" marL="457200" rtl="0" algn="l">
              <a:lnSpc>
                <a:spcPct val="200000"/>
              </a:lnSpc>
              <a:spcBef>
                <a:spcPts val="0"/>
              </a:spcBef>
              <a:spcAft>
                <a:spcPts val="0"/>
              </a:spcAft>
              <a:buClr>
                <a:schemeClr val="dk1"/>
              </a:buClr>
              <a:buSzPts val="2200"/>
              <a:buFont typeface="Inter Light"/>
              <a:buAutoNum type="arabicPeriod"/>
            </a:pPr>
            <a:r>
              <a:rPr lang="en"/>
              <a:t>Intro to the Dataset/Goals</a:t>
            </a:r>
            <a:endParaRPr/>
          </a:p>
          <a:p>
            <a:pPr indent="-368300" lvl="0" marL="457200" rtl="0" algn="l">
              <a:lnSpc>
                <a:spcPct val="200000"/>
              </a:lnSpc>
              <a:spcBef>
                <a:spcPts val="0"/>
              </a:spcBef>
              <a:spcAft>
                <a:spcPts val="0"/>
              </a:spcAft>
              <a:buClr>
                <a:schemeClr val="dk1"/>
              </a:buClr>
              <a:buSzPts val="2200"/>
              <a:buFont typeface="Inter Light"/>
              <a:buAutoNum type="arabicPeriod"/>
            </a:pPr>
            <a:r>
              <a:rPr lang="en"/>
              <a:t>Data Visualization</a:t>
            </a:r>
            <a:endParaRPr/>
          </a:p>
          <a:p>
            <a:pPr indent="-368300" lvl="0" marL="457200" rtl="0" algn="l">
              <a:lnSpc>
                <a:spcPct val="200000"/>
              </a:lnSpc>
              <a:spcBef>
                <a:spcPts val="0"/>
              </a:spcBef>
              <a:spcAft>
                <a:spcPts val="0"/>
              </a:spcAft>
              <a:buClr>
                <a:schemeClr val="dk1"/>
              </a:buClr>
              <a:buSzPts val="2200"/>
              <a:buFont typeface="Inter Light"/>
              <a:buAutoNum type="arabicPeriod"/>
            </a:pPr>
            <a:r>
              <a:rPr lang="en"/>
              <a:t>Modeling</a:t>
            </a:r>
            <a:endParaRPr/>
          </a:p>
          <a:p>
            <a:pPr indent="-368300" lvl="0" marL="457200" rtl="0" algn="l">
              <a:lnSpc>
                <a:spcPct val="200000"/>
              </a:lnSpc>
              <a:spcBef>
                <a:spcPts val="0"/>
              </a:spcBef>
              <a:spcAft>
                <a:spcPts val="0"/>
              </a:spcAft>
              <a:buClr>
                <a:schemeClr val="dk1"/>
              </a:buClr>
              <a:buSzPts val="2200"/>
              <a:buFont typeface="Inter"/>
              <a:buAutoNum type="arabicPeriod"/>
            </a:pPr>
            <a:r>
              <a:rPr b="1" lang="en">
                <a:latin typeface="Inter"/>
                <a:ea typeface="Inter"/>
                <a:cs typeface="Inter"/>
                <a:sym typeface="Inter"/>
              </a:rPr>
              <a:t>Analysis/Key Findings</a:t>
            </a:r>
            <a:endParaRPr b="1">
              <a:latin typeface="Inter"/>
              <a:ea typeface="Inter"/>
              <a:cs typeface="Inter"/>
              <a:sym typeface="Inter"/>
            </a:endParaRPr>
          </a:p>
          <a:p>
            <a:pPr indent="-368300" lvl="0" marL="457200" rtl="0" algn="l">
              <a:lnSpc>
                <a:spcPct val="200000"/>
              </a:lnSpc>
              <a:spcBef>
                <a:spcPts val="0"/>
              </a:spcBef>
              <a:spcAft>
                <a:spcPts val="0"/>
              </a:spcAft>
              <a:buClr>
                <a:schemeClr val="dk1"/>
              </a:buClr>
              <a:buSzPts val="2200"/>
              <a:buFont typeface="Inter Light"/>
              <a:buAutoNum type="arabicPeriod"/>
            </a:pPr>
            <a:r>
              <a:rPr lang="en"/>
              <a:t>References</a:t>
            </a:r>
            <a:endParaRPr/>
          </a:p>
          <a:p>
            <a:pPr indent="0" lvl="0" marL="0" rtl="0" algn="l">
              <a:lnSpc>
                <a:spcPct val="200000"/>
              </a:lnSpc>
              <a:spcBef>
                <a:spcPts val="0"/>
              </a:spcBef>
              <a:spcAft>
                <a:spcPts val="0"/>
              </a:spcAft>
              <a:buNone/>
            </a:pPr>
            <a:r>
              <a:t/>
            </a:r>
            <a:endParaRPr/>
          </a:p>
        </p:txBody>
      </p:sp>
      <p:sp>
        <p:nvSpPr>
          <p:cNvPr id="542" name="Google Shape;542;p70"/>
          <p:cNvSpPr txBox="1"/>
          <p:nvPr>
            <p:ph idx="12" type="sldNum"/>
          </p:nvPr>
        </p:nvSpPr>
        <p:spPr>
          <a:xfrm>
            <a:off x="8314451" y="64031"/>
            <a:ext cx="548700" cy="292500"/>
          </a:xfrm>
          <a:prstGeom prst="rect">
            <a:avLst/>
          </a:prstGeom>
        </p:spPr>
        <p:txBody>
          <a:bodyPr anchorCtr="0" anchor="t" bIns="91425" lIns="0" spcFirstLastPara="1" rIns="0" wrap="square" tIns="91425">
            <a:sp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6" name="Shape 546"/>
        <p:cNvGrpSpPr/>
        <p:nvPr/>
      </p:nvGrpSpPr>
      <p:grpSpPr>
        <a:xfrm>
          <a:off x="0" y="0"/>
          <a:ext cx="0" cy="0"/>
          <a:chOff x="0" y="0"/>
          <a:chExt cx="0" cy="0"/>
        </a:xfrm>
      </p:grpSpPr>
      <p:sp>
        <p:nvSpPr>
          <p:cNvPr id="547" name="Google Shape;547;p71"/>
          <p:cNvSpPr/>
          <p:nvPr/>
        </p:nvSpPr>
        <p:spPr>
          <a:xfrm>
            <a:off x="3055600" y="1748075"/>
            <a:ext cx="3045300" cy="3408600"/>
          </a:xfrm>
          <a:prstGeom prst="rect">
            <a:avLst/>
          </a:prstGeom>
          <a:gradFill>
            <a:gsLst>
              <a:gs pos="0">
                <a:schemeClr val="accent1"/>
              </a:gs>
              <a:gs pos="72000">
                <a:schemeClr val="lt1"/>
              </a:gs>
              <a:gs pos="100000">
                <a:schemeClr val="dk2"/>
              </a:gs>
            </a:gsLst>
            <a:path path="circle">
              <a:fillToRect l="100%" t="100%"/>
            </a:path>
            <a:tileRect b="-100%" r="-10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Inter"/>
              <a:ea typeface="Inter"/>
              <a:cs typeface="Inter"/>
              <a:sym typeface="Inter"/>
            </a:endParaRPr>
          </a:p>
        </p:txBody>
      </p:sp>
      <p:sp>
        <p:nvSpPr>
          <p:cNvPr id="548" name="Google Shape;548;p71"/>
          <p:cNvSpPr/>
          <p:nvPr/>
        </p:nvSpPr>
        <p:spPr>
          <a:xfrm rot="10800000">
            <a:off x="-7575" y="1746875"/>
            <a:ext cx="3070200" cy="3411000"/>
          </a:xfrm>
          <a:prstGeom prst="rect">
            <a:avLst/>
          </a:prstGeom>
          <a:gradFill>
            <a:gsLst>
              <a:gs pos="0">
                <a:schemeClr val="accent1"/>
              </a:gs>
              <a:gs pos="72000">
                <a:schemeClr val="lt1"/>
              </a:gs>
              <a:gs pos="100000">
                <a:schemeClr val="dk2"/>
              </a:gs>
            </a:gsLst>
            <a:path path="circle">
              <a:fillToRect l="100%" t="100%"/>
            </a:path>
            <a:tileRect b="-100%" r="-10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Inter"/>
              <a:ea typeface="Inter"/>
              <a:cs typeface="Inter"/>
              <a:sym typeface="Inter"/>
            </a:endParaRPr>
          </a:p>
        </p:txBody>
      </p:sp>
      <p:sp>
        <p:nvSpPr>
          <p:cNvPr id="549" name="Google Shape;549;p71"/>
          <p:cNvSpPr/>
          <p:nvPr/>
        </p:nvSpPr>
        <p:spPr>
          <a:xfrm rot="10800000">
            <a:off x="6088425" y="1746875"/>
            <a:ext cx="3070200" cy="3411000"/>
          </a:xfrm>
          <a:prstGeom prst="rect">
            <a:avLst/>
          </a:prstGeom>
          <a:gradFill>
            <a:gsLst>
              <a:gs pos="0">
                <a:schemeClr val="accent1"/>
              </a:gs>
              <a:gs pos="72000">
                <a:schemeClr val="lt1"/>
              </a:gs>
              <a:gs pos="100000">
                <a:schemeClr val="dk2"/>
              </a:gs>
            </a:gsLst>
            <a:path path="circle">
              <a:fillToRect l="100%" t="100%"/>
            </a:path>
            <a:tileRect b="-100%" r="-10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Inter"/>
              <a:ea typeface="Inter"/>
              <a:cs typeface="Inter"/>
              <a:sym typeface="Inter"/>
            </a:endParaRPr>
          </a:p>
        </p:txBody>
      </p:sp>
      <p:sp>
        <p:nvSpPr>
          <p:cNvPr id="550" name="Google Shape;550;p71"/>
          <p:cNvSpPr txBox="1"/>
          <p:nvPr>
            <p:ph idx="1" type="subTitle"/>
          </p:nvPr>
        </p:nvSpPr>
        <p:spPr>
          <a:xfrm>
            <a:off x="284400" y="2356020"/>
            <a:ext cx="2451300" cy="6198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Important Variable Tree</a:t>
            </a:r>
            <a:endParaRPr/>
          </a:p>
        </p:txBody>
      </p:sp>
      <p:sp>
        <p:nvSpPr>
          <p:cNvPr id="551" name="Google Shape;551;p71"/>
          <p:cNvSpPr txBox="1"/>
          <p:nvPr>
            <p:ph idx="2" type="subTitle"/>
          </p:nvPr>
        </p:nvSpPr>
        <p:spPr>
          <a:xfrm>
            <a:off x="3356100" y="2356020"/>
            <a:ext cx="2451300" cy="6198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Habit Tree</a:t>
            </a:r>
            <a:endParaRPr/>
          </a:p>
        </p:txBody>
      </p:sp>
      <p:sp>
        <p:nvSpPr>
          <p:cNvPr id="552" name="Google Shape;552;p71"/>
          <p:cNvSpPr txBox="1"/>
          <p:nvPr>
            <p:ph idx="3" type="subTitle"/>
          </p:nvPr>
        </p:nvSpPr>
        <p:spPr>
          <a:xfrm>
            <a:off x="6413584" y="2356020"/>
            <a:ext cx="2451300" cy="6198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Weaknesses</a:t>
            </a:r>
            <a:endParaRPr/>
          </a:p>
        </p:txBody>
      </p:sp>
      <p:sp>
        <p:nvSpPr>
          <p:cNvPr id="553" name="Google Shape;553;p71"/>
          <p:cNvSpPr txBox="1"/>
          <p:nvPr>
            <p:ph idx="12" type="sldNum"/>
          </p:nvPr>
        </p:nvSpPr>
        <p:spPr>
          <a:xfrm>
            <a:off x="8314451" y="64031"/>
            <a:ext cx="548700" cy="292500"/>
          </a:xfrm>
          <a:prstGeom prst="rect">
            <a:avLst/>
          </a:prstGeom>
        </p:spPr>
        <p:txBody>
          <a:bodyPr anchorCtr="0" anchor="t" bIns="91425" lIns="0" spcFirstLastPara="1" rIns="0" wrap="square" tIns="91425">
            <a:spAutoFit/>
          </a:bodyPr>
          <a:lstStyle/>
          <a:p>
            <a:pPr indent="0" lvl="0" marL="0" rtl="0" algn="r">
              <a:spcBef>
                <a:spcPts val="0"/>
              </a:spcBef>
              <a:spcAft>
                <a:spcPts val="0"/>
              </a:spcAft>
              <a:buNone/>
            </a:pPr>
            <a:fld id="{00000000-1234-1234-1234-123412341234}" type="slidenum">
              <a:rPr lang="en"/>
              <a:t>‹#›</a:t>
            </a:fld>
            <a:endParaRPr/>
          </a:p>
        </p:txBody>
      </p:sp>
      <p:sp>
        <p:nvSpPr>
          <p:cNvPr id="554" name="Google Shape;554;p71"/>
          <p:cNvSpPr txBox="1"/>
          <p:nvPr>
            <p:ph idx="4" type="body"/>
          </p:nvPr>
        </p:nvSpPr>
        <p:spPr>
          <a:xfrm>
            <a:off x="284400" y="2950425"/>
            <a:ext cx="2450700" cy="1909800"/>
          </a:xfrm>
          <a:prstGeom prst="rect">
            <a:avLst/>
          </a:prstGeom>
        </p:spPr>
        <p:txBody>
          <a:bodyPr anchorCtr="0" anchor="t" bIns="91425" lIns="0" spcFirstLastPara="1" rIns="0" wrap="square" tIns="91425">
            <a:noAutofit/>
          </a:bodyPr>
          <a:lstStyle/>
          <a:p>
            <a:pPr indent="0" lvl="0" marL="0" rtl="0" algn="l">
              <a:lnSpc>
                <a:spcPct val="115000"/>
              </a:lnSpc>
              <a:spcBef>
                <a:spcPts val="0"/>
              </a:spcBef>
              <a:spcAft>
                <a:spcPts val="0"/>
              </a:spcAft>
              <a:buNone/>
            </a:pPr>
            <a:r>
              <a:rPr lang="en"/>
              <a:t>The Important Variable Tree performs slightly better than the habit tree, getting more accurate results for the middle letter grades, specifically for ‘D’. Study hours and mental health rating are greatly correlated to exam grades. </a:t>
            </a:r>
            <a:endParaRPr/>
          </a:p>
        </p:txBody>
      </p:sp>
      <p:sp>
        <p:nvSpPr>
          <p:cNvPr id="555" name="Google Shape;555;p71"/>
          <p:cNvSpPr txBox="1"/>
          <p:nvPr>
            <p:ph idx="5" type="body"/>
          </p:nvPr>
        </p:nvSpPr>
        <p:spPr>
          <a:xfrm>
            <a:off x="3356096" y="2950425"/>
            <a:ext cx="2450700" cy="19098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The Habit Tree performs slightly worse than the important variable tree, especially when it comes to the middle grades, B, C, and D. It seems as if parental education and </a:t>
            </a:r>
            <a:r>
              <a:rPr lang="en"/>
              <a:t>extracurricular</a:t>
            </a:r>
            <a:r>
              <a:rPr lang="en"/>
              <a:t> participation, age, gender, and part_time_job really help make the difference in signifying the difference between those letter grades.</a:t>
            </a:r>
            <a:endParaRPr/>
          </a:p>
        </p:txBody>
      </p:sp>
      <p:sp>
        <p:nvSpPr>
          <p:cNvPr id="556" name="Google Shape;556;p71"/>
          <p:cNvSpPr txBox="1"/>
          <p:nvPr>
            <p:ph idx="6" type="body"/>
          </p:nvPr>
        </p:nvSpPr>
        <p:spPr>
          <a:xfrm>
            <a:off x="6413575" y="2950425"/>
            <a:ext cx="2450700" cy="19098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While both models perform decently well, they both struggle to predict the middle grades. The habits of students in these groups may not be distinct enough for a decision tree to separate.</a:t>
            </a:r>
            <a:r>
              <a:rPr lang="en"/>
              <a:t> It is better for predicting an A grade or an F.</a:t>
            </a:r>
            <a:endParaRPr/>
          </a:p>
        </p:txBody>
      </p:sp>
      <p:sp>
        <p:nvSpPr>
          <p:cNvPr id="557" name="Google Shape;557;p71"/>
          <p:cNvSpPr txBox="1"/>
          <p:nvPr>
            <p:ph type="title"/>
          </p:nvPr>
        </p:nvSpPr>
        <p:spPr>
          <a:xfrm>
            <a:off x="284400" y="828727"/>
            <a:ext cx="6418200" cy="713700"/>
          </a:xfrm>
          <a:prstGeom prst="rect">
            <a:avLst/>
          </a:prstGeom>
        </p:spPr>
        <p:txBody>
          <a:bodyPr anchorCtr="0" anchor="b" bIns="91425" lIns="0" spcFirstLastPara="1" rIns="0" wrap="square" tIns="91425">
            <a:noAutofit/>
          </a:bodyPr>
          <a:lstStyle/>
          <a:p>
            <a:pPr indent="0" lvl="0" marL="0" rtl="0" algn="l">
              <a:lnSpc>
                <a:spcPct val="90000"/>
              </a:lnSpc>
              <a:spcBef>
                <a:spcPts val="0"/>
              </a:spcBef>
              <a:spcAft>
                <a:spcPts val="0"/>
              </a:spcAft>
              <a:buNone/>
            </a:pPr>
            <a:r>
              <a:rPr lang="en"/>
              <a:t>Analysis</a:t>
            </a:r>
            <a:endParaRPr/>
          </a:p>
        </p:txBody>
      </p:sp>
      <p:sp>
        <p:nvSpPr>
          <p:cNvPr id="558" name="Google Shape;558;p71"/>
          <p:cNvSpPr/>
          <p:nvPr/>
        </p:nvSpPr>
        <p:spPr>
          <a:xfrm>
            <a:off x="6369778" y="2090248"/>
            <a:ext cx="243000" cy="243000"/>
          </a:xfrm>
          <a:prstGeom prst="ellipse">
            <a:avLst/>
          </a:prstGeom>
          <a:solidFill>
            <a:schemeClr val="dk1"/>
          </a:solidFill>
          <a:ln>
            <a:noFill/>
          </a:ln>
        </p:spPr>
        <p:txBody>
          <a:bodyPr anchorCtr="0" anchor="ctr" bIns="0" lIns="0" spcFirstLastPara="1" rIns="0" wrap="square" tIns="0">
            <a:noAutofit/>
          </a:bodyPr>
          <a:lstStyle/>
          <a:p>
            <a:pPr indent="0" lvl="0" marL="0" rtl="0" algn="ctr">
              <a:spcBef>
                <a:spcPts val="0"/>
              </a:spcBef>
              <a:spcAft>
                <a:spcPts val="0"/>
              </a:spcAft>
              <a:buNone/>
            </a:pPr>
            <a:r>
              <a:rPr b="1" lang="en" sz="800">
                <a:solidFill>
                  <a:schemeClr val="lt1"/>
                </a:solidFill>
                <a:latin typeface="Inter"/>
                <a:ea typeface="Inter"/>
                <a:cs typeface="Inter"/>
                <a:sym typeface="Inter"/>
              </a:rPr>
              <a:t>3</a:t>
            </a:r>
            <a:endParaRPr b="1" sz="800">
              <a:solidFill>
                <a:schemeClr val="lt1"/>
              </a:solidFill>
              <a:latin typeface="Inter"/>
              <a:ea typeface="Inter"/>
              <a:cs typeface="Inter"/>
              <a:sym typeface="Inter"/>
            </a:endParaRPr>
          </a:p>
        </p:txBody>
      </p:sp>
      <p:sp>
        <p:nvSpPr>
          <p:cNvPr id="559" name="Google Shape;559;p71"/>
          <p:cNvSpPr/>
          <p:nvPr/>
        </p:nvSpPr>
        <p:spPr>
          <a:xfrm>
            <a:off x="3350106" y="2090248"/>
            <a:ext cx="243000" cy="243000"/>
          </a:xfrm>
          <a:prstGeom prst="ellipse">
            <a:avLst/>
          </a:prstGeom>
          <a:solidFill>
            <a:schemeClr val="dk1"/>
          </a:solidFill>
          <a:ln>
            <a:noFill/>
          </a:ln>
        </p:spPr>
        <p:txBody>
          <a:bodyPr anchorCtr="0" anchor="ctr" bIns="0" lIns="0" spcFirstLastPara="1" rIns="0" wrap="square" tIns="0">
            <a:noAutofit/>
          </a:bodyPr>
          <a:lstStyle/>
          <a:p>
            <a:pPr indent="0" lvl="0" marL="0" rtl="0" algn="ctr">
              <a:spcBef>
                <a:spcPts val="0"/>
              </a:spcBef>
              <a:spcAft>
                <a:spcPts val="0"/>
              </a:spcAft>
              <a:buNone/>
            </a:pPr>
            <a:r>
              <a:rPr b="1" lang="en" sz="800">
                <a:solidFill>
                  <a:schemeClr val="lt1"/>
                </a:solidFill>
                <a:latin typeface="Inter"/>
                <a:ea typeface="Inter"/>
                <a:cs typeface="Inter"/>
                <a:sym typeface="Inter"/>
              </a:rPr>
              <a:t>2</a:t>
            </a:r>
            <a:endParaRPr b="1" sz="800">
              <a:solidFill>
                <a:schemeClr val="lt1"/>
              </a:solidFill>
              <a:latin typeface="Inter"/>
              <a:ea typeface="Inter"/>
              <a:cs typeface="Inter"/>
              <a:sym typeface="Inter"/>
            </a:endParaRPr>
          </a:p>
        </p:txBody>
      </p:sp>
      <p:sp>
        <p:nvSpPr>
          <p:cNvPr id="560" name="Google Shape;560;p71"/>
          <p:cNvSpPr/>
          <p:nvPr/>
        </p:nvSpPr>
        <p:spPr>
          <a:xfrm>
            <a:off x="262506" y="2090248"/>
            <a:ext cx="243000" cy="243000"/>
          </a:xfrm>
          <a:prstGeom prst="ellipse">
            <a:avLst/>
          </a:prstGeom>
          <a:solidFill>
            <a:schemeClr val="dk1"/>
          </a:solidFill>
          <a:ln>
            <a:noFill/>
          </a:ln>
        </p:spPr>
        <p:txBody>
          <a:bodyPr anchorCtr="0" anchor="ctr" bIns="0" lIns="0" spcFirstLastPara="1" rIns="0" wrap="square" tIns="0">
            <a:noAutofit/>
          </a:bodyPr>
          <a:lstStyle/>
          <a:p>
            <a:pPr indent="0" lvl="0" marL="0" rtl="0" algn="ctr">
              <a:spcBef>
                <a:spcPts val="0"/>
              </a:spcBef>
              <a:spcAft>
                <a:spcPts val="0"/>
              </a:spcAft>
              <a:buNone/>
            </a:pPr>
            <a:r>
              <a:rPr b="1" lang="en" sz="800">
                <a:solidFill>
                  <a:schemeClr val="lt1"/>
                </a:solidFill>
                <a:latin typeface="Inter"/>
                <a:ea typeface="Inter"/>
                <a:cs typeface="Inter"/>
                <a:sym typeface="Inter"/>
              </a:rPr>
              <a:t>1</a:t>
            </a:r>
            <a:endParaRPr b="1" sz="800">
              <a:solidFill>
                <a:schemeClr val="lt1"/>
              </a:solidFill>
              <a:latin typeface="Inter"/>
              <a:ea typeface="Inter"/>
              <a:cs typeface="Inter"/>
              <a:sym typeface="Inte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4" name="Shape 564"/>
        <p:cNvGrpSpPr/>
        <p:nvPr/>
      </p:nvGrpSpPr>
      <p:grpSpPr>
        <a:xfrm>
          <a:off x="0" y="0"/>
          <a:ext cx="0" cy="0"/>
          <a:chOff x="0" y="0"/>
          <a:chExt cx="0" cy="0"/>
        </a:xfrm>
      </p:grpSpPr>
      <p:sp>
        <p:nvSpPr>
          <p:cNvPr id="565" name="Google Shape;565;p72"/>
          <p:cNvSpPr txBox="1"/>
          <p:nvPr>
            <p:ph idx="12" type="sldNum"/>
          </p:nvPr>
        </p:nvSpPr>
        <p:spPr>
          <a:xfrm>
            <a:off x="8314451" y="64031"/>
            <a:ext cx="548700" cy="292500"/>
          </a:xfrm>
          <a:prstGeom prst="rect">
            <a:avLst/>
          </a:prstGeom>
        </p:spPr>
        <p:txBody>
          <a:bodyPr anchorCtr="0" anchor="t" bIns="91425" lIns="0" spcFirstLastPara="1" rIns="0" wrap="square" tIns="91425">
            <a:spAutoFit/>
          </a:bodyPr>
          <a:lstStyle/>
          <a:p>
            <a:pPr indent="0" lvl="0" marL="0" rtl="0" algn="r">
              <a:spcBef>
                <a:spcPts val="0"/>
              </a:spcBef>
              <a:spcAft>
                <a:spcPts val="0"/>
              </a:spcAft>
              <a:buNone/>
            </a:pPr>
            <a:fld id="{00000000-1234-1234-1234-123412341234}" type="slidenum">
              <a:rPr lang="en"/>
              <a:t>‹#›</a:t>
            </a:fld>
            <a:endParaRPr/>
          </a:p>
        </p:txBody>
      </p:sp>
      <p:sp>
        <p:nvSpPr>
          <p:cNvPr id="566" name="Google Shape;566;p72"/>
          <p:cNvSpPr txBox="1"/>
          <p:nvPr>
            <p:ph type="title"/>
          </p:nvPr>
        </p:nvSpPr>
        <p:spPr>
          <a:xfrm>
            <a:off x="284400" y="1253833"/>
            <a:ext cx="2373000" cy="979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Next Steps</a:t>
            </a:r>
            <a:endParaRPr/>
          </a:p>
        </p:txBody>
      </p:sp>
      <p:sp>
        <p:nvSpPr>
          <p:cNvPr id="567" name="Google Shape;567;p72"/>
          <p:cNvSpPr txBox="1"/>
          <p:nvPr>
            <p:ph idx="3" type="body"/>
          </p:nvPr>
        </p:nvSpPr>
        <p:spPr>
          <a:xfrm>
            <a:off x="5759125" y="3295128"/>
            <a:ext cx="2691000" cy="466800"/>
          </a:xfrm>
          <a:prstGeom prst="rect">
            <a:avLst/>
          </a:prstGeom>
        </p:spPr>
        <p:txBody>
          <a:bodyPr anchorCtr="0" anchor="t" bIns="0" lIns="0" spcFirstLastPara="1" rIns="0" wrap="square" tIns="0">
            <a:noAutofit/>
          </a:bodyPr>
          <a:lstStyle/>
          <a:p>
            <a:pPr indent="0" lvl="0" marL="0" rtl="0" algn="l">
              <a:spcBef>
                <a:spcPts val="0"/>
              </a:spcBef>
              <a:spcAft>
                <a:spcPts val="800"/>
              </a:spcAft>
              <a:buNone/>
            </a:pPr>
            <a:r>
              <a:rPr lang="en"/>
              <a:t>M</a:t>
            </a:r>
            <a:r>
              <a:rPr lang="en"/>
              <a:t>erging similar classes like B/C if the difference </a:t>
            </a:r>
            <a:r>
              <a:rPr lang="en"/>
              <a:t>between</a:t>
            </a:r>
            <a:r>
              <a:rPr lang="en"/>
              <a:t> them isn’t meaningful</a:t>
            </a:r>
            <a:endParaRPr/>
          </a:p>
        </p:txBody>
      </p:sp>
      <p:sp>
        <p:nvSpPr>
          <p:cNvPr id="568" name="Google Shape;568;p72"/>
          <p:cNvSpPr txBox="1"/>
          <p:nvPr>
            <p:ph idx="4" type="body"/>
          </p:nvPr>
        </p:nvSpPr>
        <p:spPr>
          <a:xfrm>
            <a:off x="5759125" y="2338353"/>
            <a:ext cx="2691000" cy="466800"/>
          </a:xfrm>
          <a:prstGeom prst="rect">
            <a:avLst/>
          </a:prstGeom>
        </p:spPr>
        <p:txBody>
          <a:bodyPr anchorCtr="0" anchor="t" bIns="0" lIns="0" spcFirstLastPara="1" rIns="0" wrap="square" tIns="0">
            <a:noAutofit/>
          </a:bodyPr>
          <a:lstStyle/>
          <a:p>
            <a:pPr indent="0" lvl="0" marL="0" rtl="0" algn="l">
              <a:spcBef>
                <a:spcPts val="0"/>
              </a:spcBef>
              <a:spcAft>
                <a:spcPts val="800"/>
              </a:spcAft>
              <a:buNone/>
            </a:pPr>
            <a:r>
              <a:rPr lang="en"/>
              <a:t>Try a </a:t>
            </a:r>
            <a:r>
              <a:rPr lang="en"/>
              <a:t>more flexible model like a random forest model to improve class separation.</a:t>
            </a:r>
            <a:endParaRPr/>
          </a:p>
        </p:txBody>
      </p:sp>
      <p:sp>
        <p:nvSpPr>
          <p:cNvPr id="569" name="Google Shape;569;p72"/>
          <p:cNvSpPr txBox="1"/>
          <p:nvPr>
            <p:ph idx="5" type="body"/>
          </p:nvPr>
        </p:nvSpPr>
        <p:spPr>
          <a:xfrm>
            <a:off x="5759125" y="1381578"/>
            <a:ext cx="2691000" cy="466800"/>
          </a:xfrm>
          <a:prstGeom prst="rect">
            <a:avLst/>
          </a:prstGeom>
        </p:spPr>
        <p:txBody>
          <a:bodyPr anchorCtr="0" anchor="t" bIns="0" lIns="0" spcFirstLastPara="1" rIns="0" wrap="square" tIns="0">
            <a:noAutofit/>
          </a:bodyPr>
          <a:lstStyle/>
          <a:p>
            <a:pPr indent="0" lvl="0" marL="0" rtl="0" algn="l">
              <a:spcBef>
                <a:spcPts val="0"/>
              </a:spcBef>
              <a:spcAft>
                <a:spcPts val="800"/>
              </a:spcAft>
              <a:buNone/>
            </a:pPr>
            <a:r>
              <a:rPr lang="en"/>
              <a:t>Get more data that could help predict</a:t>
            </a:r>
            <a:r>
              <a:rPr lang="en"/>
              <a:t>. For example: motivation, confidence, enjoyment.  These may improve class distinction.</a:t>
            </a:r>
            <a:endParaRPr/>
          </a:p>
        </p:txBody>
      </p:sp>
      <p:sp>
        <p:nvSpPr>
          <p:cNvPr id="570" name="Google Shape;570;p72"/>
          <p:cNvSpPr txBox="1"/>
          <p:nvPr>
            <p:ph idx="6" type="subTitle"/>
          </p:nvPr>
        </p:nvSpPr>
        <p:spPr>
          <a:xfrm>
            <a:off x="3562875" y="1381575"/>
            <a:ext cx="1428600" cy="4140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Feature Engineering</a:t>
            </a:r>
            <a:endParaRPr/>
          </a:p>
        </p:txBody>
      </p:sp>
      <p:sp>
        <p:nvSpPr>
          <p:cNvPr id="571" name="Google Shape;571;p72"/>
          <p:cNvSpPr txBox="1"/>
          <p:nvPr>
            <p:ph idx="7" type="subTitle"/>
          </p:nvPr>
        </p:nvSpPr>
        <p:spPr>
          <a:xfrm>
            <a:off x="3562875" y="2338350"/>
            <a:ext cx="1428600" cy="4140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Flexible Models</a:t>
            </a:r>
            <a:endParaRPr/>
          </a:p>
        </p:txBody>
      </p:sp>
      <p:sp>
        <p:nvSpPr>
          <p:cNvPr id="572" name="Google Shape;572;p72"/>
          <p:cNvSpPr txBox="1"/>
          <p:nvPr>
            <p:ph idx="8" type="subTitle"/>
          </p:nvPr>
        </p:nvSpPr>
        <p:spPr>
          <a:xfrm>
            <a:off x="3562875" y="3295125"/>
            <a:ext cx="1428600" cy="4140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Re-level grades</a:t>
            </a:r>
            <a:endParaRPr/>
          </a:p>
        </p:txBody>
      </p:sp>
      <p:grpSp>
        <p:nvGrpSpPr>
          <p:cNvPr id="573" name="Google Shape;573;p72"/>
          <p:cNvGrpSpPr/>
          <p:nvPr/>
        </p:nvGrpSpPr>
        <p:grpSpPr>
          <a:xfrm>
            <a:off x="4970338" y="1430250"/>
            <a:ext cx="644025" cy="121200"/>
            <a:chOff x="5238750" y="1016375"/>
            <a:chExt cx="644025" cy="121200"/>
          </a:xfrm>
        </p:grpSpPr>
        <p:cxnSp>
          <p:nvCxnSpPr>
            <p:cNvPr id="574" name="Google Shape;574;p72"/>
            <p:cNvCxnSpPr/>
            <p:nvPr/>
          </p:nvCxnSpPr>
          <p:spPr>
            <a:xfrm>
              <a:off x="5238750" y="1076325"/>
              <a:ext cx="640200" cy="0"/>
            </a:xfrm>
            <a:prstGeom prst="straightConnector1">
              <a:avLst/>
            </a:prstGeom>
            <a:noFill/>
            <a:ln cap="flat" cmpd="sng" w="9525">
              <a:solidFill>
                <a:schemeClr val="lt2"/>
              </a:solidFill>
              <a:prstDash val="solid"/>
              <a:round/>
              <a:headEnd len="med" w="med" type="none"/>
              <a:tailEnd len="med" w="med" type="none"/>
            </a:ln>
          </p:spPr>
        </p:cxnSp>
        <p:cxnSp>
          <p:nvCxnSpPr>
            <p:cNvPr id="575" name="Google Shape;575;p72"/>
            <p:cNvCxnSpPr/>
            <p:nvPr/>
          </p:nvCxnSpPr>
          <p:spPr>
            <a:xfrm rot="10800000">
              <a:off x="5822175" y="1016375"/>
              <a:ext cx="60600" cy="60600"/>
            </a:xfrm>
            <a:prstGeom prst="straightConnector1">
              <a:avLst/>
            </a:prstGeom>
            <a:noFill/>
            <a:ln cap="flat" cmpd="sng" w="9525">
              <a:solidFill>
                <a:schemeClr val="lt2"/>
              </a:solidFill>
              <a:prstDash val="solid"/>
              <a:round/>
              <a:headEnd len="med" w="med" type="none"/>
              <a:tailEnd len="med" w="med" type="none"/>
            </a:ln>
          </p:spPr>
        </p:cxnSp>
        <p:cxnSp>
          <p:nvCxnSpPr>
            <p:cNvPr id="576" name="Google Shape;576;p72"/>
            <p:cNvCxnSpPr/>
            <p:nvPr/>
          </p:nvCxnSpPr>
          <p:spPr>
            <a:xfrm flipH="1">
              <a:off x="5822175" y="1076975"/>
              <a:ext cx="60600" cy="60600"/>
            </a:xfrm>
            <a:prstGeom prst="straightConnector1">
              <a:avLst/>
            </a:prstGeom>
            <a:noFill/>
            <a:ln cap="flat" cmpd="sng" w="9525">
              <a:solidFill>
                <a:schemeClr val="lt2"/>
              </a:solidFill>
              <a:prstDash val="solid"/>
              <a:round/>
              <a:headEnd len="med" w="med" type="none"/>
              <a:tailEnd len="med" w="med" type="none"/>
            </a:ln>
          </p:spPr>
        </p:cxnSp>
      </p:grpSp>
      <p:grpSp>
        <p:nvGrpSpPr>
          <p:cNvPr id="577" name="Google Shape;577;p72"/>
          <p:cNvGrpSpPr/>
          <p:nvPr/>
        </p:nvGrpSpPr>
        <p:grpSpPr>
          <a:xfrm>
            <a:off x="4970338" y="2386392"/>
            <a:ext cx="644025" cy="121200"/>
            <a:chOff x="5238750" y="1016375"/>
            <a:chExt cx="644025" cy="121200"/>
          </a:xfrm>
        </p:grpSpPr>
        <p:cxnSp>
          <p:nvCxnSpPr>
            <p:cNvPr id="578" name="Google Shape;578;p72"/>
            <p:cNvCxnSpPr/>
            <p:nvPr/>
          </p:nvCxnSpPr>
          <p:spPr>
            <a:xfrm>
              <a:off x="5238750" y="1076325"/>
              <a:ext cx="640200" cy="0"/>
            </a:xfrm>
            <a:prstGeom prst="straightConnector1">
              <a:avLst/>
            </a:prstGeom>
            <a:noFill/>
            <a:ln cap="flat" cmpd="sng" w="9525">
              <a:solidFill>
                <a:schemeClr val="lt2"/>
              </a:solidFill>
              <a:prstDash val="solid"/>
              <a:round/>
              <a:headEnd len="med" w="med" type="none"/>
              <a:tailEnd len="med" w="med" type="none"/>
            </a:ln>
          </p:spPr>
        </p:cxnSp>
        <p:cxnSp>
          <p:nvCxnSpPr>
            <p:cNvPr id="579" name="Google Shape;579;p72"/>
            <p:cNvCxnSpPr/>
            <p:nvPr/>
          </p:nvCxnSpPr>
          <p:spPr>
            <a:xfrm rot="10800000">
              <a:off x="5822175" y="1016375"/>
              <a:ext cx="60600" cy="60600"/>
            </a:xfrm>
            <a:prstGeom prst="straightConnector1">
              <a:avLst/>
            </a:prstGeom>
            <a:noFill/>
            <a:ln cap="flat" cmpd="sng" w="9525">
              <a:solidFill>
                <a:schemeClr val="lt2"/>
              </a:solidFill>
              <a:prstDash val="solid"/>
              <a:round/>
              <a:headEnd len="med" w="med" type="none"/>
              <a:tailEnd len="med" w="med" type="none"/>
            </a:ln>
          </p:spPr>
        </p:cxnSp>
        <p:cxnSp>
          <p:nvCxnSpPr>
            <p:cNvPr id="580" name="Google Shape;580;p72"/>
            <p:cNvCxnSpPr/>
            <p:nvPr/>
          </p:nvCxnSpPr>
          <p:spPr>
            <a:xfrm flipH="1">
              <a:off x="5822175" y="1076975"/>
              <a:ext cx="60600" cy="60600"/>
            </a:xfrm>
            <a:prstGeom prst="straightConnector1">
              <a:avLst/>
            </a:prstGeom>
            <a:noFill/>
            <a:ln cap="flat" cmpd="sng" w="9525">
              <a:solidFill>
                <a:schemeClr val="lt2"/>
              </a:solidFill>
              <a:prstDash val="solid"/>
              <a:round/>
              <a:headEnd len="med" w="med" type="none"/>
              <a:tailEnd len="med" w="med" type="none"/>
            </a:ln>
          </p:spPr>
        </p:cxnSp>
      </p:grpSp>
      <p:grpSp>
        <p:nvGrpSpPr>
          <p:cNvPr id="581" name="Google Shape;581;p72"/>
          <p:cNvGrpSpPr/>
          <p:nvPr/>
        </p:nvGrpSpPr>
        <p:grpSpPr>
          <a:xfrm>
            <a:off x="4970338" y="3342533"/>
            <a:ext cx="644025" cy="121200"/>
            <a:chOff x="5238750" y="1016375"/>
            <a:chExt cx="644025" cy="121200"/>
          </a:xfrm>
        </p:grpSpPr>
        <p:cxnSp>
          <p:nvCxnSpPr>
            <p:cNvPr id="582" name="Google Shape;582;p72"/>
            <p:cNvCxnSpPr/>
            <p:nvPr/>
          </p:nvCxnSpPr>
          <p:spPr>
            <a:xfrm>
              <a:off x="5238750" y="1076325"/>
              <a:ext cx="640200" cy="0"/>
            </a:xfrm>
            <a:prstGeom prst="straightConnector1">
              <a:avLst/>
            </a:prstGeom>
            <a:noFill/>
            <a:ln cap="flat" cmpd="sng" w="9525">
              <a:solidFill>
                <a:schemeClr val="lt2"/>
              </a:solidFill>
              <a:prstDash val="solid"/>
              <a:round/>
              <a:headEnd len="med" w="med" type="none"/>
              <a:tailEnd len="med" w="med" type="none"/>
            </a:ln>
          </p:spPr>
        </p:cxnSp>
        <p:cxnSp>
          <p:nvCxnSpPr>
            <p:cNvPr id="583" name="Google Shape;583;p72"/>
            <p:cNvCxnSpPr/>
            <p:nvPr/>
          </p:nvCxnSpPr>
          <p:spPr>
            <a:xfrm rot="10800000">
              <a:off x="5822175" y="1016375"/>
              <a:ext cx="60600" cy="60600"/>
            </a:xfrm>
            <a:prstGeom prst="straightConnector1">
              <a:avLst/>
            </a:prstGeom>
            <a:noFill/>
            <a:ln cap="flat" cmpd="sng" w="9525">
              <a:solidFill>
                <a:schemeClr val="lt2"/>
              </a:solidFill>
              <a:prstDash val="solid"/>
              <a:round/>
              <a:headEnd len="med" w="med" type="none"/>
              <a:tailEnd len="med" w="med" type="none"/>
            </a:ln>
          </p:spPr>
        </p:cxnSp>
        <p:cxnSp>
          <p:nvCxnSpPr>
            <p:cNvPr id="584" name="Google Shape;584;p72"/>
            <p:cNvCxnSpPr/>
            <p:nvPr/>
          </p:nvCxnSpPr>
          <p:spPr>
            <a:xfrm flipH="1">
              <a:off x="5822175" y="1076975"/>
              <a:ext cx="60600" cy="60600"/>
            </a:xfrm>
            <a:prstGeom prst="straightConnector1">
              <a:avLst/>
            </a:prstGeom>
            <a:noFill/>
            <a:ln cap="flat" cmpd="sng" w="9525">
              <a:solidFill>
                <a:schemeClr val="lt2"/>
              </a:solidFill>
              <a:prstDash val="solid"/>
              <a:round/>
              <a:headEnd len="med" w="med" type="none"/>
              <a:tailEnd len="med" w="med" type="none"/>
            </a:ln>
          </p:spPr>
        </p:cxnSp>
      </p:gr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8" name="Shape 588"/>
        <p:cNvGrpSpPr/>
        <p:nvPr/>
      </p:nvGrpSpPr>
      <p:grpSpPr>
        <a:xfrm>
          <a:off x="0" y="0"/>
          <a:ext cx="0" cy="0"/>
          <a:chOff x="0" y="0"/>
          <a:chExt cx="0" cy="0"/>
        </a:xfrm>
      </p:grpSpPr>
      <p:sp>
        <p:nvSpPr>
          <p:cNvPr id="589" name="Google Shape;589;p73"/>
          <p:cNvSpPr txBox="1"/>
          <p:nvPr>
            <p:ph type="title"/>
          </p:nvPr>
        </p:nvSpPr>
        <p:spPr>
          <a:xfrm>
            <a:off x="296550" y="850675"/>
            <a:ext cx="2279700" cy="17265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Agenda</a:t>
            </a:r>
            <a:endParaRPr/>
          </a:p>
        </p:txBody>
      </p:sp>
      <p:sp>
        <p:nvSpPr>
          <p:cNvPr id="590" name="Google Shape;590;p73"/>
          <p:cNvSpPr txBox="1"/>
          <p:nvPr>
            <p:ph idx="1" type="subTitle"/>
          </p:nvPr>
        </p:nvSpPr>
        <p:spPr>
          <a:xfrm>
            <a:off x="3851725" y="956550"/>
            <a:ext cx="5013900" cy="3909600"/>
          </a:xfrm>
          <a:prstGeom prst="rect">
            <a:avLst/>
          </a:prstGeom>
        </p:spPr>
        <p:txBody>
          <a:bodyPr anchorCtr="0" anchor="t" bIns="91425" lIns="0" spcFirstLastPara="1" rIns="0" wrap="square" tIns="91425">
            <a:spAutoFit/>
          </a:bodyPr>
          <a:lstStyle/>
          <a:p>
            <a:pPr indent="-368300" lvl="0" marL="457200" rtl="0" algn="l">
              <a:lnSpc>
                <a:spcPct val="200000"/>
              </a:lnSpc>
              <a:spcBef>
                <a:spcPts val="0"/>
              </a:spcBef>
              <a:spcAft>
                <a:spcPts val="0"/>
              </a:spcAft>
              <a:buClr>
                <a:schemeClr val="dk1"/>
              </a:buClr>
              <a:buSzPts val="2200"/>
              <a:buFont typeface="Inter Light"/>
              <a:buAutoNum type="arabicPeriod"/>
            </a:pPr>
            <a:r>
              <a:rPr lang="en"/>
              <a:t>Intro to the Dataset/Goals</a:t>
            </a:r>
            <a:endParaRPr/>
          </a:p>
          <a:p>
            <a:pPr indent="-368300" lvl="0" marL="457200" rtl="0" algn="l">
              <a:lnSpc>
                <a:spcPct val="200000"/>
              </a:lnSpc>
              <a:spcBef>
                <a:spcPts val="0"/>
              </a:spcBef>
              <a:spcAft>
                <a:spcPts val="0"/>
              </a:spcAft>
              <a:buClr>
                <a:schemeClr val="dk1"/>
              </a:buClr>
              <a:buSzPts val="2200"/>
              <a:buFont typeface="Inter Light"/>
              <a:buAutoNum type="arabicPeriod"/>
            </a:pPr>
            <a:r>
              <a:rPr lang="en"/>
              <a:t>Data Visualization</a:t>
            </a:r>
            <a:endParaRPr/>
          </a:p>
          <a:p>
            <a:pPr indent="-368300" lvl="0" marL="457200" rtl="0" algn="l">
              <a:lnSpc>
                <a:spcPct val="200000"/>
              </a:lnSpc>
              <a:spcBef>
                <a:spcPts val="0"/>
              </a:spcBef>
              <a:spcAft>
                <a:spcPts val="0"/>
              </a:spcAft>
              <a:buClr>
                <a:schemeClr val="dk1"/>
              </a:buClr>
              <a:buSzPts val="2200"/>
              <a:buFont typeface="Inter Light"/>
              <a:buAutoNum type="arabicPeriod"/>
            </a:pPr>
            <a:r>
              <a:rPr lang="en"/>
              <a:t>Modeling</a:t>
            </a:r>
            <a:endParaRPr/>
          </a:p>
          <a:p>
            <a:pPr indent="-368300" lvl="0" marL="457200" rtl="0" algn="l">
              <a:lnSpc>
                <a:spcPct val="200000"/>
              </a:lnSpc>
              <a:spcBef>
                <a:spcPts val="0"/>
              </a:spcBef>
              <a:spcAft>
                <a:spcPts val="0"/>
              </a:spcAft>
              <a:buClr>
                <a:schemeClr val="dk1"/>
              </a:buClr>
              <a:buSzPts val="2200"/>
              <a:buFont typeface="Inter Light"/>
              <a:buAutoNum type="arabicPeriod"/>
            </a:pPr>
            <a:r>
              <a:rPr lang="en"/>
              <a:t>Analysis/Key Findings</a:t>
            </a:r>
            <a:endParaRPr/>
          </a:p>
          <a:p>
            <a:pPr indent="-368300" lvl="0" marL="457200" rtl="0" algn="l">
              <a:lnSpc>
                <a:spcPct val="200000"/>
              </a:lnSpc>
              <a:spcBef>
                <a:spcPts val="0"/>
              </a:spcBef>
              <a:spcAft>
                <a:spcPts val="0"/>
              </a:spcAft>
              <a:buClr>
                <a:schemeClr val="dk1"/>
              </a:buClr>
              <a:buSzPts val="2200"/>
              <a:buFont typeface="Inter"/>
              <a:buAutoNum type="arabicPeriod"/>
            </a:pPr>
            <a:r>
              <a:rPr b="1" lang="en">
                <a:latin typeface="Inter"/>
                <a:ea typeface="Inter"/>
                <a:cs typeface="Inter"/>
                <a:sym typeface="Inter"/>
              </a:rPr>
              <a:t>References</a:t>
            </a:r>
            <a:endParaRPr b="1">
              <a:latin typeface="Inter"/>
              <a:ea typeface="Inter"/>
              <a:cs typeface="Inter"/>
              <a:sym typeface="Inter"/>
            </a:endParaRPr>
          </a:p>
          <a:p>
            <a:pPr indent="0" lvl="0" marL="0" rtl="0" algn="l">
              <a:lnSpc>
                <a:spcPct val="200000"/>
              </a:lnSpc>
              <a:spcBef>
                <a:spcPts val="0"/>
              </a:spcBef>
              <a:spcAft>
                <a:spcPts val="0"/>
              </a:spcAft>
              <a:buNone/>
            </a:pPr>
            <a:r>
              <a:t/>
            </a:r>
            <a:endParaRPr/>
          </a:p>
        </p:txBody>
      </p:sp>
      <p:sp>
        <p:nvSpPr>
          <p:cNvPr id="591" name="Google Shape;591;p73"/>
          <p:cNvSpPr txBox="1"/>
          <p:nvPr>
            <p:ph idx="12" type="sldNum"/>
          </p:nvPr>
        </p:nvSpPr>
        <p:spPr>
          <a:xfrm>
            <a:off x="8314451" y="64031"/>
            <a:ext cx="548700" cy="292500"/>
          </a:xfrm>
          <a:prstGeom prst="rect">
            <a:avLst/>
          </a:prstGeom>
        </p:spPr>
        <p:txBody>
          <a:bodyPr anchorCtr="0" anchor="t" bIns="91425" lIns="0" spcFirstLastPara="1" rIns="0" wrap="square" tIns="91425">
            <a:sp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5" name="Shape 595"/>
        <p:cNvGrpSpPr/>
        <p:nvPr/>
      </p:nvGrpSpPr>
      <p:grpSpPr>
        <a:xfrm>
          <a:off x="0" y="0"/>
          <a:ext cx="0" cy="0"/>
          <a:chOff x="0" y="0"/>
          <a:chExt cx="0" cy="0"/>
        </a:xfrm>
      </p:grpSpPr>
      <p:sp>
        <p:nvSpPr>
          <p:cNvPr id="596" name="Google Shape;596;p74"/>
          <p:cNvSpPr txBox="1"/>
          <p:nvPr>
            <p:ph idx="12" type="sldNum"/>
          </p:nvPr>
        </p:nvSpPr>
        <p:spPr>
          <a:xfrm>
            <a:off x="8314451" y="64031"/>
            <a:ext cx="548700" cy="292500"/>
          </a:xfrm>
          <a:prstGeom prst="rect">
            <a:avLst/>
          </a:prstGeom>
        </p:spPr>
        <p:txBody>
          <a:bodyPr anchorCtr="0" anchor="t" bIns="91425" lIns="0" spcFirstLastPara="1" rIns="0" wrap="square" tIns="91425">
            <a:spAutoFit/>
          </a:bodyPr>
          <a:lstStyle/>
          <a:p>
            <a:pPr indent="0" lvl="0" marL="0" rtl="0" algn="r">
              <a:spcBef>
                <a:spcPts val="0"/>
              </a:spcBef>
              <a:spcAft>
                <a:spcPts val="0"/>
              </a:spcAft>
              <a:buNone/>
            </a:pPr>
            <a:fld id="{00000000-1234-1234-1234-123412341234}" type="slidenum">
              <a:rPr lang="en"/>
              <a:t>‹#›</a:t>
            </a:fld>
            <a:endParaRPr/>
          </a:p>
        </p:txBody>
      </p:sp>
      <p:sp>
        <p:nvSpPr>
          <p:cNvPr id="597" name="Google Shape;597;p74"/>
          <p:cNvSpPr txBox="1"/>
          <p:nvPr>
            <p:ph type="title"/>
          </p:nvPr>
        </p:nvSpPr>
        <p:spPr>
          <a:xfrm>
            <a:off x="284400" y="1253833"/>
            <a:ext cx="2373000" cy="9792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References</a:t>
            </a:r>
            <a:endParaRPr/>
          </a:p>
        </p:txBody>
      </p:sp>
      <p:sp>
        <p:nvSpPr>
          <p:cNvPr id="598" name="Google Shape;598;p74"/>
          <p:cNvSpPr txBox="1"/>
          <p:nvPr>
            <p:ph idx="3" type="body"/>
          </p:nvPr>
        </p:nvSpPr>
        <p:spPr>
          <a:xfrm>
            <a:off x="5777825" y="3385528"/>
            <a:ext cx="2691000" cy="466800"/>
          </a:xfrm>
          <a:prstGeom prst="rect">
            <a:avLst/>
          </a:prstGeom>
        </p:spPr>
        <p:txBody>
          <a:bodyPr anchorCtr="0" anchor="t" bIns="0" lIns="0" spcFirstLastPara="1" rIns="0" wrap="square" tIns="0">
            <a:noAutofit/>
          </a:bodyPr>
          <a:lstStyle/>
          <a:p>
            <a:pPr indent="0" lvl="0" marL="0" rtl="0" algn="l">
              <a:spcBef>
                <a:spcPts val="0"/>
              </a:spcBef>
              <a:spcAft>
                <a:spcPts val="800"/>
              </a:spcAft>
              <a:buNone/>
            </a:pPr>
            <a:r>
              <a:rPr lang="en"/>
              <a:t>https://neptune.ai/blog/balanced-accuracy</a:t>
            </a:r>
            <a:endParaRPr/>
          </a:p>
        </p:txBody>
      </p:sp>
      <p:sp>
        <p:nvSpPr>
          <p:cNvPr id="599" name="Google Shape;599;p74"/>
          <p:cNvSpPr txBox="1"/>
          <p:nvPr>
            <p:ph idx="4" type="body"/>
          </p:nvPr>
        </p:nvSpPr>
        <p:spPr>
          <a:xfrm>
            <a:off x="5777825" y="2428753"/>
            <a:ext cx="2691000" cy="466800"/>
          </a:xfrm>
          <a:prstGeom prst="rect">
            <a:avLst/>
          </a:prstGeom>
        </p:spPr>
        <p:txBody>
          <a:bodyPr anchorCtr="0" anchor="t" bIns="0" lIns="0" spcFirstLastPara="1" rIns="0" wrap="square" tIns="0">
            <a:noAutofit/>
          </a:bodyPr>
          <a:lstStyle/>
          <a:p>
            <a:pPr indent="0" lvl="0" marL="0" rtl="0" algn="l">
              <a:spcBef>
                <a:spcPts val="0"/>
              </a:spcBef>
              <a:spcAft>
                <a:spcPts val="800"/>
              </a:spcAft>
              <a:buNone/>
            </a:pPr>
            <a:r>
              <a:rPr lang="en"/>
              <a:t>https://www.digitalocean.com/community/tutorials/confusion-matrix-in-r</a:t>
            </a:r>
            <a:endParaRPr/>
          </a:p>
        </p:txBody>
      </p:sp>
      <p:sp>
        <p:nvSpPr>
          <p:cNvPr id="600" name="Google Shape;600;p74"/>
          <p:cNvSpPr txBox="1"/>
          <p:nvPr>
            <p:ph idx="5" type="body"/>
          </p:nvPr>
        </p:nvSpPr>
        <p:spPr>
          <a:xfrm>
            <a:off x="5777825" y="1471978"/>
            <a:ext cx="2691000" cy="466800"/>
          </a:xfrm>
          <a:prstGeom prst="rect">
            <a:avLst/>
          </a:prstGeom>
        </p:spPr>
        <p:txBody>
          <a:bodyPr anchorCtr="0" anchor="t" bIns="0" lIns="0" spcFirstLastPara="1" rIns="0" wrap="square" tIns="0">
            <a:noAutofit/>
          </a:bodyPr>
          <a:lstStyle/>
          <a:p>
            <a:pPr indent="0" lvl="0" marL="0" rtl="0" algn="l">
              <a:spcBef>
                <a:spcPts val="0"/>
              </a:spcBef>
              <a:spcAft>
                <a:spcPts val="800"/>
              </a:spcAft>
              <a:buNone/>
            </a:pPr>
            <a:r>
              <a:rPr lang="en"/>
              <a:t>https://www.kaggle.com/datasets/jayaantanaath/student-habits-vs-academic-performance/data</a:t>
            </a:r>
            <a:endParaRPr/>
          </a:p>
        </p:txBody>
      </p:sp>
      <p:sp>
        <p:nvSpPr>
          <p:cNvPr id="601" name="Google Shape;601;p74"/>
          <p:cNvSpPr txBox="1"/>
          <p:nvPr>
            <p:ph idx="6" type="subTitle"/>
          </p:nvPr>
        </p:nvSpPr>
        <p:spPr>
          <a:xfrm>
            <a:off x="3581575" y="1471975"/>
            <a:ext cx="1428600" cy="4140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Kaggle Dataset</a:t>
            </a:r>
            <a:endParaRPr/>
          </a:p>
        </p:txBody>
      </p:sp>
      <p:sp>
        <p:nvSpPr>
          <p:cNvPr id="602" name="Google Shape;602;p74"/>
          <p:cNvSpPr txBox="1"/>
          <p:nvPr>
            <p:ph idx="7" type="subTitle"/>
          </p:nvPr>
        </p:nvSpPr>
        <p:spPr>
          <a:xfrm>
            <a:off x="3581575" y="2428750"/>
            <a:ext cx="1428600" cy="4140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Confusion Matrix</a:t>
            </a:r>
            <a:endParaRPr/>
          </a:p>
        </p:txBody>
      </p:sp>
      <p:sp>
        <p:nvSpPr>
          <p:cNvPr id="603" name="Google Shape;603;p74"/>
          <p:cNvSpPr txBox="1"/>
          <p:nvPr>
            <p:ph idx="8" type="subTitle"/>
          </p:nvPr>
        </p:nvSpPr>
        <p:spPr>
          <a:xfrm>
            <a:off x="3581575" y="3385525"/>
            <a:ext cx="1428600" cy="4140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Neptune.ai Blog</a:t>
            </a:r>
            <a:endParaRPr/>
          </a:p>
        </p:txBody>
      </p:sp>
      <p:grpSp>
        <p:nvGrpSpPr>
          <p:cNvPr id="604" name="Google Shape;604;p74"/>
          <p:cNvGrpSpPr/>
          <p:nvPr/>
        </p:nvGrpSpPr>
        <p:grpSpPr>
          <a:xfrm>
            <a:off x="4989038" y="1520650"/>
            <a:ext cx="644025" cy="121200"/>
            <a:chOff x="5238750" y="1016375"/>
            <a:chExt cx="644025" cy="121200"/>
          </a:xfrm>
        </p:grpSpPr>
        <p:cxnSp>
          <p:nvCxnSpPr>
            <p:cNvPr id="605" name="Google Shape;605;p74"/>
            <p:cNvCxnSpPr/>
            <p:nvPr/>
          </p:nvCxnSpPr>
          <p:spPr>
            <a:xfrm>
              <a:off x="5238750" y="1076325"/>
              <a:ext cx="640200" cy="0"/>
            </a:xfrm>
            <a:prstGeom prst="straightConnector1">
              <a:avLst/>
            </a:prstGeom>
            <a:noFill/>
            <a:ln cap="flat" cmpd="sng" w="9525">
              <a:solidFill>
                <a:schemeClr val="lt2"/>
              </a:solidFill>
              <a:prstDash val="solid"/>
              <a:round/>
              <a:headEnd len="med" w="med" type="none"/>
              <a:tailEnd len="med" w="med" type="none"/>
            </a:ln>
          </p:spPr>
        </p:cxnSp>
        <p:cxnSp>
          <p:nvCxnSpPr>
            <p:cNvPr id="606" name="Google Shape;606;p74"/>
            <p:cNvCxnSpPr/>
            <p:nvPr/>
          </p:nvCxnSpPr>
          <p:spPr>
            <a:xfrm rot="10800000">
              <a:off x="5822175" y="1016375"/>
              <a:ext cx="60600" cy="60600"/>
            </a:xfrm>
            <a:prstGeom prst="straightConnector1">
              <a:avLst/>
            </a:prstGeom>
            <a:noFill/>
            <a:ln cap="flat" cmpd="sng" w="9525">
              <a:solidFill>
                <a:schemeClr val="lt2"/>
              </a:solidFill>
              <a:prstDash val="solid"/>
              <a:round/>
              <a:headEnd len="med" w="med" type="none"/>
              <a:tailEnd len="med" w="med" type="none"/>
            </a:ln>
          </p:spPr>
        </p:cxnSp>
        <p:cxnSp>
          <p:nvCxnSpPr>
            <p:cNvPr id="607" name="Google Shape;607;p74"/>
            <p:cNvCxnSpPr/>
            <p:nvPr/>
          </p:nvCxnSpPr>
          <p:spPr>
            <a:xfrm flipH="1">
              <a:off x="5822175" y="1076975"/>
              <a:ext cx="60600" cy="60600"/>
            </a:xfrm>
            <a:prstGeom prst="straightConnector1">
              <a:avLst/>
            </a:prstGeom>
            <a:noFill/>
            <a:ln cap="flat" cmpd="sng" w="9525">
              <a:solidFill>
                <a:schemeClr val="lt2"/>
              </a:solidFill>
              <a:prstDash val="solid"/>
              <a:round/>
              <a:headEnd len="med" w="med" type="none"/>
              <a:tailEnd len="med" w="med" type="none"/>
            </a:ln>
          </p:spPr>
        </p:cxnSp>
      </p:grpSp>
      <p:grpSp>
        <p:nvGrpSpPr>
          <p:cNvPr id="608" name="Google Shape;608;p74"/>
          <p:cNvGrpSpPr/>
          <p:nvPr/>
        </p:nvGrpSpPr>
        <p:grpSpPr>
          <a:xfrm>
            <a:off x="4989038" y="2476792"/>
            <a:ext cx="644025" cy="121200"/>
            <a:chOff x="5238750" y="1016375"/>
            <a:chExt cx="644025" cy="121200"/>
          </a:xfrm>
        </p:grpSpPr>
        <p:cxnSp>
          <p:nvCxnSpPr>
            <p:cNvPr id="609" name="Google Shape;609;p74"/>
            <p:cNvCxnSpPr/>
            <p:nvPr/>
          </p:nvCxnSpPr>
          <p:spPr>
            <a:xfrm>
              <a:off x="5238750" y="1076325"/>
              <a:ext cx="640200" cy="0"/>
            </a:xfrm>
            <a:prstGeom prst="straightConnector1">
              <a:avLst/>
            </a:prstGeom>
            <a:noFill/>
            <a:ln cap="flat" cmpd="sng" w="9525">
              <a:solidFill>
                <a:schemeClr val="lt2"/>
              </a:solidFill>
              <a:prstDash val="solid"/>
              <a:round/>
              <a:headEnd len="med" w="med" type="none"/>
              <a:tailEnd len="med" w="med" type="none"/>
            </a:ln>
          </p:spPr>
        </p:cxnSp>
        <p:cxnSp>
          <p:nvCxnSpPr>
            <p:cNvPr id="610" name="Google Shape;610;p74"/>
            <p:cNvCxnSpPr/>
            <p:nvPr/>
          </p:nvCxnSpPr>
          <p:spPr>
            <a:xfrm rot="10800000">
              <a:off x="5822175" y="1016375"/>
              <a:ext cx="60600" cy="60600"/>
            </a:xfrm>
            <a:prstGeom prst="straightConnector1">
              <a:avLst/>
            </a:prstGeom>
            <a:noFill/>
            <a:ln cap="flat" cmpd="sng" w="9525">
              <a:solidFill>
                <a:schemeClr val="lt2"/>
              </a:solidFill>
              <a:prstDash val="solid"/>
              <a:round/>
              <a:headEnd len="med" w="med" type="none"/>
              <a:tailEnd len="med" w="med" type="none"/>
            </a:ln>
          </p:spPr>
        </p:cxnSp>
        <p:cxnSp>
          <p:nvCxnSpPr>
            <p:cNvPr id="611" name="Google Shape;611;p74"/>
            <p:cNvCxnSpPr/>
            <p:nvPr/>
          </p:nvCxnSpPr>
          <p:spPr>
            <a:xfrm flipH="1">
              <a:off x="5822175" y="1076975"/>
              <a:ext cx="60600" cy="60600"/>
            </a:xfrm>
            <a:prstGeom prst="straightConnector1">
              <a:avLst/>
            </a:prstGeom>
            <a:noFill/>
            <a:ln cap="flat" cmpd="sng" w="9525">
              <a:solidFill>
                <a:schemeClr val="lt2"/>
              </a:solidFill>
              <a:prstDash val="solid"/>
              <a:round/>
              <a:headEnd len="med" w="med" type="none"/>
              <a:tailEnd len="med" w="med" type="none"/>
            </a:ln>
          </p:spPr>
        </p:cxnSp>
      </p:grpSp>
      <p:grpSp>
        <p:nvGrpSpPr>
          <p:cNvPr id="612" name="Google Shape;612;p74"/>
          <p:cNvGrpSpPr/>
          <p:nvPr/>
        </p:nvGrpSpPr>
        <p:grpSpPr>
          <a:xfrm>
            <a:off x="4989038" y="3432933"/>
            <a:ext cx="644025" cy="121200"/>
            <a:chOff x="5238750" y="1016375"/>
            <a:chExt cx="644025" cy="121200"/>
          </a:xfrm>
        </p:grpSpPr>
        <p:cxnSp>
          <p:nvCxnSpPr>
            <p:cNvPr id="613" name="Google Shape;613;p74"/>
            <p:cNvCxnSpPr/>
            <p:nvPr/>
          </p:nvCxnSpPr>
          <p:spPr>
            <a:xfrm>
              <a:off x="5238750" y="1076325"/>
              <a:ext cx="640200" cy="0"/>
            </a:xfrm>
            <a:prstGeom prst="straightConnector1">
              <a:avLst/>
            </a:prstGeom>
            <a:noFill/>
            <a:ln cap="flat" cmpd="sng" w="9525">
              <a:solidFill>
                <a:schemeClr val="lt2"/>
              </a:solidFill>
              <a:prstDash val="solid"/>
              <a:round/>
              <a:headEnd len="med" w="med" type="none"/>
              <a:tailEnd len="med" w="med" type="none"/>
            </a:ln>
          </p:spPr>
        </p:cxnSp>
        <p:cxnSp>
          <p:nvCxnSpPr>
            <p:cNvPr id="614" name="Google Shape;614;p74"/>
            <p:cNvCxnSpPr/>
            <p:nvPr/>
          </p:nvCxnSpPr>
          <p:spPr>
            <a:xfrm rot="10800000">
              <a:off x="5822175" y="1016375"/>
              <a:ext cx="60600" cy="60600"/>
            </a:xfrm>
            <a:prstGeom prst="straightConnector1">
              <a:avLst/>
            </a:prstGeom>
            <a:noFill/>
            <a:ln cap="flat" cmpd="sng" w="9525">
              <a:solidFill>
                <a:schemeClr val="lt2"/>
              </a:solidFill>
              <a:prstDash val="solid"/>
              <a:round/>
              <a:headEnd len="med" w="med" type="none"/>
              <a:tailEnd len="med" w="med" type="none"/>
            </a:ln>
          </p:spPr>
        </p:cxnSp>
        <p:cxnSp>
          <p:nvCxnSpPr>
            <p:cNvPr id="615" name="Google Shape;615;p74"/>
            <p:cNvCxnSpPr/>
            <p:nvPr/>
          </p:nvCxnSpPr>
          <p:spPr>
            <a:xfrm flipH="1">
              <a:off x="5822175" y="1076975"/>
              <a:ext cx="60600" cy="60600"/>
            </a:xfrm>
            <a:prstGeom prst="straightConnector1">
              <a:avLst/>
            </a:prstGeom>
            <a:noFill/>
            <a:ln cap="flat" cmpd="sng" w="9525">
              <a:solidFill>
                <a:schemeClr val="lt2"/>
              </a:solidFill>
              <a:prstDash val="solid"/>
              <a:round/>
              <a:headEnd len="med" w="med" type="none"/>
              <a:tailEnd len="med" w="med" type="none"/>
            </a:ln>
          </p:spPr>
        </p:cxn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0" name="Shape 440"/>
        <p:cNvGrpSpPr/>
        <p:nvPr/>
      </p:nvGrpSpPr>
      <p:grpSpPr>
        <a:xfrm>
          <a:off x="0" y="0"/>
          <a:ext cx="0" cy="0"/>
          <a:chOff x="0" y="0"/>
          <a:chExt cx="0" cy="0"/>
        </a:xfrm>
      </p:grpSpPr>
      <p:sp>
        <p:nvSpPr>
          <p:cNvPr id="441" name="Google Shape;441;p57"/>
          <p:cNvSpPr txBox="1"/>
          <p:nvPr>
            <p:ph type="title"/>
          </p:nvPr>
        </p:nvSpPr>
        <p:spPr>
          <a:xfrm>
            <a:off x="296550" y="850675"/>
            <a:ext cx="2279700" cy="17265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Agenda</a:t>
            </a:r>
            <a:endParaRPr/>
          </a:p>
        </p:txBody>
      </p:sp>
      <p:sp>
        <p:nvSpPr>
          <p:cNvPr id="442" name="Google Shape;442;p57"/>
          <p:cNvSpPr txBox="1"/>
          <p:nvPr>
            <p:ph idx="1" type="subTitle"/>
          </p:nvPr>
        </p:nvSpPr>
        <p:spPr>
          <a:xfrm>
            <a:off x="3851725" y="956550"/>
            <a:ext cx="5013900" cy="3909600"/>
          </a:xfrm>
          <a:prstGeom prst="rect">
            <a:avLst/>
          </a:prstGeom>
        </p:spPr>
        <p:txBody>
          <a:bodyPr anchorCtr="0" anchor="t" bIns="91425" lIns="0" spcFirstLastPara="1" rIns="0" wrap="square" tIns="91425">
            <a:spAutoFit/>
          </a:bodyPr>
          <a:lstStyle/>
          <a:p>
            <a:pPr indent="-368300" lvl="0" marL="457200" rtl="0" algn="l">
              <a:lnSpc>
                <a:spcPct val="200000"/>
              </a:lnSpc>
              <a:spcBef>
                <a:spcPts val="0"/>
              </a:spcBef>
              <a:spcAft>
                <a:spcPts val="0"/>
              </a:spcAft>
              <a:buClr>
                <a:schemeClr val="dk1"/>
              </a:buClr>
              <a:buSzPts val="2200"/>
              <a:buFont typeface="Inter"/>
              <a:buAutoNum type="arabicPeriod"/>
            </a:pPr>
            <a:r>
              <a:rPr b="1" lang="en">
                <a:latin typeface="Inter"/>
                <a:ea typeface="Inter"/>
                <a:cs typeface="Inter"/>
                <a:sym typeface="Inter"/>
              </a:rPr>
              <a:t>Intro to the Dataset/Goals</a:t>
            </a:r>
            <a:endParaRPr b="1">
              <a:latin typeface="Inter"/>
              <a:ea typeface="Inter"/>
              <a:cs typeface="Inter"/>
              <a:sym typeface="Inter"/>
            </a:endParaRPr>
          </a:p>
          <a:p>
            <a:pPr indent="-368300" lvl="0" marL="457200" rtl="0" algn="l">
              <a:lnSpc>
                <a:spcPct val="200000"/>
              </a:lnSpc>
              <a:spcBef>
                <a:spcPts val="0"/>
              </a:spcBef>
              <a:spcAft>
                <a:spcPts val="0"/>
              </a:spcAft>
              <a:buClr>
                <a:schemeClr val="dk1"/>
              </a:buClr>
              <a:buSzPts val="2200"/>
              <a:buFont typeface="Inter Light"/>
              <a:buAutoNum type="arabicPeriod"/>
            </a:pPr>
            <a:r>
              <a:rPr lang="en"/>
              <a:t>Data Visualization</a:t>
            </a:r>
            <a:endParaRPr/>
          </a:p>
          <a:p>
            <a:pPr indent="-368300" lvl="0" marL="457200" rtl="0" algn="l">
              <a:lnSpc>
                <a:spcPct val="200000"/>
              </a:lnSpc>
              <a:spcBef>
                <a:spcPts val="0"/>
              </a:spcBef>
              <a:spcAft>
                <a:spcPts val="0"/>
              </a:spcAft>
              <a:buClr>
                <a:schemeClr val="dk1"/>
              </a:buClr>
              <a:buSzPts val="2200"/>
              <a:buFont typeface="Inter Light"/>
              <a:buAutoNum type="arabicPeriod"/>
            </a:pPr>
            <a:r>
              <a:rPr lang="en"/>
              <a:t>Modeling</a:t>
            </a:r>
            <a:endParaRPr/>
          </a:p>
          <a:p>
            <a:pPr indent="-368300" lvl="0" marL="457200" rtl="0" algn="l">
              <a:lnSpc>
                <a:spcPct val="200000"/>
              </a:lnSpc>
              <a:spcBef>
                <a:spcPts val="0"/>
              </a:spcBef>
              <a:spcAft>
                <a:spcPts val="0"/>
              </a:spcAft>
              <a:buClr>
                <a:schemeClr val="dk1"/>
              </a:buClr>
              <a:buSzPts val="2200"/>
              <a:buFont typeface="Inter Light"/>
              <a:buAutoNum type="arabicPeriod"/>
            </a:pPr>
            <a:r>
              <a:rPr lang="en"/>
              <a:t>Analysis/Key Findings</a:t>
            </a:r>
            <a:endParaRPr/>
          </a:p>
          <a:p>
            <a:pPr indent="-368300" lvl="0" marL="457200" rtl="0" algn="l">
              <a:lnSpc>
                <a:spcPct val="200000"/>
              </a:lnSpc>
              <a:spcBef>
                <a:spcPts val="0"/>
              </a:spcBef>
              <a:spcAft>
                <a:spcPts val="0"/>
              </a:spcAft>
              <a:buClr>
                <a:schemeClr val="dk1"/>
              </a:buClr>
              <a:buSzPts val="2200"/>
              <a:buFont typeface="Inter Light"/>
              <a:buAutoNum type="arabicPeriod"/>
            </a:pPr>
            <a:r>
              <a:rPr lang="en"/>
              <a:t>References</a:t>
            </a:r>
            <a:endParaRPr/>
          </a:p>
          <a:p>
            <a:pPr indent="0" lvl="0" marL="0" rtl="0" algn="l">
              <a:lnSpc>
                <a:spcPct val="200000"/>
              </a:lnSpc>
              <a:spcBef>
                <a:spcPts val="0"/>
              </a:spcBef>
              <a:spcAft>
                <a:spcPts val="0"/>
              </a:spcAft>
              <a:buNone/>
            </a:pPr>
            <a:r>
              <a:t/>
            </a:r>
            <a:endParaRPr/>
          </a:p>
        </p:txBody>
      </p:sp>
      <p:sp>
        <p:nvSpPr>
          <p:cNvPr id="443" name="Google Shape;443;p57"/>
          <p:cNvSpPr txBox="1"/>
          <p:nvPr>
            <p:ph idx="12" type="sldNum"/>
          </p:nvPr>
        </p:nvSpPr>
        <p:spPr>
          <a:xfrm>
            <a:off x="8314451" y="64031"/>
            <a:ext cx="548700" cy="292500"/>
          </a:xfrm>
          <a:prstGeom prst="rect">
            <a:avLst/>
          </a:prstGeom>
        </p:spPr>
        <p:txBody>
          <a:bodyPr anchorCtr="0" anchor="t" bIns="91425" lIns="0" spcFirstLastPara="1" rIns="0" wrap="square" tIns="91425">
            <a:sp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9" name="Shape 619"/>
        <p:cNvGrpSpPr/>
        <p:nvPr/>
      </p:nvGrpSpPr>
      <p:grpSpPr>
        <a:xfrm>
          <a:off x="0" y="0"/>
          <a:ext cx="0" cy="0"/>
          <a:chOff x="0" y="0"/>
          <a:chExt cx="0" cy="0"/>
        </a:xfrm>
      </p:grpSpPr>
      <p:sp>
        <p:nvSpPr>
          <p:cNvPr id="620" name="Google Shape;620;p75"/>
          <p:cNvSpPr txBox="1"/>
          <p:nvPr>
            <p:ph type="title"/>
          </p:nvPr>
        </p:nvSpPr>
        <p:spPr>
          <a:xfrm>
            <a:off x="272350" y="213150"/>
            <a:ext cx="6493800" cy="3382800"/>
          </a:xfrm>
          <a:prstGeom prst="rect">
            <a:avLst/>
          </a:prstGeom>
        </p:spPr>
        <p:txBody>
          <a:bodyPr anchorCtr="0" anchor="b" bIns="91425" lIns="0" spcFirstLastPara="1" rIns="0" wrap="square" tIns="91425">
            <a:noAutofit/>
          </a:bodyPr>
          <a:lstStyle/>
          <a:p>
            <a:pPr indent="0" lvl="0" marL="0" rtl="0" algn="l">
              <a:spcBef>
                <a:spcPts val="0"/>
              </a:spcBef>
              <a:spcAft>
                <a:spcPts val="0"/>
              </a:spcAft>
              <a:buNone/>
            </a:pPr>
            <a:r>
              <a:rPr lang="en"/>
              <a:t>Any questions?</a:t>
            </a:r>
            <a:endParaRPr/>
          </a:p>
        </p:txBody>
      </p:sp>
      <p:sp>
        <p:nvSpPr>
          <p:cNvPr id="621" name="Google Shape;621;p75"/>
          <p:cNvSpPr txBox="1"/>
          <p:nvPr>
            <p:ph idx="12" type="sldNum"/>
          </p:nvPr>
        </p:nvSpPr>
        <p:spPr>
          <a:xfrm>
            <a:off x="8314451" y="64031"/>
            <a:ext cx="548700" cy="292500"/>
          </a:xfrm>
          <a:prstGeom prst="rect">
            <a:avLst/>
          </a:prstGeom>
        </p:spPr>
        <p:txBody>
          <a:bodyPr anchorCtr="0" anchor="t" bIns="91425" lIns="0" spcFirstLastPara="1" rIns="0" wrap="square" tIns="91425">
            <a:sp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7" name="Shape 447"/>
        <p:cNvGrpSpPr/>
        <p:nvPr/>
      </p:nvGrpSpPr>
      <p:grpSpPr>
        <a:xfrm>
          <a:off x="0" y="0"/>
          <a:ext cx="0" cy="0"/>
          <a:chOff x="0" y="0"/>
          <a:chExt cx="0" cy="0"/>
        </a:xfrm>
      </p:grpSpPr>
      <p:sp>
        <p:nvSpPr>
          <p:cNvPr id="448" name="Google Shape;448;p58"/>
          <p:cNvSpPr txBox="1"/>
          <p:nvPr>
            <p:ph idx="12" type="sldNum"/>
          </p:nvPr>
        </p:nvSpPr>
        <p:spPr>
          <a:xfrm>
            <a:off x="8314451" y="64031"/>
            <a:ext cx="548700" cy="292500"/>
          </a:xfrm>
          <a:prstGeom prst="rect">
            <a:avLst/>
          </a:prstGeom>
        </p:spPr>
        <p:txBody>
          <a:bodyPr anchorCtr="0" anchor="t" bIns="91425" lIns="0" spcFirstLastPara="1" rIns="0" wrap="square" tIns="91425">
            <a:spAutoFit/>
          </a:bodyPr>
          <a:lstStyle/>
          <a:p>
            <a:pPr indent="0" lvl="0" marL="0" rtl="0" algn="r">
              <a:spcBef>
                <a:spcPts val="0"/>
              </a:spcBef>
              <a:spcAft>
                <a:spcPts val="0"/>
              </a:spcAft>
              <a:buNone/>
            </a:pPr>
            <a:fld id="{00000000-1234-1234-1234-123412341234}" type="slidenum">
              <a:rPr lang="en"/>
              <a:t>‹#›</a:t>
            </a:fld>
            <a:endParaRPr/>
          </a:p>
        </p:txBody>
      </p:sp>
      <p:sp>
        <p:nvSpPr>
          <p:cNvPr id="449" name="Google Shape;449;p58"/>
          <p:cNvSpPr txBox="1"/>
          <p:nvPr>
            <p:ph type="title"/>
          </p:nvPr>
        </p:nvSpPr>
        <p:spPr>
          <a:xfrm>
            <a:off x="284400" y="668400"/>
            <a:ext cx="6603300" cy="1254300"/>
          </a:xfrm>
          <a:prstGeom prst="rect">
            <a:avLst/>
          </a:prstGeom>
        </p:spPr>
        <p:txBody>
          <a:bodyPr anchorCtr="0" anchor="b" bIns="91425" lIns="0" spcFirstLastPara="1" rIns="0" wrap="square" tIns="91425">
            <a:noAutofit/>
          </a:bodyPr>
          <a:lstStyle/>
          <a:p>
            <a:pPr indent="0" lvl="0" marL="0" rtl="0" algn="l">
              <a:spcBef>
                <a:spcPts val="0"/>
              </a:spcBef>
              <a:spcAft>
                <a:spcPts val="0"/>
              </a:spcAft>
              <a:buNone/>
            </a:pPr>
            <a:r>
              <a:rPr lang="en"/>
              <a:t>Dataset : Student Habits vs </a:t>
            </a:r>
            <a:endParaRPr/>
          </a:p>
          <a:p>
            <a:pPr indent="0" lvl="0" marL="0" rtl="0" algn="l">
              <a:spcBef>
                <a:spcPts val="0"/>
              </a:spcBef>
              <a:spcAft>
                <a:spcPts val="0"/>
              </a:spcAft>
              <a:buNone/>
            </a:pPr>
            <a:r>
              <a:rPr lang="en"/>
              <a:t>Academic Performance</a:t>
            </a:r>
            <a:endParaRPr/>
          </a:p>
        </p:txBody>
      </p:sp>
      <p:sp>
        <p:nvSpPr>
          <p:cNvPr id="450" name="Google Shape;450;p58"/>
          <p:cNvSpPr txBox="1"/>
          <p:nvPr>
            <p:ph type="title"/>
          </p:nvPr>
        </p:nvSpPr>
        <p:spPr>
          <a:xfrm>
            <a:off x="285675" y="2278525"/>
            <a:ext cx="8508300" cy="2214000"/>
          </a:xfrm>
          <a:prstGeom prst="rect">
            <a:avLst/>
          </a:prstGeom>
        </p:spPr>
        <p:txBody>
          <a:bodyPr anchorCtr="0" anchor="ctr" bIns="91425" lIns="0" spcFirstLastPara="1" rIns="0" wrap="square" tIns="91425">
            <a:noAutofit/>
          </a:bodyPr>
          <a:lstStyle/>
          <a:p>
            <a:pPr indent="0" lvl="0" marL="0" rtl="0" algn="ctr">
              <a:lnSpc>
                <a:spcPct val="100000"/>
              </a:lnSpc>
              <a:spcBef>
                <a:spcPts val="0"/>
              </a:spcBef>
              <a:spcAft>
                <a:spcPts val="0"/>
              </a:spcAft>
              <a:buNone/>
            </a:pPr>
            <a:r>
              <a:rPr lang="en" sz="1900"/>
              <a:t>“.... exploring how lifestyle habits affect academic performance in students. With 1,000 student records and 15+ features including study hours, sleep patterns, social media usage, diet quality, mental health, and final exam scores…”</a:t>
            </a:r>
            <a:endParaRPr sz="1900"/>
          </a:p>
          <a:p>
            <a:pPr indent="0" lvl="0" marL="0" rtl="0" algn="l">
              <a:lnSpc>
                <a:spcPct val="100000"/>
              </a:lnSpc>
              <a:spcBef>
                <a:spcPts val="0"/>
              </a:spcBef>
              <a:spcAft>
                <a:spcPts val="0"/>
              </a:spcAft>
              <a:buNone/>
            </a:pPr>
            <a:r>
              <a:t/>
            </a:r>
            <a:endParaRPr sz="1700"/>
          </a:p>
        </p:txBody>
      </p:sp>
      <p:pic>
        <p:nvPicPr>
          <p:cNvPr id="451" name="Google Shape;451;p58"/>
          <p:cNvPicPr preferRelativeResize="0"/>
          <p:nvPr/>
        </p:nvPicPr>
        <p:blipFill>
          <a:blip r:embed="rId3">
            <a:alphaModFix/>
          </a:blip>
          <a:stretch>
            <a:fillRect/>
          </a:stretch>
        </p:blipFill>
        <p:spPr>
          <a:xfrm>
            <a:off x="7196375" y="754700"/>
            <a:ext cx="1254150" cy="12541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5" name="Shape 455"/>
        <p:cNvGrpSpPr/>
        <p:nvPr/>
      </p:nvGrpSpPr>
      <p:grpSpPr>
        <a:xfrm>
          <a:off x="0" y="0"/>
          <a:ext cx="0" cy="0"/>
          <a:chOff x="0" y="0"/>
          <a:chExt cx="0" cy="0"/>
        </a:xfrm>
      </p:grpSpPr>
      <p:sp>
        <p:nvSpPr>
          <p:cNvPr id="456" name="Google Shape;456;p59"/>
          <p:cNvSpPr txBox="1"/>
          <p:nvPr>
            <p:ph type="title"/>
          </p:nvPr>
        </p:nvSpPr>
        <p:spPr>
          <a:xfrm>
            <a:off x="424100" y="487925"/>
            <a:ext cx="2981700" cy="683100"/>
          </a:xfrm>
          <a:prstGeom prst="rect">
            <a:avLst/>
          </a:prstGeom>
        </p:spPr>
        <p:txBody>
          <a:bodyPr anchorCtr="0" anchor="b" bIns="91425" lIns="0" spcFirstLastPara="1" rIns="0" wrap="square" tIns="91425">
            <a:noAutofit/>
          </a:bodyPr>
          <a:lstStyle/>
          <a:p>
            <a:pPr indent="0" lvl="0" marL="0" rtl="0" algn="l">
              <a:spcBef>
                <a:spcPts val="0"/>
              </a:spcBef>
              <a:spcAft>
                <a:spcPts val="0"/>
              </a:spcAft>
              <a:buNone/>
            </a:pPr>
            <a:r>
              <a:rPr lang="en"/>
              <a:t>Dataset Snippet</a:t>
            </a:r>
            <a:endParaRPr/>
          </a:p>
        </p:txBody>
      </p:sp>
      <p:sp>
        <p:nvSpPr>
          <p:cNvPr id="457" name="Google Shape;457;p59"/>
          <p:cNvSpPr txBox="1"/>
          <p:nvPr>
            <p:ph idx="12" type="sldNum"/>
          </p:nvPr>
        </p:nvSpPr>
        <p:spPr>
          <a:xfrm>
            <a:off x="8314451" y="64031"/>
            <a:ext cx="548700" cy="292500"/>
          </a:xfrm>
          <a:prstGeom prst="rect">
            <a:avLst/>
          </a:prstGeom>
        </p:spPr>
        <p:txBody>
          <a:bodyPr anchorCtr="0" anchor="t" bIns="91425" lIns="0" spcFirstLastPara="1" rIns="0" wrap="square" tIns="91425">
            <a:spAutoFit/>
          </a:bodyPr>
          <a:lstStyle/>
          <a:p>
            <a:pPr indent="0" lvl="0" marL="0" rtl="0" algn="r">
              <a:spcBef>
                <a:spcPts val="0"/>
              </a:spcBef>
              <a:spcAft>
                <a:spcPts val="0"/>
              </a:spcAft>
              <a:buNone/>
            </a:pPr>
            <a:fld id="{00000000-1234-1234-1234-123412341234}" type="slidenum">
              <a:rPr lang="en"/>
              <a:t>‹#›</a:t>
            </a:fld>
            <a:endParaRPr/>
          </a:p>
        </p:txBody>
      </p:sp>
      <p:graphicFrame>
        <p:nvGraphicFramePr>
          <p:cNvPr id="458" name="Google Shape;458;p59"/>
          <p:cNvGraphicFramePr/>
          <p:nvPr/>
        </p:nvGraphicFramePr>
        <p:xfrm>
          <a:off x="49888" y="1560813"/>
          <a:ext cx="3000000" cy="3000000"/>
        </p:xfrm>
        <a:graphic>
          <a:graphicData uri="http://schemas.openxmlformats.org/drawingml/2006/table">
            <a:tbl>
              <a:tblPr>
                <a:noFill/>
                <a:tableStyleId>{9CCC4484-9890-42AA-87D4-0908804FA573}</a:tableStyleId>
              </a:tblPr>
              <a:tblGrid>
                <a:gridCol w="586525"/>
                <a:gridCol w="382950"/>
                <a:gridCol w="522225"/>
                <a:gridCol w="544575"/>
                <a:gridCol w="480825"/>
                <a:gridCol w="487850"/>
                <a:gridCol w="442150"/>
                <a:gridCol w="708875"/>
                <a:gridCol w="511725"/>
                <a:gridCol w="553300"/>
                <a:gridCol w="665050"/>
                <a:gridCol w="729650"/>
                <a:gridCol w="584425"/>
                <a:gridCol w="492175"/>
                <a:gridCol w="846825"/>
                <a:gridCol w="491550"/>
              </a:tblGrid>
              <a:tr h="714950">
                <a:tc>
                  <a:txBody>
                    <a:bodyPr/>
                    <a:lstStyle/>
                    <a:p>
                      <a:pPr indent="0" lvl="0" marL="0" rtl="0" algn="l">
                        <a:spcBef>
                          <a:spcPts val="0"/>
                        </a:spcBef>
                        <a:spcAft>
                          <a:spcPts val="0"/>
                        </a:spcAft>
                        <a:buNone/>
                      </a:pPr>
                      <a:r>
                        <a:rPr lang="en" sz="800"/>
                        <a:t>Student</a:t>
                      </a:r>
                      <a:endParaRPr sz="800"/>
                    </a:p>
                    <a:p>
                      <a:pPr indent="0" lvl="0" marL="0" rtl="0" algn="l">
                        <a:spcBef>
                          <a:spcPts val="0"/>
                        </a:spcBef>
                        <a:spcAft>
                          <a:spcPts val="0"/>
                        </a:spcAft>
                        <a:buNone/>
                      </a:pPr>
                      <a:r>
                        <a:rPr lang="en" sz="800"/>
                        <a:t>Id</a:t>
                      </a:r>
                      <a:endParaRPr sz="800"/>
                    </a:p>
                    <a:p>
                      <a:pPr indent="0" lvl="0" marL="0" rtl="0" algn="l">
                        <a:spcBef>
                          <a:spcPts val="0"/>
                        </a:spcBef>
                        <a:spcAft>
                          <a:spcPts val="0"/>
                        </a:spcAft>
                        <a:buNone/>
                      </a:pPr>
                      <a:r>
                        <a:t/>
                      </a:r>
                      <a:endParaRPr sz="8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800"/>
                        <a:t>A</a:t>
                      </a:r>
                      <a:r>
                        <a:rPr lang="en" sz="800"/>
                        <a:t>ge</a:t>
                      </a:r>
                      <a:endParaRPr sz="800"/>
                    </a:p>
                    <a:p>
                      <a:pPr indent="0" lvl="0" marL="0" rtl="0" algn="l">
                        <a:spcBef>
                          <a:spcPts val="0"/>
                        </a:spcBef>
                        <a:spcAft>
                          <a:spcPts val="0"/>
                        </a:spcAft>
                        <a:buNone/>
                      </a:pPr>
                      <a:r>
                        <a:t/>
                      </a:r>
                      <a:endParaRPr sz="8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800"/>
                        <a:t>G</a:t>
                      </a:r>
                      <a:r>
                        <a:rPr lang="en" sz="800"/>
                        <a:t>ender</a:t>
                      </a:r>
                      <a:endParaRPr sz="800"/>
                    </a:p>
                    <a:p>
                      <a:pPr indent="0" lvl="0" marL="0" rtl="0" algn="l">
                        <a:spcBef>
                          <a:spcPts val="0"/>
                        </a:spcBef>
                        <a:spcAft>
                          <a:spcPts val="0"/>
                        </a:spcAft>
                        <a:buNone/>
                      </a:pPr>
                      <a:r>
                        <a:t/>
                      </a:r>
                      <a:endParaRPr sz="8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800"/>
                        <a:t>S</a:t>
                      </a:r>
                      <a:r>
                        <a:rPr lang="en" sz="800"/>
                        <a:t>tudy</a:t>
                      </a:r>
                      <a:endParaRPr sz="800"/>
                    </a:p>
                    <a:p>
                      <a:pPr indent="0" lvl="0" marL="0" rtl="0" algn="l">
                        <a:spcBef>
                          <a:spcPts val="0"/>
                        </a:spcBef>
                        <a:spcAft>
                          <a:spcPts val="0"/>
                        </a:spcAft>
                        <a:buNone/>
                      </a:pPr>
                      <a:r>
                        <a:rPr lang="en" sz="800"/>
                        <a:t>Hours</a:t>
                      </a:r>
                      <a:endParaRPr sz="800"/>
                    </a:p>
                    <a:p>
                      <a:pPr indent="0" lvl="0" marL="0" rtl="0" algn="l">
                        <a:spcBef>
                          <a:spcPts val="0"/>
                        </a:spcBef>
                        <a:spcAft>
                          <a:spcPts val="0"/>
                        </a:spcAft>
                        <a:buNone/>
                      </a:pPr>
                      <a:r>
                        <a:rPr lang="en" sz="800"/>
                        <a:t>Per</a:t>
                      </a:r>
                      <a:endParaRPr sz="800"/>
                    </a:p>
                    <a:p>
                      <a:pPr indent="0" lvl="0" marL="0" rtl="0" algn="l">
                        <a:spcBef>
                          <a:spcPts val="0"/>
                        </a:spcBef>
                        <a:spcAft>
                          <a:spcPts val="0"/>
                        </a:spcAft>
                        <a:buNone/>
                      </a:pPr>
                      <a:r>
                        <a:rPr lang="en" sz="800"/>
                        <a:t>Day</a:t>
                      </a:r>
                      <a:endParaRPr sz="800"/>
                    </a:p>
                    <a:p>
                      <a:pPr indent="0" lvl="0" marL="0" rtl="0" algn="l">
                        <a:spcBef>
                          <a:spcPts val="0"/>
                        </a:spcBef>
                        <a:spcAft>
                          <a:spcPts val="0"/>
                        </a:spcAft>
                        <a:buNone/>
                      </a:pPr>
                      <a:r>
                        <a:t/>
                      </a:r>
                      <a:endParaRPr sz="8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800"/>
                        <a:t>S</a:t>
                      </a:r>
                      <a:r>
                        <a:rPr lang="en" sz="800"/>
                        <a:t>ocial</a:t>
                      </a:r>
                      <a:endParaRPr sz="800"/>
                    </a:p>
                    <a:p>
                      <a:pPr indent="0" lvl="0" marL="0" rtl="0" algn="l">
                        <a:spcBef>
                          <a:spcPts val="0"/>
                        </a:spcBef>
                        <a:spcAft>
                          <a:spcPts val="0"/>
                        </a:spcAft>
                        <a:buNone/>
                      </a:pPr>
                      <a:r>
                        <a:rPr lang="en" sz="800"/>
                        <a:t>Media</a:t>
                      </a:r>
                      <a:endParaRPr sz="800"/>
                    </a:p>
                    <a:p>
                      <a:pPr indent="0" lvl="0" marL="0" rtl="0" algn="l">
                        <a:spcBef>
                          <a:spcPts val="0"/>
                        </a:spcBef>
                        <a:spcAft>
                          <a:spcPts val="0"/>
                        </a:spcAft>
                        <a:buNone/>
                      </a:pPr>
                      <a:r>
                        <a:rPr lang="en" sz="800"/>
                        <a:t>Hours</a:t>
                      </a:r>
                      <a:endParaRPr sz="800"/>
                    </a:p>
                    <a:p>
                      <a:pPr indent="0" lvl="0" marL="0" rtl="0" algn="l">
                        <a:spcBef>
                          <a:spcPts val="0"/>
                        </a:spcBef>
                        <a:spcAft>
                          <a:spcPts val="0"/>
                        </a:spcAft>
                        <a:buNone/>
                      </a:pPr>
                      <a:r>
                        <a:t/>
                      </a:r>
                      <a:endParaRPr sz="8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800"/>
                        <a:t>N</a:t>
                      </a:r>
                      <a:r>
                        <a:rPr lang="en" sz="800"/>
                        <a:t>etflix</a:t>
                      </a:r>
                      <a:endParaRPr sz="800"/>
                    </a:p>
                    <a:p>
                      <a:pPr indent="0" lvl="0" marL="0" rtl="0" algn="l">
                        <a:spcBef>
                          <a:spcPts val="0"/>
                        </a:spcBef>
                        <a:spcAft>
                          <a:spcPts val="0"/>
                        </a:spcAft>
                        <a:buNone/>
                      </a:pPr>
                      <a:r>
                        <a:rPr lang="en" sz="800"/>
                        <a:t>Hours</a:t>
                      </a:r>
                      <a:endParaRPr sz="800"/>
                    </a:p>
                    <a:p>
                      <a:pPr indent="0" lvl="0" marL="0" rtl="0" algn="l">
                        <a:spcBef>
                          <a:spcPts val="0"/>
                        </a:spcBef>
                        <a:spcAft>
                          <a:spcPts val="0"/>
                        </a:spcAft>
                        <a:buNone/>
                      </a:pPr>
                      <a:r>
                        <a:t/>
                      </a:r>
                      <a:endParaRPr sz="8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800"/>
                        <a:t>P</a:t>
                      </a:r>
                      <a:r>
                        <a:rPr lang="en" sz="800"/>
                        <a:t>art</a:t>
                      </a:r>
                      <a:endParaRPr sz="800"/>
                    </a:p>
                    <a:p>
                      <a:pPr indent="0" lvl="0" marL="0" rtl="0" algn="l">
                        <a:spcBef>
                          <a:spcPts val="0"/>
                        </a:spcBef>
                        <a:spcAft>
                          <a:spcPts val="0"/>
                        </a:spcAft>
                        <a:buNone/>
                      </a:pPr>
                      <a:r>
                        <a:rPr lang="en" sz="800"/>
                        <a:t>Time</a:t>
                      </a:r>
                      <a:endParaRPr sz="800"/>
                    </a:p>
                    <a:p>
                      <a:pPr indent="0" lvl="0" marL="0" rtl="0" algn="l">
                        <a:spcBef>
                          <a:spcPts val="0"/>
                        </a:spcBef>
                        <a:spcAft>
                          <a:spcPts val="0"/>
                        </a:spcAft>
                        <a:buNone/>
                      </a:pPr>
                      <a:r>
                        <a:rPr lang="en" sz="800"/>
                        <a:t>Job</a:t>
                      </a:r>
                      <a:endParaRPr sz="800"/>
                    </a:p>
                    <a:p>
                      <a:pPr indent="0" lvl="0" marL="0" rtl="0" algn="l">
                        <a:spcBef>
                          <a:spcPts val="0"/>
                        </a:spcBef>
                        <a:spcAft>
                          <a:spcPts val="0"/>
                        </a:spcAft>
                        <a:buNone/>
                      </a:pPr>
                      <a:r>
                        <a:t/>
                      </a:r>
                      <a:endParaRPr sz="8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800"/>
                        <a:t>A</a:t>
                      </a:r>
                      <a:r>
                        <a:rPr lang="en" sz="800"/>
                        <a:t>ttendance</a:t>
                      </a:r>
                      <a:endParaRPr sz="800"/>
                    </a:p>
                    <a:p>
                      <a:pPr indent="0" lvl="0" marL="0" rtl="0" algn="l">
                        <a:spcBef>
                          <a:spcPts val="0"/>
                        </a:spcBef>
                        <a:spcAft>
                          <a:spcPts val="0"/>
                        </a:spcAft>
                        <a:buNone/>
                      </a:pPr>
                      <a:r>
                        <a:rPr lang="en" sz="800"/>
                        <a:t>Percentage</a:t>
                      </a:r>
                      <a:endParaRPr sz="800"/>
                    </a:p>
                    <a:p>
                      <a:pPr indent="0" lvl="0" marL="0" rtl="0" algn="l">
                        <a:spcBef>
                          <a:spcPts val="0"/>
                        </a:spcBef>
                        <a:spcAft>
                          <a:spcPts val="0"/>
                        </a:spcAft>
                        <a:buNone/>
                      </a:pPr>
                      <a:r>
                        <a:t/>
                      </a:r>
                      <a:endParaRPr sz="8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800"/>
                        <a:t>S</a:t>
                      </a:r>
                      <a:r>
                        <a:rPr lang="en" sz="800"/>
                        <a:t>leep</a:t>
                      </a:r>
                      <a:endParaRPr sz="800"/>
                    </a:p>
                    <a:p>
                      <a:pPr indent="0" lvl="0" marL="0" rtl="0" algn="l">
                        <a:spcBef>
                          <a:spcPts val="0"/>
                        </a:spcBef>
                        <a:spcAft>
                          <a:spcPts val="0"/>
                        </a:spcAft>
                        <a:buNone/>
                      </a:pPr>
                      <a:r>
                        <a:rPr lang="en" sz="800"/>
                        <a:t>Hours</a:t>
                      </a:r>
                      <a:endParaRPr sz="800"/>
                    </a:p>
                    <a:p>
                      <a:pPr indent="0" lvl="0" marL="0" rtl="0" algn="l">
                        <a:spcBef>
                          <a:spcPts val="0"/>
                        </a:spcBef>
                        <a:spcAft>
                          <a:spcPts val="0"/>
                        </a:spcAft>
                        <a:buNone/>
                      </a:pPr>
                      <a:r>
                        <a:t/>
                      </a:r>
                      <a:endParaRPr sz="8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800"/>
                        <a:t>D</a:t>
                      </a:r>
                      <a:r>
                        <a:rPr lang="en" sz="800"/>
                        <a:t>iet</a:t>
                      </a:r>
                      <a:endParaRPr sz="800"/>
                    </a:p>
                    <a:p>
                      <a:pPr indent="0" lvl="0" marL="0" rtl="0" algn="l">
                        <a:spcBef>
                          <a:spcPts val="0"/>
                        </a:spcBef>
                        <a:spcAft>
                          <a:spcPts val="0"/>
                        </a:spcAft>
                        <a:buNone/>
                      </a:pPr>
                      <a:r>
                        <a:rPr lang="en" sz="800"/>
                        <a:t>Quality</a:t>
                      </a:r>
                      <a:endParaRPr sz="800"/>
                    </a:p>
                    <a:p>
                      <a:pPr indent="0" lvl="0" marL="0" rtl="0" algn="l">
                        <a:spcBef>
                          <a:spcPts val="0"/>
                        </a:spcBef>
                        <a:spcAft>
                          <a:spcPts val="0"/>
                        </a:spcAft>
                        <a:buNone/>
                      </a:pPr>
                      <a:r>
                        <a:t/>
                      </a:r>
                      <a:endParaRPr sz="8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800"/>
                        <a:t>E</a:t>
                      </a:r>
                      <a:r>
                        <a:rPr lang="en" sz="800"/>
                        <a:t>xercise</a:t>
                      </a:r>
                      <a:endParaRPr sz="800"/>
                    </a:p>
                    <a:p>
                      <a:pPr indent="0" lvl="0" marL="0" rtl="0" algn="l">
                        <a:spcBef>
                          <a:spcPts val="0"/>
                        </a:spcBef>
                        <a:spcAft>
                          <a:spcPts val="0"/>
                        </a:spcAft>
                        <a:buNone/>
                      </a:pPr>
                      <a:r>
                        <a:rPr lang="en" sz="800"/>
                        <a:t>Frequency</a:t>
                      </a:r>
                      <a:endParaRPr sz="800"/>
                    </a:p>
                    <a:p>
                      <a:pPr indent="0" lvl="0" marL="0" rtl="0" algn="l">
                        <a:spcBef>
                          <a:spcPts val="0"/>
                        </a:spcBef>
                        <a:spcAft>
                          <a:spcPts val="0"/>
                        </a:spcAft>
                        <a:buNone/>
                      </a:pPr>
                      <a:r>
                        <a:t/>
                      </a:r>
                      <a:endParaRPr sz="8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800"/>
                        <a:t>P</a:t>
                      </a:r>
                      <a:r>
                        <a:rPr lang="en" sz="800"/>
                        <a:t>arental</a:t>
                      </a:r>
                      <a:endParaRPr sz="800"/>
                    </a:p>
                    <a:p>
                      <a:pPr indent="0" lvl="0" marL="0" rtl="0" algn="l">
                        <a:spcBef>
                          <a:spcPts val="0"/>
                        </a:spcBef>
                        <a:spcAft>
                          <a:spcPts val="0"/>
                        </a:spcAft>
                        <a:buNone/>
                      </a:pPr>
                      <a:r>
                        <a:rPr lang="en" sz="800"/>
                        <a:t>Education</a:t>
                      </a:r>
                      <a:endParaRPr sz="800"/>
                    </a:p>
                    <a:p>
                      <a:pPr indent="0" lvl="0" marL="0" rtl="0" algn="l">
                        <a:spcBef>
                          <a:spcPts val="0"/>
                        </a:spcBef>
                        <a:spcAft>
                          <a:spcPts val="0"/>
                        </a:spcAft>
                        <a:buNone/>
                      </a:pPr>
                      <a:r>
                        <a:rPr lang="en" sz="800"/>
                        <a:t>Level</a:t>
                      </a:r>
                      <a:endParaRPr sz="800"/>
                    </a:p>
                    <a:p>
                      <a:pPr indent="0" lvl="0" marL="0" rtl="0" algn="l">
                        <a:spcBef>
                          <a:spcPts val="0"/>
                        </a:spcBef>
                        <a:spcAft>
                          <a:spcPts val="0"/>
                        </a:spcAft>
                        <a:buNone/>
                      </a:pPr>
                      <a:r>
                        <a:t/>
                      </a:r>
                      <a:endParaRPr sz="8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800"/>
                        <a:t>I</a:t>
                      </a:r>
                      <a:r>
                        <a:rPr lang="en" sz="800"/>
                        <a:t>nternet</a:t>
                      </a:r>
                      <a:endParaRPr sz="800"/>
                    </a:p>
                    <a:p>
                      <a:pPr indent="0" lvl="0" marL="0" rtl="0" algn="l">
                        <a:spcBef>
                          <a:spcPts val="0"/>
                        </a:spcBef>
                        <a:spcAft>
                          <a:spcPts val="0"/>
                        </a:spcAft>
                        <a:buNone/>
                      </a:pPr>
                      <a:r>
                        <a:rPr lang="en" sz="800"/>
                        <a:t>Quality</a:t>
                      </a:r>
                      <a:endParaRPr sz="800"/>
                    </a:p>
                    <a:p>
                      <a:pPr indent="0" lvl="0" marL="0" rtl="0" algn="l">
                        <a:spcBef>
                          <a:spcPts val="0"/>
                        </a:spcBef>
                        <a:spcAft>
                          <a:spcPts val="0"/>
                        </a:spcAft>
                        <a:buNone/>
                      </a:pPr>
                      <a:r>
                        <a:t/>
                      </a:r>
                      <a:endParaRPr sz="8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800"/>
                        <a:t>M</a:t>
                      </a:r>
                      <a:r>
                        <a:rPr lang="en" sz="800"/>
                        <a:t>ental</a:t>
                      </a:r>
                      <a:endParaRPr sz="800"/>
                    </a:p>
                    <a:p>
                      <a:pPr indent="0" lvl="0" marL="0" rtl="0" algn="l">
                        <a:spcBef>
                          <a:spcPts val="0"/>
                        </a:spcBef>
                        <a:spcAft>
                          <a:spcPts val="0"/>
                        </a:spcAft>
                        <a:buNone/>
                      </a:pPr>
                      <a:r>
                        <a:rPr lang="en" sz="800"/>
                        <a:t>Health</a:t>
                      </a:r>
                      <a:endParaRPr sz="800"/>
                    </a:p>
                    <a:p>
                      <a:pPr indent="0" lvl="0" marL="0" rtl="0" algn="l">
                        <a:spcBef>
                          <a:spcPts val="0"/>
                        </a:spcBef>
                        <a:spcAft>
                          <a:spcPts val="0"/>
                        </a:spcAft>
                        <a:buNone/>
                      </a:pPr>
                      <a:r>
                        <a:rPr lang="en" sz="800"/>
                        <a:t>Rating</a:t>
                      </a:r>
                      <a:endParaRPr sz="800"/>
                    </a:p>
                    <a:p>
                      <a:pPr indent="0" lvl="0" marL="0" rtl="0" algn="l">
                        <a:spcBef>
                          <a:spcPts val="0"/>
                        </a:spcBef>
                        <a:spcAft>
                          <a:spcPts val="0"/>
                        </a:spcAft>
                        <a:buNone/>
                      </a:pPr>
                      <a:r>
                        <a:t/>
                      </a:r>
                      <a:endParaRPr sz="8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800"/>
                        <a:t>E</a:t>
                      </a:r>
                      <a:r>
                        <a:rPr lang="en" sz="800"/>
                        <a:t>xtracurricular</a:t>
                      </a:r>
                      <a:endParaRPr sz="800"/>
                    </a:p>
                    <a:p>
                      <a:pPr indent="0" lvl="0" marL="0" rtl="0" algn="l">
                        <a:spcBef>
                          <a:spcPts val="0"/>
                        </a:spcBef>
                        <a:spcAft>
                          <a:spcPts val="0"/>
                        </a:spcAft>
                        <a:buNone/>
                      </a:pPr>
                      <a:r>
                        <a:rPr lang="en" sz="800"/>
                        <a:t>Participation</a:t>
                      </a:r>
                      <a:endParaRPr sz="800"/>
                    </a:p>
                    <a:p>
                      <a:pPr indent="0" lvl="0" marL="0" rtl="0" algn="l">
                        <a:spcBef>
                          <a:spcPts val="0"/>
                        </a:spcBef>
                        <a:spcAft>
                          <a:spcPts val="0"/>
                        </a:spcAft>
                        <a:buNone/>
                      </a:pPr>
                      <a:r>
                        <a:t/>
                      </a:r>
                      <a:endParaRPr sz="800"/>
                    </a:p>
                  </a:txBody>
                  <a:tcPr marT="91425" marB="91425" marR="91425" marL="91425">
                    <a:lnL cap="flat" cmpd="sng" w="952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b="1" lang="en" sz="800"/>
                        <a:t>E</a:t>
                      </a:r>
                      <a:r>
                        <a:rPr b="1" lang="en" sz="800"/>
                        <a:t>xam</a:t>
                      </a:r>
                      <a:endParaRPr b="1" sz="800"/>
                    </a:p>
                    <a:p>
                      <a:pPr indent="0" lvl="0" marL="0" rtl="0" algn="l">
                        <a:spcBef>
                          <a:spcPts val="0"/>
                        </a:spcBef>
                        <a:spcAft>
                          <a:spcPts val="0"/>
                        </a:spcAft>
                        <a:buNone/>
                      </a:pPr>
                      <a:r>
                        <a:rPr b="1" lang="en" sz="800"/>
                        <a:t>Score</a:t>
                      </a:r>
                      <a:endParaRPr b="1" sz="800"/>
                    </a:p>
                    <a:p>
                      <a:pPr indent="0" lvl="0" marL="0" rtl="0" algn="l">
                        <a:spcBef>
                          <a:spcPts val="0"/>
                        </a:spcBef>
                        <a:spcAft>
                          <a:spcPts val="0"/>
                        </a:spcAft>
                        <a:buNone/>
                      </a:pPr>
                      <a:r>
                        <a:t/>
                      </a:r>
                      <a:endParaRPr sz="800"/>
                    </a:p>
                  </a:txBody>
                  <a:tcPr marT="91425" marB="91425" marR="91425" marL="91425">
                    <a:lnL cap="flat" cmpd="sng" w="2857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98400">
                <a:tc>
                  <a:txBody>
                    <a:bodyPr/>
                    <a:lstStyle/>
                    <a:p>
                      <a:pPr indent="0" lvl="0" marL="0" rtl="0" algn="ctr">
                        <a:spcBef>
                          <a:spcPts val="0"/>
                        </a:spcBef>
                        <a:spcAft>
                          <a:spcPts val="0"/>
                        </a:spcAft>
                        <a:buNone/>
                      </a:pPr>
                      <a:r>
                        <a:rPr lang="en" sz="800"/>
                        <a:t>S1000</a:t>
                      </a:r>
                      <a:endParaRPr sz="800"/>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800"/>
                        <a:t>23</a:t>
                      </a:r>
                      <a:endParaRPr sz="800"/>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800"/>
                        <a:t>Female</a:t>
                      </a:r>
                      <a:endParaRPr sz="800"/>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800"/>
                        <a:t>0</a:t>
                      </a:r>
                      <a:endParaRPr sz="800"/>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800"/>
                        <a:t>1.2</a:t>
                      </a:r>
                      <a:endParaRPr sz="800"/>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800"/>
                        <a:t>1.1</a:t>
                      </a:r>
                      <a:endParaRPr sz="800"/>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800"/>
                        <a:t>No</a:t>
                      </a:r>
                      <a:endParaRPr sz="800"/>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800"/>
                        <a:t>85</a:t>
                      </a:r>
                      <a:endParaRPr sz="800"/>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800"/>
                        <a:t>8</a:t>
                      </a:r>
                      <a:endParaRPr sz="800"/>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800"/>
                        <a:t>Fair</a:t>
                      </a:r>
                      <a:endParaRPr sz="800"/>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800"/>
                        <a:t>6</a:t>
                      </a:r>
                      <a:endParaRPr sz="800"/>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800"/>
                        <a:t>Master</a:t>
                      </a:r>
                      <a:endParaRPr sz="800"/>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800"/>
                        <a:t>Average</a:t>
                      </a:r>
                      <a:endParaRPr sz="800"/>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800"/>
                        <a:t>8</a:t>
                      </a:r>
                      <a:endParaRPr sz="800"/>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800"/>
                        <a:t>Yes</a:t>
                      </a:r>
                      <a:endParaRPr sz="800"/>
                    </a:p>
                  </a:txBody>
                  <a:tcPr marT="91425" marB="91425" marR="91425" marL="91425" anchor="ctr">
                    <a:lnL cap="flat" cmpd="sng" w="952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800"/>
                        <a:t>56.2</a:t>
                      </a:r>
                      <a:endParaRPr b="1" sz="800"/>
                    </a:p>
                  </a:txBody>
                  <a:tcPr marT="91425" marB="91425" marR="91425" marL="91425" anchor="ctr">
                    <a:lnL cap="flat" cmpd="sng" w="2857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67525">
                <a:tc>
                  <a:txBody>
                    <a:bodyPr/>
                    <a:lstStyle/>
                    <a:p>
                      <a:pPr indent="0" lvl="0" marL="0" rtl="0" algn="ctr">
                        <a:spcBef>
                          <a:spcPts val="0"/>
                        </a:spcBef>
                        <a:spcAft>
                          <a:spcPts val="0"/>
                        </a:spcAft>
                        <a:buNone/>
                      </a:pPr>
                      <a:r>
                        <a:rPr lang="en" sz="800"/>
                        <a:t>S1001</a:t>
                      </a:r>
                      <a:endParaRPr sz="800"/>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800"/>
                        <a:t>20</a:t>
                      </a:r>
                      <a:endParaRPr sz="800"/>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800"/>
                        <a:t>Female</a:t>
                      </a:r>
                      <a:endParaRPr sz="800"/>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800"/>
                        <a:t>6.9</a:t>
                      </a:r>
                      <a:endParaRPr sz="800"/>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800"/>
                        <a:t>2.8</a:t>
                      </a:r>
                      <a:endParaRPr sz="800"/>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800"/>
                        <a:t>2.3</a:t>
                      </a:r>
                      <a:endParaRPr sz="800"/>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800"/>
                        <a:t>No</a:t>
                      </a:r>
                      <a:endParaRPr sz="800"/>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800"/>
                        <a:t>97.3</a:t>
                      </a:r>
                      <a:endParaRPr sz="800"/>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800"/>
                        <a:t>4.6</a:t>
                      </a:r>
                      <a:endParaRPr sz="800"/>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800"/>
                        <a:t>Good</a:t>
                      </a:r>
                      <a:endParaRPr sz="800"/>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800"/>
                        <a:t>6</a:t>
                      </a:r>
                      <a:endParaRPr sz="800"/>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800"/>
                        <a:t>High School</a:t>
                      </a:r>
                      <a:endParaRPr sz="800"/>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800"/>
                        <a:t>Average</a:t>
                      </a:r>
                      <a:endParaRPr sz="800"/>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800"/>
                        <a:t>8</a:t>
                      </a:r>
                      <a:endParaRPr sz="800"/>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800"/>
                        <a:t>No</a:t>
                      </a:r>
                      <a:endParaRPr sz="800"/>
                    </a:p>
                  </a:txBody>
                  <a:tcPr marT="91425" marB="91425" marR="91425" marL="91425" anchor="ctr">
                    <a:lnL cap="flat" cmpd="sng" w="952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800"/>
                        <a:t>100</a:t>
                      </a:r>
                      <a:endParaRPr b="1" sz="800"/>
                    </a:p>
                  </a:txBody>
                  <a:tcPr marT="91425" marB="91425" marR="91425" marL="91425" anchor="ctr">
                    <a:lnL cap="flat" cmpd="sng" w="2857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463525">
                <a:tc>
                  <a:txBody>
                    <a:bodyPr/>
                    <a:lstStyle/>
                    <a:p>
                      <a:pPr indent="0" lvl="0" marL="0" rtl="0" algn="ctr">
                        <a:spcBef>
                          <a:spcPts val="0"/>
                        </a:spcBef>
                        <a:spcAft>
                          <a:spcPts val="0"/>
                        </a:spcAft>
                        <a:buNone/>
                      </a:pPr>
                      <a:r>
                        <a:rPr lang="en" sz="800"/>
                        <a:t>S1002</a:t>
                      </a:r>
                      <a:endParaRPr sz="800"/>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800"/>
                        <a:t>21</a:t>
                      </a:r>
                      <a:endParaRPr sz="800"/>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800"/>
                        <a:t>Male</a:t>
                      </a:r>
                      <a:endParaRPr sz="800"/>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800"/>
                        <a:t>1.4</a:t>
                      </a:r>
                      <a:endParaRPr sz="800"/>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800"/>
                        <a:t>3.1</a:t>
                      </a:r>
                      <a:endParaRPr sz="800"/>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800"/>
                        <a:t>1.3</a:t>
                      </a:r>
                      <a:endParaRPr sz="800"/>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800"/>
                        <a:t>No</a:t>
                      </a:r>
                      <a:endParaRPr sz="800"/>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800"/>
                        <a:t>94.8</a:t>
                      </a:r>
                      <a:endParaRPr sz="800"/>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800"/>
                        <a:t>8</a:t>
                      </a:r>
                      <a:endParaRPr sz="800"/>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800"/>
                        <a:t>Poor</a:t>
                      </a:r>
                      <a:endParaRPr sz="800"/>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800"/>
                        <a:t>1</a:t>
                      </a:r>
                      <a:endParaRPr sz="800"/>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800"/>
                        <a:t>High School</a:t>
                      </a:r>
                      <a:endParaRPr sz="800"/>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800"/>
                        <a:t>Poor</a:t>
                      </a:r>
                      <a:endParaRPr sz="800"/>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800"/>
                        <a:t>1</a:t>
                      </a:r>
                      <a:endParaRPr sz="800"/>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800"/>
                        <a:t>No</a:t>
                      </a:r>
                      <a:endParaRPr sz="800"/>
                    </a:p>
                  </a:txBody>
                  <a:tcPr marT="91425" marB="91425" marR="91425" marL="91425" anchor="ctr">
                    <a:lnL cap="flat" cmpd="sng" w="952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800"/>
                        <a:t>34.3</a:t>
                      </a:r>
                      <a:endParaRPr b="1" sz="800"/>
                    </a:p>
                  </a:txBody>
                  <a:tcPr marT="91425" marB="91425" marR="91425" marL="91425" anchor="ctr">
                    <a:lnL cap="flat" cmpd="sng" w="2857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
        <p:nvSpPr>
          <p:cNvPr id="459" name="Google Shape;459;p59"/>
          <p:cNvSpPr txBox="1"/>
          <p:nvPr/>
        </p:nvSpPr>
        <p:spPr>
          <a:xfrm>
            <a:off x="6910950" y="4233575"/>
            <a:ext cx="1816200" cy="68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Exam Score is our Dependent Variable</a:t>
            </a:r>
            <a:endParaRPr/>
          </a:p>
        </p:txBody>
      </p:sp>
      <p:cxnSp>
        <p:nvCxnSpPr>
          <p:cNvPr id="460" name="Google Shape;460;p59"/>
          <p:cNvCxnSpPr/>
          <p:nvPr/>
        </p:nvCxnSpPr>
        <p:spPr>
          <a:xfrm flipH="1" rot="10800000">
            <a:off x="8384150" y="3776275"/>
            <a:ext cx="304800" cy="406500"/>
          </a:xfrm>
          <a:prstGeom prst="straightConnector1">
            <a:avLst/>
          </a:prstGeom>
          <a:noFill/>
          <a:ln cap="flat" cmpd="sng" w="9525">
            <a:solidFill>
              <a:schemeClr val="dk2"/>
            </a:solidFill>
            <a:prstDash val="solid"/>
            <a:round/>
            <a:headEnd len="med" w="med" type="none"/>
            <a:tailEnd len="med" w="med" type="triangle"/>
          </a:ln>
        </p:spPr>
      </p:cxnSp>
      <p:sp>
        <p:nvSpPr>
          <p:cNvPr id="461" name="Google Shape;461;p59"/>
          <p:cNvSpPr/>
          <p:nvPr/>
        </p:nvSpPr>
        <p:spPr>
          <a:xfrm rot="-3662464">
            <a:off x="8358761" y="3954112"/>
            <a:ext cx="645624" cy="190683"/>
          </a:xfrm>
          <a:prstGeom prst="rightArrow">
            <a:avLst>
              <a:gd fmla="val 50000" name="adj1"/>
              <a:gd fmla="val 50000" name="adj2"/>
            </a:avLst>
          </a:pr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5" name="Shape 465"/>
        <p:cNvGrpSpPr/>
        <p:nvPr/>
      </p:nvGrpSpPr>
      <p:grpSpPr>
        <a:xfrm>
          <a:off x="0" y="0"/>
          <a:ext cx="0" cy="0"/>
          <a:chOff x="0" y="0"/>
          <a:chExt cx="0" cy="0"/>
        </a:xfrm>
      </p:grpSpPr>
      <p:sp>
        <p:nvSpPr>
          <p:cNvPr id="466" name="Google Shape;466;p60"/>
          <p:cNvSpPr txBox="1"/>
          <p:nvPr>
            <p:ph type="title"/>
          </p:nvPr>
        </p:nvSpPr>
        <p:spPr>
          <a:xfrm>
            <a:off x="355725" y="2799013"/>
            <a:ext cx="4314900" cy="2061000"/>
          </a:xfrm>
          <a:prstGeom prst="rect">
            <a:avLst/>
          </a:prstGeom>
        </p:spPr>
        <p:txBody>
          <a:bodyPr anchorCtr="0" anchor="t" bIns="91425" lIns="0" spcFirstLastPara="1" rIns="0" wrap="square" tIns="91425">
            <a:noAutofit/>
          </a:bodyPr>
          <a:lstStyle/>
          <a:p>
            <a:pPr indent="-355600" lvl="0" marL="457200" rtl="0" algn="l">
              <a:lnSpc>
                <a:spcPct val="100000"/>
              </a:lnSpc>
              <a:spcBef>
                <a:spcPts val="0"/>
              </a:spcBef>
              <a:spcAft>
                <a:spcPts val="0"/>
              </a:spcAft>
              <a:buSzPts val="2000"/>
              <a:buChar char="-"/>
            </a:pPr>
            <a:r>
              <a:rPr lang="en"/>
              <a:t>To predict student grades based on their habits as well as finding correlation between habits and other student variables.</a:t>
            </a:r>
            <a:endParaRPr/>
          </a:p>
        </p:txBody>
      </p:sp>
      <p:sp>
        <p:nvSpPr>
          <p:cNvPr id="467" name="Google Shape;467;p60"/>
          <p:cNvSpPr txBox="1"/>
          <p:nvPr>
            <p:ph idx="12" type="sldNum"/>
          </p:nvPr>
        </p:nvSpPr>
        <p:spPr>
          <a:xfrm>
            <a:off x="8314451" y="64031"/>
            <a:ext cx="548700" cy="292500"/>
          </a:xfrm>
          <a:prstGeom prst="rect">
            <a:avLst/>
          </a:prstGeom>
        </p:spPr>
        <p:txBody>
          <a:bodyPr anchorCtr="0" anchor="t" bIns="91425" lIns="0" spcFirstLastPara="1" rIns="0" wrap="square" tIns="91425">
            <a:spAutoFit/>
          </a:bodyPr>
          <a:lstStyle/>
          <a:p>
            <a:pPr indent="0" lvl="0" marL="0" rtl="0" algn="r">
              <a:spcBef>
                <a:spcPts val="0"/>
              </a:spcBef>
              <a:spcAft>
                <a:spcPts val="0"/>
              </a:spcAft>
              <a:buNone/>
            </a:pPr>
            <a:fld id="{00000000-1234-1234-1234-123412341234}" type="slidenum">
              <a:rPr lang="en"/>
              <a:t>‹#›</a:t>
            </a:fld>
            <a:endParaRPr/>
          </a:p>
        </p:txBody>
      </p:sp>
      <p:sp>
        <p:nvSpPr>
          <p:cNvPr id="468" name="Google Shape;468;p60"/>
          <p:cNvSpPr txBox="1"/>
          <p:nvPr>
            <p:ph type="title"/>
          </p:nvPr>
        </p:nvSpPr>
        <p:spPr>
          <a:xfrm>
            <a:off x="456400" y="789052"/>
            <a:ext cx="6418200" cy="713700"/>
          </a:xfrm>
          <a:prstGeom prst="rect">
            <a:avLst/>
          </a:prstGeom>
        </p:spPr>
        <p:txBody>
          <a:bodyPr anchorCtr="0" anchor="b" bIns="91425" lIns="0" spcFirstLastPara="1" rIns="0" wrap="square" tIns="91425">
            <a:noAutofit/>
          </a:bodyPr>
          <a:lstStyle/>
          <a:p>
            <a:pPr indent="0" lvl="0" marL="0" rtl="0" algn="l">
              <a:spcBef>
                <a:spcPts val="0"/>
              </a:spcBef>
              <a:spcAft>
                <a:spcPts val="0"/>
              </a:spcAft>
              <a:buNone/>
            </a:pPr>
            <a:r>
              <a:rPr b="1" lang="en" sz="3300">
                <a:latin typeface="Inter"/>
                <a:ea typeface="Inter"/>
                <a:cs typeface="Inter"/>
                <a:sym typeface="Inter"/>
              </a:rPr>
              <a:t>Goals</a:t>
            </a:r>
            <a:endParaRPr b="1" sz="3300">
              <a:latin typeface="Inter"/>
              <a:ea typeface="Inter"/>
              <a:cs typeface="Inter"/>
              <a:sym typeface="Inter"/>
            </a:endParaRPr>
          </a:p>
        </p:txBody>
      </p:sp>
      <p:pic>
        <p:nvPicPr>
          <p:cNvPr id="469" name="Google Shape;469;p60"/>
          <p:cNvPicPr preferRelativeResize="0"/>
          <p:nvPr/>
        </p:nvPicPr>
        <p:blipFill>
          <a:blip r:embed="rId3">
            <a:alphaModFix/>
          </a:blip>
          <a:stretch>
            <a:fillRect/>
          </a:stretch>
        </p:blipFill>
        <p:spPr>
          <a:xfrm>
            <a:off x="5113900" y="2125363"/>
            <a:ext cx="4030100" cy="3018137"/>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3" name="Shape 473"/>
        <p:cNvGrpSpPr/>
        <p:nvPr/>
      </p:nvGrpSpPr>
      <p:grpSpPr>
        <a:xfrm>
          <a:off x="0" y="0"/>
          <a:ext cx="0" cy="0"/>
          <a:chOff x="0" y="0"/>
          <a:chExt cx="0" cy="0"/>
        </a:xfrm>
      </p:grpSpPr>
      <p:sp>
        <p:nvSpPr>
          <p:cNvPr id="474" name="Google Shape;474;p61"/>
          <p:cNvSpPr txBox="1"/>
          <p:nvPr>
            <p:ph type="title"/>
          </p:nvPr>
        </p:nvSpPr>
        <p:spPr>
          <a:xfrm>
            <a:off x="296550" y="850675"/>
            <a:ext cx="2279700" cy="17265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a:t>Agenda</a:t>
            </a:r>
            <a:endParaRPr/>
          </a:p>
        </p:txBody>
      </p:sp>
      <p:sp>
        <p:nvSpPr>
          <p:cNvPr id="475" name="Google Shape;475;p61"/>
          <p:cNvSpPr txBox="1"/>
          <p:nvPr>
            <p:ph idx="1" type="subTitle"/>
          </p:nvPr>
        </p:nvSpPr>
        <p:spPr>
          <a:xfrm>
            <a:off x="3851725" y="956550"/>
            <a:ext cx="5013900" cy="3909600"/>
          </a:xfrm>
          <a:prstGeom prst="rect">
            <a:avLst/>
          </a:prstGeom>
        </p:spPr>
        <p:txBody>
          <a:bodyPr anchorCtr="0" anchor="t" bIns="91425" lIns="0" spcFirstLastPara="1" rIns="0" wrap="square" tIns="91425">
            <a:spAutoFit/>
          </a:bodyPr>
          <a:lstStyle/>
          <a:p>
            <a:pPr indent="-368300" lvl="0" marL="457200" rtl="0" algn="l">
              <a:lnSpc>
                <a:spcPct val="200000"/>
              </a:lnSpc>
              <a:spcBef>
                <a:spcPts val="0"/>
              </a:spcBef>
              <a:spcAft>
                <a:spcPts val="0"/>
              </a:spcAft>
              <a:buClr>
                <a:schemeClr val="dk1"/>
              </a:buClr>
              <a:buSzPts val="2200"/>
              <a:buFont typeface="Inter Light"/>
              <a:buAutoNum type="arabicPeriod"/>
            </a:pPr>
            <a:r>
              <a:rPr lang="en"/>
              <a:t>Intro to the Dataset/Goals</a:t>
            </a:r>
            <a:endParaRPr/>
          </a:p>
          <a:p>
            <a:pPr indent="-368300" lvl="0" marL="457200" rtl="0" algn="l">
              <a:lnSpc>
                <a:spcPct val="200000"/>
              </a:lnSpc>
              <a:spcBef>
                <a:spcPts val="0"/>
              </a:spcBef>
              <a:spcAft>
                <a:spcPts val="0"/>
              </a:spcAft>
              <a:buClr>
                <a:schemeClr val="dk1"/>
              </a:buClr>
              <a:buSzPts val="2200"/>
              <a:buFont typeface="Inter"/>
              <a:buAutoNum type="arabicPeriod"/>
            </a:pPr>
            <a:r>
              <a:rPr b="1" lang="en">
                <a:latin typeface="Inter"/>
                <a:ea typeface="Inter"/>
                <a:cs typeface="Inter"/>
                <a:sym typeface="Inter"/>
              </a:rPr>
              <a:t>Data Visualization</a:t>
            </a:r>
            <a:endParaRPr b="1">
              <a:latin typeface="Inter"/>
              <a:ea typeface="Inter"/>
              <a:cs typeface="Inter"/>
              <a:sym typeface="Inter"/>
            </a:endParaRPr>
          </a:p>
          <a:p>
            <a:pPr indent="-368300" lvl="0" marL="457200" rtl="0" algn="l">
              <a:lnSpc>
                <a:spcPct val="200000"/>
              </a:lnSpc>
              <a:spcBef>
                <a:spcPts val="0"/>
              </a:spcBef>
              <a:spcAft>
                <a:spcPts val="0"/>
              </a:spcAft>
              <a:buClr>
                <a:schemeClr val="dk1"/>
              </a:buClr>
              <a:buSzPts val="2200"/>
              <a:buFont typeface="Inter Light"/>
              <a:buAutoNum type="arabicPeriod"/>
            </a:pPr>
            <a:r>
              <a:rPr lang="en"/>
              <a:t>Modeling</a:t>
            </a:r>
            <a:endParaRPr/>
          </a:p>
          <a:p>
            <a:pPr indent="-368300" lvl="0" marL="457200" rtl="0" algn="l">
              <a:lnSpc>
                <a:spcPct val="200000"/>
              </a:lnSpc>
              <a:spcBef>
                <a:spcPts val="0"/>
              </a:spcBef>
              <a:spcAft>
                <a:spcPts val="0"/>
              </a:spcAft>
              <a:buClr>
                <a:schemeClr val="dk1"/>
              </a:buClr>
              <a:buSzPts val="2200"/>
              <a:buFont typeface="Inter Light"/>
              <a:buAutoNum type="arabicPeriod"/>
            </a:pPr>
            <a:r>
              <a:rPr lang="en"/>
              <a:t>Analysis/Key Findings</a:t>
            </a:r>
            <a:endParaRPr/>
          </a:p>
          <a:p>
            <a:pPr indent="-368300" lvl="0" marL="457200" rtl="0" algn="l">
              <a:lnSpc>
                <a:spcPct val="200000"/>
              </a:lnSpc>
              <a:spcBef>
                <a:spcPts val="0"/>
              </a:spcBef>
              <a:spcAft>
                <a:spcPts val="0"/>
              </a:spcAft>
              <a:buClr>
                <a:schemeClr val="dk1"/>
              </a:buClr>
              <a:buSzPts val="2200"/>
              <a:buFont typeface="Inter Light"/>
              <a:buAutoNum type="arabicPeriod"/>
            </a:pPr>
            <a:r>
              <a:rPr lang="en"/>
              <a:t>References</a:t>
            </a:r>
            <a:endParaRPr/>
          </a:p>
          <a:p>
            <a:pPr indent="0" lvl="0" marL="0" rtl="0" algn="l">
              <a:lnSpc>
                <a:spcPct val="200000"/>
              </a:lnSpc>
              <a:spcBef>
                <a:spcPts val="0"/>
              </a:spcBef>
              <a:spcAft>
                <a:spcPts val="0"/>
              </a:spcAft>
              <a:buNone/>
            </a:pPr>
            <a:r>
              <a:t/>
            </a:r>
            <a:endParaRPr/>
          </a:p>
        </p:txBody>
      </p:sp>
      <p:sp>
        <p:nvSpPr>
          <p:cNvPr id="476" name="Google Shape;476;p61"/>
          <p:cNvSpPr txBox="1"/>
          <p:nvPr>
            <p:ph idx="12" type="sldNum"/>
          </p:nvPr>
        </p:nvSpPr>
        <p:spPr>
          <a:xfrm>
            <a:off x="8314451" y="64031"/>
            <a:ext cx="548700" cy="292500"/>
          </a:xfrm>
          <a:prstGeom prst="rect">
            <a:avLst/>
          </a:prstGeom>
        </p:spPr>
        <p:txBody>
          <a:bodyPr anchorCtr="0" anchor="t" bIns="91425" lIns="0" spcFirstLastPara="1" rIns="0" wrap="square" tIns="91425">
            <a:sp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0" name="Shape 480"/>
        <p:cNvGrpSpPr/>
        <p:nvPr/>
      </p:nvGrpSpPr>
      <p:grpSpPr>
        <a:xfrm>
          <a:off x="0" y="0"/>
          <a:ext cx="0" cy="0"/>
          <a:chOff x="0" y="0"/>
          <a:chExt cx="0" cy="0"/>
        </a:xfrm>
      </p:grpSpPr>
      <p:sp>
        <p:nvSpPr>
          <p:cNvPr id="481" name="Google Shape;481;p62"/>
          <p:cNvSpPr txBox="1"/>
          <p:nvPr>
            <p:ph idx="12" type="sldNum"/>
          </p:nvPr>
        </p:nvSpPr>
        <p:spPr>
          <a:xfrm>
            <a:off x="8314451" y="64031"/>
            <a:ext cx="548700" cy="292500"/>
          </a:xfrm>
          <a:prstGeom prst="rect">
            <a:avLst/>
          </a:prstGeom>
        </p:spPr>
        <p:txBody>
          <a:bodyPr anchorCtr="0" anchor="t" bIns="91425" lIns="0" spcFirstLastPara="1" rIns="0" wrap="square" tIns="91425">
            <a:spAutoFit/>
          </a:bodyPr>
          <a:lstStyle/>
          <a:p>
            <a:pPr indent="0" lvl="0" marL="0" rtl="0" algn="r">
              <a:spcBef>
                <a:spcPts val="0"/>
              </a:spcBef>
              <a:spcAft>
                <a:spcPts val="0"/>
              </a:spcAft>
              <a:buNone/>
            </a:pPr>
            <a:fld id="{00000000-1234-1234-1234-123412341234}" type="slidenum">
              <a:rPr lang="en"/>
              <a:t>‹#›</a:t>
            </a:fld>
            <a:endParaRPr/>
          </a:p>
        </p:txBody>
      </p:sp>
      <p:pic>
        <p:nvPicPr>
          <p:cNvPr id="482" name="Google Shape;482;p62" title="exams_mentalhealth.png"/>
          <p:cNvPicPr preferRelativeResize="0"/>
          <p:nvPr/>
        </p:nvPicPr>
        <p:blipFill>
          <a:blip r:embed="rId3">
            <a:alphaModFix/>
          </a:blip>
          <a:stretch>
            <a:fillRect/>
          </a:stretch>
        </p:blipFill>
        <p:spPr>
          <a:xfrm>
            <a:off x="4467418" y="2253725"/>
            <a:ext cx="4676582" cy="2889775"/>
          </a:xfrm>
          <a:prstGeom prst="rect">
            <a:avLst/>
          </a:prstGeom>
          <a:noFill/>
          <a:ln>
            <a:noFill/>
          </a:ln>
        </p:spPr>
      </p:pic>
      <p:pic>
        <p:nvPicPr>
          <p:cNvPr id="483" name="Google Shape;483;p62" title="exams_study.png"/>
          <p:cNvPicPr preferRelativeResize="0"/>
          <p:nvPr/>
        </p:nvPicPr>
        <p:blipFill>
          <a:blip r:embed="rId4">
            <a:alphaModFix/>
          </a:blip>
          <a:stretch>
            <a:fillRect/>
          </a:stretch>
        </p:blipFill>
        <p:spPr>
          <a:xfrm>
            <a:off x="0" y="0"/>
            <a:ext cx="4676575" cy="2889728"/>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7" name="Shape 487"/>
        <p:cNvGrpSpPr/>
        <p:nvPr/>
      </p:nvGrpSpPr>
      <p:grpSpPr>
        <a:xfrm>
          <a:off x="0" y="0"/>
          <a:ext cx="0" cy="0"/>
          <a:chOff x="0" y="0"/>
          <a:chExt cx="0" cy="0"/>
        </a:xfrm>
      </p:grpSpPr>
      <p:sp>
        <p:nvSpPr>
          <p:cNvPr id="488" name="Google Shape;488;p63"/>
          <p:cNvSpPr txBox="1"/>
          <p:nvPr>
            <p:ph idx="12" type="sldNum"/>
          </p:nvPr>
        </p:nvSpPr>
        <p:spPr>
          <a:xfrm>
            <a:off x="8314451" y="64031"/>
            <a:ext cx="548700" cy="292500"/>
          </a:xfrm>
          <a:prstGeom prst="rect">
            <a:avLst/>
          </a:prstGeom>
        </p:spPr>
        <p:txBody>
          <a:bodyPr anchorCtr="0" anchor="t" bIns="91425" lIns="0" spcFirstLastPara="1" rIns="0" wrap="square" tIns="91425">
            <a:spAutoFit/>
          </a:bodyPr>
          <a:lstStyle/>
          <a:p>
            <a:pPr indent="0" lvl="0" marL="0" rtl="0" algn="r">
              <a:spcBef>
                <a:spcPts val="0"/>
              </a:spcBef>
              <a:spcAft>
                <a:spcPts val="0"/>
              </a:spcAft>
              <a:buNone/>
            </a:pPr>
            <a:fld id="{00000000-1234-1234-1234-123412341234}" type="slidenum">
              <a:rPr lang="en"/>
              <a:t>‹#›</a:t>
            </a:fld>
            <a:endParaRPr/>
          </a:p>
        </p:txBody>
      </p:sp>
      <p:pic>
        <p:nvPicPr>
          <p:cNvPr id="489" name="Google Shape;489;p63" title="diet_exams.png"/>
          <p:cNvPicPr preferRelativeResize="0"/>
          <p:nvPr/>
        </p:nvPicPr>
        <p:blipFill>
          <a:blip r:embed="rId3">
            <a:alphaModFix/>
          </a:blip>
          <a:stretch>
            <a:fillRect/>
          </a:stretch>
        </p:blipFill>
        <p:spPr>
          <a:xfrm>
            <a:off x="0" y="64025"/>
            <a:ext cx="4603200" cy="2844416"/>
          </a:xfrm>
          <a:prstGeom prst="rect">
            <a:avLst/>
          </a:prstGeom>
          <a:noFill/>
          <a:ln>
            <a:noFill/>
          </a:ln>
        </p:spPr>
      </p:pic>
      <p:pic>
        <p:nvPicPr>
          <p:cNvPr id="490" name="Google Shape;490;p63" title="jobs_exams.png"/>
          <p:cNvPicPr preferRelativeResize="0"/>
          <p:nvPr/>
        </p:nvPicPr>
        <p:blipFill>
          <a:blip r:embed="rId4">
            <a:alphaModFix/>
          </a:blip>
          <a:stretch>
            <a:fillRect/>
          </a:stretch>
        </p:blipFill>
        <p:spPr>
          <a:xfrm>
            <a:off x="4297475" y="2148750"/>
            <a:ext cx="4846524" cy="29947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4" name="Shape 494"/>
        <p:cNvGrpSpPr/>
        <p:nvPr/>
      </p:nvGrpSpPr>
      <p:grpSpPr>
        <a:xfrm>
          <a:off x="0" y="0"/>
          <a:ext cx="0" cy="0"/>
          <a:chOff x="0" y="0"/>
          <a:chExt cx="0" cy="0"/>
        </a:xfrm>
      </p:grpSpPr>
      <p:sp>
        <p:nvSpPr>
          <p:cNvPr id="495" name="Google Shape;495;p64"/>
          <p:cNvSpPr txBox="1"/>
          <p:nvPr>
            <p:ph idx="12" type="sldNum"/>
          </p:nvPr>
        </p:nvSpPr>
        <p:spPr>
          <a:xfrm>
            <a:off x="8314451" y="64031"/>
            <a:ext cx="548700" cy="292500"/>
          </a:xfrm>
          <a:prstGeom prst="rect">
            <a:avLst/>
          </a:prstGeom>
        </p:spPr>
        <p:txBody>
          <a:bodyPr anchorCtr="0" anchor="t" bIns="91425" lIns="0" spcFirstLastPara="1" rIns="0" wrap="square" tIns="91425">
            <a:spAutoFit/>
          </a:bodyPr>
          <a:lstStyle/>
          <a:p>
            <a:pPr indent="0" lvl="0" marL="0" rtl="0" algn="r">
              <a:spcBef>
                <a:spcPts val="0"/>
              </a:spcBef>
              <a:spcAft>
                <a:spcPts val="0"/>
              </a:spcAft>
              <a:buNone/>
            </a:pPr>
            <a:fld id="{00000000-1234-1234-1234-123412341234}" type="slidenum">
              <a:rPr lang="en"/>
              <a:t>‹#›</a:t>
            </a:fld>
            <a:endParaRPr/>
          </a:p>
        </p:txBody>
      </p:sp>
      <p:pic>
        <p:nvPicPr>
          <p:cNvPr id="496" name="Google Shape;496;p64" title="social_sleep_exams.png"/>
          <p:cNvPicPr preferRelativeResize="0"/>
          <p:nvPr/>
        </p:nvPicPr>
        <p:blipFill>
          <a:blip r:embed="rId3">
            <a:alphaModFix/>
          </a:blip>
          <a:stretch>
            <a:fillRect/>
          </a:stretch>
        </p:blipFill>
        <p:spPr>
          <a:xfrm>
            <a:off x="-1" y="1"/>
            <a:ext cx="4603200" cy="2844417"/>
          </a:xfrm>
          <a:prstGeom prst="rect">
            <a:avLst/>
          </a:prstGeom>
          <a:noFill/>
          <a:ln>
            <a:noFill/>
          </a:ln>
        </p:spPr>
      </p:pic>
      <p:pic>
        <p:nvPicPr>
          <p:cNvPr id="497" name="Google Shape;497;p64" title="education_exams.png"/>
          <p:cNvPicPr preferRelativeResize="0"/>
          <p:nvPr/>
        </p:nvPicPr>
        <p:blipFill>
          <a:blip r:embed="rId4">
            <a:alphaModFix/>
          </a:blip>
          <a:stretch>
            <a:fillRect/>
          </a:stretch>
        </p:blipFill>
        <p:spPr>
          <a:xfrm>
            <a:off x="4223075" y="2044550"/>
            <a:ext cx="4920925" cy="30407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Yellow">
  <a:themeElements>
    <a:clrScheme name="Simple Light">
      <a:dk1>
        <a:srgbClr val="202124"/>
      </a:dk1>
      <a:lt1>
        <a:srgbClr val="FDFDFD"/>
      </a:lt1>
      <a:dk2>
        <a:srgbClr val="F2F2F2"/>
      </a:dk2>
      <a:lt2>
        <a:srgbClr val="999999"/>
      </a:lt2>
      <a:accent1>
        <a:srgbClr val="F9F933"/>
      </a:accent1>
      <a:accent2>
        <a:srgbClr val="FBFB74"/>
      </a:accent2>
      <a:accent3>
        <a:srgbClr val="FDFDC4"/>
      </a:accent3>
      <a:accent4>
        <a:srgbClr val="EDED07"/>
      </a:accent4>
      <a:accent5>
        <a:srgbClr val="DBDAD7"/>
      </a:accent5>
      <a:accent6>
        <a:srgbClr val="5A5959"/>
      </a:accent6>
      <a:hlink>
        <a:srgbClr val="202124"/>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