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0"/>
    <p:restoredTop sz="94740"/>
  </p:normalViewPr>
  <p:slideViewPr>
    <p:cSldViewPr snapToGrid="0">
      <p:cViewPr>
        <p:scale>
          <a:sx n="59" d="100"/>
          <a:sy n="59" d="100"/>
        </p:scale>
        <p:origin x="408" y="5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EB3E-FB3A-0561-DD68-95B3F1B7A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4B63D-973B-BFFA-AF61-61B319257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6016-2DFD-CA6E-CD9C-A002166D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0432-CF27-5CD2-F1EE-3E4C15CB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6D844-A62B-DD69-7557-1926144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305F-0E53-4AD6-FF86-E39DC858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D5196-1952-8F5F-2D94-0275940A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F494-6D78-5853-1C8A-F1F55C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E3F65-19DD-7F84-D2BE-20A187C2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98E0D-D69F-2D88-E432-73D5BB1C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6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E9DA6-654D-B4B8-925B-F5B04B1FC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C4C80-4389-A95B-7939-498189947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7126E-E88D-8CC1-087E-2AEEBE3A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DC5B-DDB7-D8C3-72AD-C9F1A5FD0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0257E-7104-F7BD-9FB6-92943A5D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9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599A-3D19-DD00-A0BF-6C177434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BE203-C2A1-CF1D-8CEE-E08A5233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013B-262E-3249-1175-CDCBB5AB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D7D4B-2CA1-0FBF-FE8A-9D9AD65D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57DB-A9F4-CEA5-1C1A-547F5055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C77E-3E89-3C0B-A0B4-26DAEF2B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3A426-811A-D5B4-7C97-BA304F8E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AC9A4-2DDA-FC74-4C60-BA58AD3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AAA58-0064-9477-FCCB-49BCEA18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F9CF9-B955-1741-F26F-55B199E6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5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B05A-64FD-1608-89B6-469C773A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0A44-A824-CB6F-0A1E-DC68CEB9D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6645-5001-ACDB-238B-E855DE46E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DF81F-5D77-3797-091F-2C517531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3FBDF-D09A-BA0D-08F3-0B9E766D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7239D-2643-4E3E-B303-F422EEF2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7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8E48-2ECE-E2E2-FA87-F8F42723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E3BBB-8EF2-C3EE-E087-2FB647400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AD5F-F992-58AA-B245-8AC99BB22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5E50E-3E9C-1648-9794-97EDD6823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EC504-A9AD-9145-19F1-444E73FC5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54C4E-DDE9-F730-BEDF-1576B01F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87A4B-A330-D6EB-2C62-D9ED8393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E762B-C577-A179-1D07-FA1C16D5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A0E8-DCF3-B6E6-EF6B-7115A165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32110-3650-88E6-409B-1778370F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6443E-1A02-1389-964B-5DFE4343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F1019-E3B0-4B78-BE25-29D2E881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3A9BD-70E8-B8DC-EB39-222613AB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065EF-615A-CA46-1B9D-A405AFB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F6B31-E28A-A95E-EAA0-85BBBB65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8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FEB6-2703-77DD-F193-10F8F713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FBE3-7DDE-B0F0-A9E3-9C75C9EA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CB75F-A9CB-97E5-519E-F888FF52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9132-5F7F-C59B-6FE6-7B248098D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E2DA-2C53-23D7-DA1D-96D35709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4949-ADE3-A3A1-8CBD-8DF283BF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5925-6F7E-DE1C-93BD-F6351085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86D1D-BDCD-A0DA-8086-AE0B3F444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7A53F-B3BC-E1B8-0F0B-CA09D910D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0A2D9-6C4F-4C24-FFA9-622D8D5A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12FA-07FC-F9AC-630A-7A9FBE9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21C13-CED0-3CF9-51D4-1997E7A3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0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88880-46E8-751C-374A-6DA1937E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6253-C986-288E-0E84-94BBF3107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C98A-80F2-0EF9-C922-694397142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C83C9-74AD-844B-BAC2-D5BE7508E1B4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4011-68F8-BC3D-1CDB-CC319AA8D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717CA-D27E-D4F7-D7E0-D4D34C4CC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A4D23-CFD5-B943-A427-4DC0CACF5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8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A74B7D2-424C-1C66-3E97-1A567532F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1" y="4818257"/>
            <a:ext cx="7354250" cy="2039743"/>
          </a:xfrm>
          <a:prstGeom prst="rect">
            <a:avLst/>
          </a:prstGeom>
        </p:spPr>
      </p:pic>
      <p:pic>
        <p:nvPicPr>
          <p:cNvPr id="19" name="Picture 18" descr="A diagram of different types of uncertainty&#10;&#10;Description automatically generated">
            <a:extLst>
              <a:ext uri="{FF2B5EF4-FFF2-40B4-BE49-F238E27FC236}">
                <a16:creationId xmlns:a16="http://schemas.microsoft.com/office/drawing/2014/main" id="{A0574F70-46AD-FBB9-78AA-AB520438A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02" y="71025"/>
            <a:ext cx="4138419" cy="2930620"/>
          </a:xfrm>
          <a:prstGeom prst="rect">
            <a:avLst/>
          </a:prstGeom>
        </p:spPr>
      </p:pic>
      <p:pic>
        <p:nvPicPr>
          <p:cNvPr id="21" name="Picture 20" descr="A blank form with a number of different types of uncertainty&#10;&#10;Description automatically generated">
            <a:extLst>
              <a:ext uri="{FF2B5EF4-FFF2-40B4-BE49-F238E27FC236}">
                <a16:creationId xmlns:a16="http://schemas.microsoft.com/office/drawing/2014/main" id="{53EFFC47-0AA2-7E64-9866-7758696C2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939" y="229652"/>
            <a:ext cx="4610596" cy="2295833"/>
          </a:xfrm>
          <a:prstGeom prst="rect">
            <a:avLst/>
          </a:prstGeom>
        </p:spPr>
      </p:pic>
      <p:pic>
        <p:nvPicPr>
          <p:cNvPr id="25" name="Picture 24" descr="A diagram of a scientific experiment&#10;&#10;Description automatically generated with medium confidence">
            <a:extLst>
              <a:ext uri="{FF2B5EF4-FFF2-40B4-BE49-F238E27FC236}">
                <a16:creationId xmlns:a16="http://schemas.microsoft.com/office/drawing/2014/main" id="{C8882448-1F32-E382-FEE0-D67D526FF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674" y="2722587"/>
            <a:ext cx="4672406" cy="4050777"/>
          </a:xfrm>
          <a:prstGeom prst="rect">
            <a:avLst/>
          </a:prstGeom>
        </p:spPr>
      </p:pic>
      <p:pic>
        <p:nvPicPr>
          <p:cNvPr id="11" name="Picture 10" descr="A diagram of a model&#10;&#10;Description automatically generated with medium confidence">
            <a:extLst>
              <a:ext uri="{FF2B5EF4-FFF2-40B4-BE49-F238E27FC236}">
                <a16:creationId xmlns:a16="http://schemas.microsoft.com/office/drawing/2014/main" id="{CAAB0950-C5E5-0ACB-3463-E36FAF502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465" y="522620"/>
            <a:ext cx="3119284" cy="1791929"/>
          </a:xfrm>
          <a:prstGeom prst="rect">
            <a:avLst/>
          </a:prstGeom>
        </p:spPr>
      </p:pic>
      <p:pic>
        <p:nvPicPr>
          <p:cNvPr id="17" name="Picture 16" descr="A close-up of a chart&#10;&#10;Description automatically generated">
            <a:extLst>
              <a:ext uri="{FF2B5EF4-FFF2-40B4-BE49-F238E27FC236}">
                <a16:creationId xmlns:a16="http://schemas.microsoft.com/office/drawing/2014/main" id="{4D612E2B-6402-645B-938C-E4BCC632C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1" y="2850863"/>
            <a:ext cx="2811559" cy="1808023"/>
          </a:xfrm>
          <a:prstGeom prst="rect">
            <a:avLst/>
          </a:prstGeom>
        </p:spPr>
      </p:pic>
      <p:pic>
        <p:nvPicPr>
          <p:cNvPr id="23" name="Picture 22" descr="A table with text and numbers&#10;&#10;Description automatically generated">
            <a:extLst>
              <a:ext uri="{FF2B5EF4-FFF2-40B4-BE49-F238E27FC236}">
                <a16:creationId xmlns:a16="http://schemas.microsoft.com/office/drawing/2014/main" id="{CB8AF8E6-71CE-AB99-F98C-114A2E554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966" y="3001645"/>
            <a:ext cx="4483708" cy="20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8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of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2DB46DC-AC86-CB06-5412-5E97FD52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4" y="0"/>
            <a:ext cx="3711610" cy="6858000"/>
          </a:xfrm>
          <a:prstGeom prst="rect">
            <a:avLst/>
          </a:prstGeom>
        </p:spPr>
      </p:pic>
      <p:pic>
        <p:nvPicPr>
          <p:cNvPr id="5" name="Picture 4" descr="A black and white page with text&#10;&#10;Description automatically generated">
            <a:extLst>
              <a:ext uri="{FF2B5EF4-FFF2-40B4-BE49-F238E27FC236}">
                <a16:creationId xmlns:a16="http://schemas.microsoft.com/office/drawing/2014/main" id="{BF862700-91BF-9E6D-32BB-6992ADFF9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243" y="0"/>
            <a:ext cx="7772400" cy="4986757"/>
          </a:xfrm>
          <a:prstGeom prst="rect">
            <a:avLst/>
          </a:prstGeom>
        </p:spPr>
      </p:pic>
      <p:pic>
        <p:nvPicPr>
          <p:cNvPr id="6" name="Picture 5" descr="A table of progress bar&#10;&#10;Description automatically generated with medium confidence">
            <a:extLst>
              <a:ext uri="{FF2B5EF4-FFF2-40B4-BE49-F238E27FC236}">
                <a16:creationId xmlns:a16="http://schemas.microsoft.com/office/drawing/2014/main" id="{F6C3EF18-048F-DE0C-9EE1-3F4A21012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086" y="4765729"/>
            <a:ext cx="6096000" cy="1987044"/>
          </a:xfrm>
          <a:prstGeom prst="rect">
            <a:avLst/>
          </a:prstGeom>
        </p:spPr>
      </p:pic>
      <p:pic>
        <p:nvPicPr>
          <p:cNvPr id="7" name="Picture 6" descr="A table of equations&#10;&#10;Description automatically generated">
            <a:extLst>
              <a:ext uri="{FF2B5EF4-FFF2-40B4-BE49-F238E27FC236}">
                <a16:creationId xmlns:a16="http://schemas.microsoft.com/office/drawing/2014/main" id="{B389A3F5-FB2D-994E-97B5-0D8FF2A2B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808" y="4013428"/>
            <a:ext cx="4144397" cy="2739345"/>
          </a:xfrm>
          <a:prstGeom prst="rect">
            <a:avLst/>
          </a:prstGeom>
        </p:spPr>
      </p:pic>
      <p:pic>
        <p:nvPicPr>
          <p:cNvPr id="8" name="Picture 7" descr="A diagram of different types of soil&#10;&#10;Description automatically generated with medium confidence">
            <a:extLst>
              <a:ext uri="{FF2B5EF4-FFF2-40B4-BE49-F238E27FC236}">
                <a16:creationId xmlns:a16="http://schemas.microsoft.com/office/drawing/2014/main" id="{F0A7866C-584A-9137-F82F-6D530BD632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2673" y="1514023"/>
            <a:ext cx="2353039" cy="28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59EA5E8F-3262-7C18-3BAE-13FF641D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94609"/>
            <a:ext cx="5831127" cy="3133393"/>
          </a:xfrm>
          <a:prstGeom prst="rect">
            <a:avLst/>
          </a:prstGeom>
        </p:spPr>
      </p:pic>
      <p:pic>
        <p:nvPicPr>
          <p:cNvPr id="7" name="Picture 6" descr="A screenshot of a table&#10;&#10;Description automatically generated">
            <a:extLst>
              <a:ext uri="{FF2B5EF4-FFF2-40B4-BE49-F238E27FC236}">
                <a16:creationId xmlns:a16="http://schemas.microsoft.com/office/drawing/2014/main" id="{0778544E-4D02-B65E-14F5-81104F1C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29" y="3285189"/>
            <a:ext cx="5394671" cy="2954509"/>
          </a:xfrm>
          <a:prstGeom prst="rect">
            <a:avLst/>
          </a:prstGeom>
        </p:spPr>
      </p:pic>
      <p:pic>
        <p:nvPicPr>
          <p:cNvPr id="9" name="Picture 8" descr="A diagram of a cube&#10;&#10;Description automatically generated">
            <a:extLst>
              <a:ext uri="{FF2B5EF4-FFF2-40B4-BE49-F238E27FC236}">
                <a16:creationId xmlns:a16="http://schemas.microsoft.com/office/drawing/2014/main" id="{95FDFCBE-B3B2-E81A-A6A1-3289909E7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1796"/>
            <a:ext cx="5269049" cy="3133393"/>
          </a:xfrm>
          <a:prstGeom prst="rect">
            <a:avLst/>
          </a:prstGeom>
        </p:spPr>
      </p:pic>
      <p:pic>
        <p:nvPicPr>
          <p:cNvPr id="11" name="Picture 10" descr="A graph with black dots and lines&#10;&#10;Description automatically generated">
            <a:extLst>
              <a:ext uri="{FF2B5EF4-FFF2-40B4-BE49-F238E27FC236}">
                <a16:creationId xmlns:a16="http://schemas.microsoft.com/office/drawing/2014/main" id="{7CDDEFD5-4229-1772-920E-B9EC94CCC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91" y="0"/>
            <a:ext cx="5155409" cy="328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8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mall town&#10;&#10;Description automatically generated with medium confidence">
            <a:extLst>
              <a:ext uri="{FF2B5EF4-FFF2-40B4-BE49-F238E27FC236}">
                <a16:creationId xmlns:a16="http://schemas.microsoft.com/office/drawing/2014/main" id="{A1CC4212-5B75-42D6-C90F-F9F6DDCAE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783" y="0"/>
            <a:ext cx="4342730" cy="4261757"/>
          </a:xfrm>
          <a:prstGeom prst="rect">
            <a:avLst/>
          </a:prstGeom>
        </p:spPr>
      </p:pic>
      <p:pic>
        <p:nvPicPr>
          <p:cNvPr id="7" name="Picture 6" descr="A diagram of a diagram of a problem&#10;&#10;Description automatically generated with medium confidence">
            <a:extLst>
              <a:ext uri="{FF2B5EF4-FFF2-40B4-BE49-F238E27FC236}">
                <a16:creationId xmlns:a16="http://schemas.microsoft.com/office/drawing/2014/main" id="{8B4A818B-6C3E-D1F0-5EE4-3A3DF749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949" y="3054072"/>
            <a:ext cx="3596080" cy="3714750"/>
          </a:xfrm>
          <a:prstGeom prst="rect">
            <a:avLst/>
          </a:prstGeom>
        </p:spPr>
      </p:pic>
      <p:pic>
        <p:nvPicPr>
          <p:cNvPr id="9" name="Picture 8" descr="A diagram of a tree diagram&#10;&#10;Description automatically generated with medium confidence">
            <a:extLst>
              <a:ext uri="{FF2B5EF4-FFF2-40B4-BE49-F238E27FC236}">
                <a16:creationId xmlns:a16="http://schemas.microsoft.com/office/drawing/2014/main" id="{D15373B5-2888-3DD0-1095-D22FA2CC7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0" y="1979106"/>
            <a:ext cx="4099169" cy="3903785"/>
          </a:xfrm>
          <a:prstGeom prst="rect">
            <a:avLst/>
          </a:prstGeom>
        </p:spPr>
      </p:pic>
      <p:pic>
        <p:nvPicPr>
          <p:cNvPr id="11" name="Picture 10" descr="A diagram of a diagram of a village&#10;&#10;Description automatically generated with medium confidence">
            <a:extLst>
              <a:ext uri="{FF2B5EF4-FFF2-40B4-BE49-F238E27FC236}">
                <a16:creationId xmlns:a16="http://schemas.microsoft.com/office/drawing/2014/main" id="{A0EE08AB-6DB9-7D62-BBD5-A99320938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982" y="0"/>
            <a:ext cx="4061834" cy="40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5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Harriet Mason</dc:creator>
  <cp:lastModifiedBy>Harriet Mason</cp:lastModifiedBy>
  <cp:revision>3</cp:revision>
  <cp:lastPrinted>2024-01-31T05:17:47Z</cp:lastPrinted>
  <dcterms:created xsi:type="dcterms:W3CDTF">2024-01-31T05:08:08Z</dcterms:created>
  <dcterms:modified xsi:type="dcterms:W3CDTF">2024-02-06T08:01:17Z</dcterms:modified>
</cp:coreProperties>
</file>