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490"/>
  </p:normalViewPr>
  <p:slideViewPr>
    <p:cSldViewPr snapToGrid="0" snapToObjects="1">
      <p:cViewPr varScale="1">
        <p:scale>
          <a:sx n="78" d="100"/>
          <a:sy n="78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4130-A03E-944E-ABDA-CEFA4A0C7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D711E-C983-2943-BAE5-B8261E03C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B6EA-071A-564D-BC13-237E7A8A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8626-858A-6145-BDD2-1FB8199E589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9C621-6560-9148-B064-965A2A4F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D221E-A63D-C544-AA7C-715B629B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FA87-C645-7A44-8A28-6E1B210A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8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B9D6-F22B-DB4F-9FD4-CBC854F7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66FAF-87C2-1E43-8AAB-32858E17C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C53B1-AD00-6246-B9D3-EABF123B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8626-858A-6145-BDD2-1FB8199E589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28E4E-9266-5C49-AFAD-14265CB4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FB08B-8086-694C-BC8E-5FCC6B39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FA87-C645-7A44-8A28-6E1B210A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2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76056-5173-4A47-B794-EAF661DE1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87FF1-21EE-8046-9135-62900D0C8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EA03A-F3D4-8145-9050-E8914B78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8626-858A-6145-BDD2-1FB8199E589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2AC77-573E-E14E-B0DA-08AC00E8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2527-B83A-6144-8C03-33FC4E5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FA87-C645-7A44-8A28-6E1B210A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6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1339-BB37-3C40-83E5-82EA382D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1415-9D88-5D4C-9969-860BCAA88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1DA26-25E6-E042-80BE-E185C7C9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8626-858A-6145-BDD2-1FB8199E589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C89A-3E54-084A-8AEC-120BAB63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F459E-0A5B-C744-A6D1-770C4BA2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FA87-C645-7A44-8A28-6E1B210A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8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4052-7BDB-D446-A5AF-70E95C54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32DD4-544C-D14C-8947-2F2D1EE60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AF14-7104-F14E-B8FE-0C4734DE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8626-858A-6145-BDD2-1FB8199E589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A67F7-2BE4-A84D-A74E-6D0287BA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D8F3B-B0AD-6747-A56D-9DB3B3D9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FA87-C645-7A44-8A28-6E1B210A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56C9-65A2-224E-A4A6-4A3EE4F4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BF37-FF3A-464B-A58D-46BB4371D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89077-A924-1942-B41B-7277A8F0D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791C9-A5A3-444A-A692-F5AD11BC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8626-858A-6145-BDD2-1FB8199E589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356C4-0DA7-7E43-B3F0-8ED208F7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2C269-A403-514E-BF49-EA748247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FA87-C645-7A44-8A28-6E1B210A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7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0D32-41A3-7D46-9B82-EA4B7093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8533E-5090-7B48-BD96-724098C4F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31F99-23F2-D24E-8CAE-A387A9F01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655D1-540C-934A-8188-57369EEDF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0E75B-DC31-F344-8850-560672268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81B7E-3693-E34C-91A5-CF200B5F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8626-858A-6145-BDD2-1FB8199E589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768FF-9966-5D43-A3BB-D73727C2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8D27E-E8AD-9048-B863-F429698B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FA87-C645-7A44-8A28-6E1B210A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3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042A-72CB-6544-B31A-030F7379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EEC9E-630A-BD41-924C-B3780A47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8626-858A-6145-BDD2-1FB8199E589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54171-577A-DC43-8E0D-C1536CE6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28722-EB2A-304D-AD3C-400F2A75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FA87-C645-7A44-8A28-6E1B210A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1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7CBB8-8B36-6F41-A864-06C4BCF1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8626-858A-6145-BDD2-1FB8199E589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E1D8B-12E1-C948-A181-29F3832B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8C565-3840-0249-AA94-E3A6774A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FA87-C645-7A44-8A28-6E1B210A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AFBC-3D65-1346-BD41-2A881CC2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FFC58-65FD-8747-A053-2CC8DB26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AD626-A934-1348-BA29-E4E1BDC80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A8C20-A53C-5341-895D-97B0E7BF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8626-858A-6145-BDD2-1FB8199E589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D21A8-1DAB-2447-8C39-76E8EB55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6B083-1133-5743-ADB6-0432D6C5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FA87-C645-7A44-8A28-6E1B210A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6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9EF5-89D4-1343-8E63-FA7B2736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CB510-0C01-3443-AC36-4F7EC3622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FCB3E-2063-A64C-8787-83D2384AE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4BA77-56B9-5D45-B4A1-F3AB4CED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8626-858A-6145-BDD2-1FB8199E589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81320-D42F-0E46-B124-72FFD487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B7591-BD63-4A4B-A99C-C66DAB8F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FA87-C645-7A44-8A28-6E1B210A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3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DD4AB-7B9B-D644-A899-F19DC53F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40AE-5C32-CC46-B0A4-D2C95A827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8D62-4982-6445-929E-8AFA3FA4C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8626-858A-6145-BDD2-1FB8199E589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2251-B8E2-D341-A1DB-1C81F738B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632D-84E9-1642-B010-2E298E13E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9FA87-C645-7A44-8A28-6E1B210A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2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E964816-9658-764C-B2D2-23D13259C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1" y="0"/>
            <a:ext cx="3169788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41534C-FDCB-C649-B752-7DD2D2D7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307" y="0"/>
            <a:ext cx="3169788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256B79-1362-9645-ADA2-76863495E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024" y="0"/>
            <a:ext cx="3169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8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1350BE-6F8F-8A40-A09C-F263FCDB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4" y="0"/>
            <a:ext cx="316978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CDCCA-B3EA-D349-BA45-31643B9DA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077" y="0"/>
            <a:ext cx="316978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2A2D59-6B5F-A442-863A-A9CC19F4D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920" y="0"/>
            <a:ext cx="3169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7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F921F-DBE9-7447-A32F-C1CF7902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6" y="0"/>
            <a:ext cx="316978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3E3326-37D3-6C47-AA91-3A6E38AC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20" y="0"/>
            <a:ext cx="316978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82EC31-8D96-9640-90D8-D0C0DD4D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334" y="0"/>
            <a:ext cx="3169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5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F5D49-72B4-2F4C-9988-028DDE3F7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5" y="0"/>
            <a:ext cx="316978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7F4D8-C429-184D-9CDB-CA39DE2FC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106" y="0"/>
            <a:ext cx="316978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86F31-41AA-E34D-803C-E19CDDA6C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649" y="0"/>
            <a:ext cx="3169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3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cp:lastPrinted>2022-06-30T18:02:55Z</cp:lastPrinted>
  <dcterms:created xsi:type="dcterms:W3CDTF">2022-06-30T17:49:12Z</dcterms:created>
  <dcterms:modified xsi:type="dcterms:W3CDTF">2022-06-30T18:08:13Z</dcterms:modified>
</cp:coreProperties>
</file>