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5" r:id="rId5"/>
    <p:sldId id="267" r:id="rId6"/>
    <p:sldId id="268" r:id="rId7"/>
    <p:sldId id="270" r:id="rId8"/>
    <p:sldId id="273" r:id="rId9"/>
    <p:sldId id="269" r:id="rId10"/>
    <p:sldId id="274" r:id="rId11"/>
    <p:sldId id="278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EDCFF-B439-4CD6-A7C3-C013B3F1DFFE}" v="24" dt="2023-07-28T15:49:19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bura, Carolyne" userId="a69f37b7-5d34-4efc-9f5b-358f63fc6c0b" providerId="ADAL" clId="{34BEDCFF-B439-4CD6-A7C3-C013B3F1DFFE}"/>
    <pc:docChg chg="modSld">
      <pc:chgData name="Kambura, Carolyne" userId="a69f37b7-5d34-4efc-9f5b-358f63fc6c0b" providerId="ADAL" clId="{34BEDCFF-B439-4CD6-A7C3-C013B3F1DFFE}" dt="2023-07-28T15:49:19.520" v="22"/>
      <pc:docMkLst>
        <pc:docMk/>
      </pc:docMkLst>
      <pc:sldChg chg="modSp">
        <pc:chgData name="Kambura, Carolyne" userId="a69f37b7-5d34-4efc-9f5b-358f63fc6c0b" providerId="ADAL" clId="{34BEDCFF-B439-4CD6-A7C3-C013B3F1DFFE}" dt="2023-07-28T15:49:19.520" v="22"/>
        <pc:sldMkLst>
          <pc:docMk/>
          <pc:sldMk cId="4157904366" sldId="263"/>
        </pc:sldMkLst>
        <pc:graphicFrameChg chg="mod">
          <ac:chgData name="Kambura, Carolyne" userId="a69f37b7-5d34-4efc-9f5b-358f63fc6c0b" providerId="ADAL" clId="{34BEDCFF-B439-4CD6-A7C3-C013B3F1DFFE}" dt="2023-07-28T15:49:19.520" v="22"/>
          <ac:graphicFrameMkLst>
            <pc:docMk/>
            <pc:sldMk cId="4157904366" sldId="263"/>
            <ac:graphicFrameMk id="2" creationId="{1E8B0DD7-FD1C-40B0-CDB9-72BED7F522AE}"/>
          </ac:graphicFrameMkLst>
        </pc:graphicFrameChg>
      </pc:sldChg>
    </pc:docChg>
  </pc:docChgLst>
  <pc:docChgLst>
    <pc:chgData name="Kambura, Carolyne" userId="a69f37b7-5d34-4efc-9f5b-358f63fc6c0b" providerId="ADAL" clId="{331250EF-D430-4804-98FD-9BF5F693C26F}"/>
    <pc:docChg chg="undo redo custSel addSld delSld modSld sldOrd">
      <pc:chgData name="Kambura, Carolyne" userId="a69f37b7-5d34-4efc-9f5b-358f63fc6c0b" providerId="ADAL" clId="{331250EF-D430-4804-98FD-9BF5F693C26F}" dt="2023-07-26T15:32:15.955" v="1556" actId="47"/>
      <pc:docMkLst>
        <pc:docMk/>
      </pc:docMkLst>
      <pc:sldChg chg="del">
        <pc:chgData name="Kambura, Carolyne" userId="a69f37b7-5d34-4efc-9f5b-358f63fc6c0b" providerId="ADAL" clId="{331250EF-D430-4804-98FD-9BF5F693C26F}" dt="2023-07-26T15:10:10.141" v="1382" actId="47"/>
        <pc:sldMkLst>
          <pc:docMk/>
          <pc:sldMk cId="497607547" sldId="258"/>
        </pc:sldMkLst>
      </pc:sldChg>
      <pc:sldChg chg="del">
        <pc:chgData name="Kambura, Carolyne" userId="a69f37b7-5d34-4efc-9f5b-358f63fc6c0b" providerId="ADAL" clId="{331250EF-D430-4804-98FD-9BF5F693C26F}" dt="2023-07-26T15:10:01.767" v="1379" actId="47"/>
        <pc:sldMkLst>
          <pc:docMk/>
          <pc:sldMk cId="4209322005" sldId="259"/>
        </pc:sldMkLst>
      </pc:sldChg>
      <pc:sldChg chg="del">
        <pc:chgData name="Kambura, Carolyne" userId="a69f37b7-5d34-4efc-9f5b-358f63fc6c0b" providerId="ADAL" clId="{331250EF-D430-4804-98FD-9BF5F693C26F}" dt="2023-07-26T15:10:11.590" v="1383" actId="47"/>
        <pc:sldMkLst>
          <pc:docMk/>
          <pc:sldMk cId="3501347425" sldId="260"/>
        </pc:sldMkLst>
      </pc:sldChg>
      <pc:sldChg chg="del">
        <pc:chgData name="Kambura, Carolyne" userId="a69f37b7-5d34-4efc-9f5b-358f63fc6c0b" providerId="ADAL" clId="{331250EF-D430-4804-98FD-9BF5F693C26F}" dt="2023-07-26T15:10:08.430" v="1381" actId="47"/>
        <pc:sldMkLst>
          <pc:docMk/>
          <pc:sldMk cId="1703342593" sldId="261"/>
        </pc:sldMkLst>
      </pc:sldChg>
      <pc:sldChg chg="del">
        <pc:chgData name="Kambura, Carolyne" userId="a69f37b7-5d34-4efc-9f5b-358f63fc6c0b" providerId="ADAL" clId="{331250EF-D430-4804-98FD-9BF5F693C26F}" dt="2023-07-26T15:10:03.517" v="1380" actId="47"/>
        <pc:sldMkLst>
          <pc:docMk/>
          <pc:sldMk cId="1016462586" sldId="262"/>
        </pc:sldMkLst>
      </pc:sldChg>
      <pc:sldChg chg="addSp delSp modSp mod">
        <pc:chgData name="Kambura, Carolyne" userId="a69f37b7-5d34-4efc-9f5b-358f63fc6c0b" providerId="ADAL" clId="{331250EF-D430-4804-98FD-9BF5F693C26F}" dt="2023-07-26T13:54:11.640" v="165" actId="1076"/>
        <pc:sldMkLst>
          <pc:docMk/>
          <pc:sldMk cId="4157904366" sldId="263"/>
        </pc:sldMkLst>
        <pc:picChg chg="del">
          <ac:chgData name="Kambura, Carolyne" userId="a69f37b7-5d34-4efc-9f5b-358f63fc6c0b" providerId="ADAL" clId="{331250EF-D430-4804-98FD-9BF5F693C26F}" dt="2023-07-26T13:53:33.859" v="157" actId="478"/>
          <ac:picMkLst>
            <pc:docMk/>
            <pc:sldMk cId="4157904366" sldId="263"/>
            <ac:picMk id="5" creationId="{0EDDE7CC-2692-25F9-FE62-7FE7B9490A33}"/>
          </ac:picMkLst>
        </pc:picChg>
        <pc:picChg chg="add mod modCrop">
          <ac:chgData name="Kambura, Carolyne" userId="a69f37b7-5d34-4efc-9f5b-358f63fc6c0b" providerId="ADAL" clId="{331250EF-D430-4804-98FD-9BF5F693C26F}" dt="2023-07-26T13:54:11.640" v="165" actId="1076"/>
          <ac:picMkLst>
            <pc:docMk/>
            <pc:sldMk cId="4157904366" sldId="263"/>
            <ac:picMk id="7" creationId="{2D88316C-06B7-A059-08BA-8082075378A1}"/>
          </ac:picMkLst>
        </pc:picChg>
      </pc:sldChg>
      <pc:sldChg chg="addSp delSp modSp mod">
        <pc:chgData name="Kambura, Carolyne" userId="a69f37b7-5d34-4efc-9f5b-358f63fc6c0b" providerId="ADAL" clId="{331250EF-D430-4804-98FD-9BF5F693C26F}" dt="2023-07-26T15:16:29.057" v="1437" actId="113"/>
        <pc:sldMkLst>
          <pc:docMk/>
          <pc:sldMk cId="1261117255" sldId="264"/>
        </pc:sldMkLst>
        <pc:spChg chg="mod">
          <ac:chgData name="Kambura, Carolyne" userId="a69f37b7-5d34-4efc-9f5b-358f63fc6c0b" providerId="ADAL" clId="{331250EF-D430-4804-98FD-9BF5F693C26F}" dt="2023-07-26T14:06:26.573" v="283" actId="255"/>
          <ac:spMkLst>
            <pc:docMk/>
            <pc:sldMk cId="1261117255" sldId="264"/>
            <ac:spMk id="2" creationId="{6BB5BABD-7A37-134B-6AAF-C8CEAED91F28}"/>
          </ac:spMkLst>
        </pc:spChg>
        <pc:spChg chg="mod">
          <ac:chgData name="Kambura, Carolyne" userId="a69f37b7-5d34-4efc-9f5b-358f63fc6c0b" providerId="ADAL" clId="{331250EF-D430-4804-98FD-9BF5F693C26F}" dt="2023-07-26T15:12:59.895" v="1406" actId="14100"/>
          <ac:spMkLst>
            <pc:docMk/>
            <pc:sldMk cId="1261117255" sldId="264"/>
            <ac:spMk id="3" creationId="{E7899209-702A-4D5E-FBB9-EE67BC488638}"/>
          </ac:spMkLst>
        </pc:spChg>
        <pc:spChg chg="add mod">
          <ac:chgData name="Kambura, Carolyne" userId="a69f37b7-5d34-4efc-9f5b-358f63fc6c0b" providerId="ADAL" clId="{331250EF-D430-4804-98FD-9BF5F693C26F}" dt="2023-07-26T15:16:29.057" v="1437" actId="113"/>
          <ac:spMkLst>
            <pc:docMk/>
            <pc:sldMk cId="1261117255" sldId="264"/>
            <ac:spMk id="15" creationId="{8DA31B1D-F8F9-5B07-4172-E7C1105E6F42}"/>
          </ac:spMkLst>
        </pc:spChg>
        <pc:picChg chg="mod">
          <ac:chgData name="Kambura, Carolyne" userId="a69f37b7-5d34-4efc-9f5b-358f63fc6c0b" providerId="ADAL" clId="{331250EF-D430-4804-98FD-9BF5F693C26F}" dt="2023-07-26T14:06:48.451" v="285" actId="1440"/>
          <ac:picMkLst>
            <pc:docMk/>
            <pc:sldMk cId="1261117255" sldId="264"/>
            <ac:picMk id="5" creationId="{D0C772FF-C597-2374-40C0-10911D6C3A12}"/>
          </ac:picMkLst>
        </pc:picChg>
        <pc:picChg chg="mod">
          <ac:chgData name="Kambura, Carolyne" userId="a69f37b7-5d34-4efc-9f5b-358f63fc6c0b" providerId="ADAL" clId="{331250EF-D430-4804-98FD-9BF5F693C26F}" dt="2023-07-26T14:06:50.001" v="286" actId="1440"/>
          <ac:picMkLst>
            <pc:docMk/>
            <pc:sldMk cId="1261117255" sldId="264"/>
            <ac:picMk id="7" creationId="{B80E9B85-26F9-06AB-CA5D-9BBC3FA8465C}"/>
          </ac:picMkLst>
        </pc:picChg>
        <pc:picChg chg="mod">
          <ac:chgData name="Kambura, Carolyne" userId="a69f37b7-5d34-4efc-9f5b-358f63fc6c0b" providerId="ADAL" clId="{331250EF-D430-4804-98FD-9BF5F693C26F}" dt="2023-07-26T14:06:51.986" v="287" actId="1440"/>
          <ac:picMkLst>
            <pc:docMk/>
            <pc:sldMk cId="1261117255" sldId="264"/>
            <ac:picMk id="9" creationId="{52009E86-2410-9590-A4F4-9933678A1CB7}"/>
          </ac:picMkLst>
        </pc:picChg>
        <pc:picChg chg="add del mod">
          <ac:chgData name="Kambura, Carolyne" userId="a69f37b7-5d34-4efc-9f5b-358f63fc6c0b" providerId="ADAL" clId="{331250EF-D430-4804-98FD-9BF5F693C26F}" dt="2023-07-26T13:55:52.362" v="180" actId="478"/>
          <ac:picMkLst>
            <pc:docMk/>
            <pc:sldMk cId="1261117255" sldId="264"/>
            <ac:picMk id="13" creationId="{0D0FF797-31D0-7706-F5FC-E7AE86C8C0AD}"/>
          </ac:picMkLst>
        </pc:picChg>
        <pc:picChg chg="add mod">
          <ac:chgData name="Kambura, Carolyne" userId="a69f37b7-5d34-4efc-9f5b-358f63fc6c0b" providerId="ADAL" clId="{331250EF-D430-4804-98FD-9BF5F693C26F}" dt="2023-07-26T13:55:54.030" v="181"/>
          <ac:picMkLst>
            <pc:docMk/>
            <pc:sldMk cId="1261117255" sldId="264"/>
            <ac:picMk id="14" creationId="{D4E8AA83-07D1-9DAB-B865-35C2BED83A7B}"/>
          </ac:picMkLst>
        </pc:picChg>
      </pc:sldChg>
      <pc:sldChg chg="addSp delSp modSp mod">
        <pc:chgData name="Kambura, Carolyne" userId="a69f37b7-5d34-4efc-9f5b-358f63fc6c0b" providerId="ADAL" clId="{331250EF-D430-4804-98FD-9BF5F693C26F}" dt="2023-07-26T14:06:13.718" v="281" actId="255"/>
        <pc:sldMkLst>
          <pc:docMk/>
          <pc:sldMk cId="2654733891" sldId="265"/>
        </pc:sldMkLst>
        <pc:spChg chg="mod">
          <ac:chgData name="Kambura, Carolyne" userId="a69f37b7-5d34-4efc-9f5b-358f63fc6c0b" providerId="ADAL" clId="{331250EF-D430-4804-98FD-9BF5F693C26F}" dt="2023-07-26T14:06:13.718" v="281" actId="255"/>
          <ac:spMkLst>
            <pc:docMk/>
            <pc:sldMk cId="2654733891" sldId="265"/>
            <ac:spMk id="2" creationId="{CC71EAB4-F542-3008-5519-9ED1574FBDDF}"/>
          </ac:spMkLst>
        </pc:spChg>
        <pc:picChg chg="add del mod">
          <ac:chgData name="Kambura, Carolyne" userId="a69f37b7-5d34-4efc-9f5b-358f63fc6c0b" providerId="ADAL" clId="{331250EF-D430-4804-98FD-9BF5F693C26F}" dt="2023-07-26T13:54:35.098" v="168" actId="478"/>
          <ac:picMkLst>
            <pc:docMk/>
            <pc:sldMk cId="2654733891" sldId="265"/>
            <ac:picMk id="6" creationId="{BD264E6A-70CD-79E4-529E-00503A63BAAB}"/>
          </ac:picMkLst>
        </pc:picChg>
        <pc:picChg chg="add del mod">
          <ac:chgData name="Kambura, Carolyne" userId="a69f37b7-5d34-4efc-9f5b-358f63fc6c0b" providerId="ADAL" clId="{331250EF-D430-4804-98FD-9BF5F693C26F}" dt="2023-07-26T13:56:03.456" v="182" actId="478"/>
          <ac:picMkLst>
            <pc:docMk/>
            <pc:sldMk cId="2654733891" sldId="265"/>
            <ac:picMk id="7" creationId="{82AEA2F5-1513-1F46-4757-E88DCEF27FA4}"/>
          </ac:picMkLst>
        </pc:picChg>
        <pc:picChg chg="add mod">
          <ac:chgData name="Kambura, Carolyne" userId="a69f37b7-5d34-4efc-9f5b-358f63fc6c0b" providerId="ADAL" clId="{331250EF-D430-4804-98FD-9BF5F693C26F}" dt="2023-07-26T13:56:16.163" v="185" actId="1076"/>
          <ac:picMkLst>
            <pc:docMk/>
            <pc:sldMk cId="2654733891" sldId="265"/>
            <ac:picMk id="9" creationId="{C9976D01-A256-2140-3425-FBF484D8FC93}"/>
          </ac:picMkLst>
        </pc:picChg>
      </pc:sldChg>
      <pc:sldChg chg="addSp delSp modSp new del mod">
        <pc:chgData name="Kambura, Carolyne" userId="a69f37b7-5d34-4efc-9f5b-358f63fc6c0b" providerId="ADAL" clId="{331250EF-D430-4804-98FD-9BF5F693C26F}" dt="2023-07-26T15:10:00.662" v="1378" actId="47"/>
        <pc:sldMkLst>
          <pc:docMk/>
          <pc:sldMk cId="3194882458" sldId="266"/>
        </pc:sldMkLst>
        <pc:spChg chg="mod">
          <ac:chgData name="Kambura, Carolyne" userId="a69f37b7-5d34-4efc-9f5b-358f63fc6c0b" providerId="ADAL" clId="{331250EF-D430-4804-98FD-9BF5F693C26F}" dt="2023-07-26T13:37:28.193" v="10" actId="20577"/>
          <ac:spMkLst>
            <pc:docMk/>
            <pc:sldMk cId="3194882458" sldId="266"/>
            <ac:spMk id="2" creationId="{4B6B477F-930E-AAD2-4093-29D1CDA3DA58}"/>
          </ac:spMkLst>
        </pc:spChg>
        <pc:spChg chg="del">
          <ac:chgData name="Kambura, Carolyne" userId="a69f37b7-5d34-4efc-9f5b-358f63fc6c0b" providerId="ADAL" clId="{331250EF-D430-4804-98FD-9BF5F693C26F}" dt="2023-07-26T13:37:18.997" v="1" actId="478"/>
          <ac:spMkLst>
            <pc:docMk/>
            <pc:sldMk cId="3194882458" sldId="266"/>
            <ac:spMk id="3" creationId="{AE17044D-F956-A459-3F38-706F4E4B9665}"/>
          </ac:spMkLst>
        </pc:spChg>
        <pc:spChg chg="del">
          <ac:chgData name="Kambura, Carolyne" userId="a69f37b7-5d34-4efc-9f5b-358f63fc6c0b" providerId="ADAL" clId="{331250EF-D430-4804-98FD-9BF5F693C26F}" dt="2023-07-26T13:39:10.444" v="11" actId="931"/>
          <ac:spMkLst>
            <pc:docMk/>
            <pc:sldMk cId="3194882458" sldId="266"/>
            <ac:spMk id="4" creationId="{B064E50F-0057-DA0A-A2FD-E953B858F941}"/>
          </ac:spMkLst>
        </pc:spChg>
        <pc:spChg chg="add mod">
          <ac:chgData name="Kambura, Carolyne" userId="a69f37b7-5d34-4efc-9f5b-358f63fc6c0b" providerId="ADAL" clId="{331250EF-D430-4804-98FD-9BF5F693C26F}" dt="2023-07-26T13:46:23.215" v="111" actId="1076"/>
          <ac:spMkLst>
            <pc:docMk/>
            <pc:sldMk cId="3194882458" sldId="266"/>
            <ac:spMk id="7" creationId="{794746AF-4353-314D-61C4-AA526357E273}"/>
          </ac:spMkLst>
        </pc:spChg>
        <pc:spChg chg="add">
          <ac:chgData name="Kambura, Carolyne" userId="a69f37b7-5d34-4efc-9f5b-358f63fc6c0b" providerId="ADAL" clId="{331250EF-D430-4804-98FD-9BF5F693C26F}" dt="2023-07-26T13:46:38.389" v="112" actId="11529"/>
          <ac:spMkLst>
            <pc:docMk/>
            <pc:sldMk cId="3194882458" sldId="266"/>
            <ac:spMk id="8" creationId="{7F110DD8-88F5-78AB-BD79-4B6EEF05C0FF}"/>
          </ac:spMkLst>
        </pc:spChg>
        <pc:spChg chg="add del mod">
          <ac:chgData name="Kambura, Carolyne" userId="a69f37b7-5d34-4efc-9f5b-358f63fc6c0b" providerId="ADAL" clId="{331250EF-D430-4804-98FD-9BF5F693C26F}" dt="2023-07-26T13:46:44.639" v="114" actId="478"/>
          <ac:spMkLst>
            <pc:docMk/>
            <pc:sldMk cId="3194882458" sldId="266"/>
            <ac:spMk id="10" creationId="{E666882A-2767-114C-509D-427FDA7BD7FA}"/>
          </ac:spMkLst>
        </pc:spChg>
        <pc:picChg chg="add del mod">
          <ac:chgData name="Kambura, Carolyne" userId="a69f37b7-5d34-4efc-9f5b-358f63fc6c0b" providerId="ADAL" clId="{331250EF-D430-4804-98FD-9BF5F693C26F}" dt="2023-07-26T13:46:44.639" v="114" actId="478"/>
          <ac:picMkLst>
            <pc:docMk/>
            <pc:sldMk cId="3194882458" sldId="266"/>
            <ac:picMk id="6" creationId="{7D254E38-7DB3-05B3-446C-88DD8DF71FC4}"/>
          </ac:picMkLst>
        </pc:picChg>
      </pc:sldChg>
      <pc:sldChg chg="addSp delSp modSp new mod">
        <pc:chgData name="Kambura, Carolyne" userId="a69f37b7-5d34-4efc-9f5b-358f63fc6c0b" providerId="ADAL" clId="{331250EF-D430-4804-98FD-9BF5F693C26F}" dt="2023-07-26T15:30:34.883" v="1555" actId="20577"/>
        <pc:sldMkLst>
          <pc:docMk/>
          <pc:sldMk cId="2422881767" sldId="267"/>
        </pc:sldMkLst>
        <pc:spChg chg="add mod">
          <ac:chgData name="Kambura, Carolyne" userId="a69f37b7-5d34-4efc-9f5b-358f63fc6c0b" providerId="ADAL" clId="{331250EF-D430-4804-98FD-9BF5F693C26F}" dt="2023-07-26T15:30:34.883" v="1555" actId="20577"/>
          <ac:spMkLst>
            <pc:docMk/>
            <pc:sldMk cId="2422881767" sldId="267"/>
            <ac:spMk id="4" creationId="{56CE2000-2867-1695-B057-39F9BFA4FB7E}"/>
          </ac:spMkLst>
        </pc:spChg>
        <pc:picChg chg="add del mod">
          <ac:chgData name="Kambura, Carolyne" userId="a69f37b7-5d34-4efc-9f5b-358f63fc6c0b" providerId="ADAL" clId="{331250EF-D430-4804-98FD-9BF5F693C26F}" dt="2023-07-26T15:20:07.722" v="1462" actId="478"/>
          <ac:picMkLst>
            <pc:docMk/>
            <pc:sldMk cId="2422881767" sldId="267"/>
            <ac:picMk id="3" creationId="{BB30DA21-8980-2683-B007-D1C65D8D7BAF}"/>
          </ac:picMkLst>
        </pc:picChg>
        <pc:picChg chg="add del mod">
          <ac:chgData name="Kambura, Carolyne" userId="a69f37b7-5d34-4efc-9f5b-358f63fc6c0b" providerId="ADAL" clId="{331250EF-D430-4804-98FD-9BF5F693C26F}" dt="2023-07-26T13:55:29.322" v="175" actId="478"/>
          <ac:picMkLst>
            <pc:docMk/>
            <pc:sldMk cId="2422881767" sldId="267"/>
            <ac:picMk id="5" creationId="{8A97DB01-91F2-97F2-DC8A-93E7B06F4C5A}"/>
          </ac:picMkLst>
        </pc:picChg>
        <pc:picChg chg="add del mod">
          <ac:chgData name="Kambura, Carolyne" userId="a69f37b7-5d34-4efc-9f5b-358f63fc6c0b" providerId="ADAL" clId="{331250EF-D430-4804-98FD-9BF5F693C26F}" dt="2023-07-26T13:56:19.174" v="186" actId="478"/>
          <ac:picMkLst>
            <pc:docMk/>
            <pc:sldMk cId="2422881767" sldId="267"/>
            <ac:picMk id="7" creationId="{F3AC2301-C599-687E-270F-C269259B9EFE}"/>
          </ac:picMkLst>
        </pc:picChg>
        <pc:picChg chg="add mod">
          <ac:chgData name="Kambura, Carolyne" userId="a69f37b7-5d34-4efc-9f5b-358f63fc6c0b" providerId="ADAL" clId="{331250EF-D430-4804-98FD-9BF5F693C26F}" dt="2023-07-26T13:56:20.649" v="187"/>
          <ac:picMkLst>
            <pc:docMk/>
            <pc:sldMk cId="2422881767" sldId="267"/>
            <ac:picMk id="8" creationId="{D048C580-1C66-D144-581E-4C2A034C22D9}"/>
          </ac:picMkLst>
        </pc:picChg>
        <pc:picChg chg="add mod">
          <ac:chgData name="Kambura, Carolyne" userId="a69f37b7-5d34-4efc-9f5b-358f63fc6c0b" providerId="ADAL" clId="{331250EF-D430-4804-98FD-9BF5F693C26F}" dt="2023-07-26T15:29:08.783" v="1544" actId="1076"/>
          <ac:picMkLst>
            <pc:docMk/>
            <pc:sldMk cId="2422881767" sldId="267"/>
            <ac:picMk id="9" creationId="{887A7C97-69B0-8100-607E-36C9A976AB03}"/>
          </ac:picMkLst>
        </pc:picChg>
        <pc:picChg chg="add mod">
          <ac:chgData name="Kambura, Carolyne" userId="a69f37b7-5d34-4efc-9f5b-358f63fc6c0b" providerId="ADAL" clId="{331250EF-D430-4804-98FD-9BF5F693C26F}" dt="2023-07-26T15:29:19.400" v="1545" actId="1076"/>
          <ac:picMkLst>
            <pc:docMk/>
            <pc:sldMk cId="2422881767" sldId="267"/>
            <ac:picMk id="10" creationId="{F04B2770-75A4-4624-653A-FBE33C22EE67}"/>
          </ac:picMkLst>
        </pc:picChg>
        <pc:picChg chg="add mod">
          <ac:chgData name="Kambura, Carolyne" userId="a69f37b7-5d34-4efc-9f5b-358f63fc6c0b" providerId="ADAL" clId="{331250EF-D430-4804-98FD-9BF5F693C26F}" dt="2023-07-26T15:29:06.455" v="1543" actId="1076"/>
          <ac:picMkLst>
            <pc:docMk/>
            <pc:sldMk cId="2422881767" sldId="267"/>
            <ac:picMk id="11" creationId="{ABE6B22E-2790-8031-4ED8-8FC7E9BABF3B}"/>
          </ac:picMkLst>
        </pc:picChg>
        <pc:picChg chg="add mod">
          <ac:chgData name="Kambura, Carolyne" userId="a69f37b7-5d34-4efc-9f5b-358f63fc6c0b" providerId="ADAL" clId="{331250EF-D430-4804-98FD-9BF5F693C26F}" dt="2023-07-26T15:29:02.423" v="1541" actId="1076"/>
          <ac:picMkLst>
            <pc:docMk/>
            <pc:sldMk cId="2422881767" sldId="267"/>
            <ac:picMk id="12" creationId="{3EA46597-10D9-F778-3271-2B2C492A0F2A}"/>
          </ac:picMkLst>
        </pc:picChg>
        <pc:picChg chg="add del mod">
          <ac:chgData name="Kambura, Carolyne" userId="a69f37b7-5d34-4efc-9f5b-358f63fc6c0b" providerId="ADAL" clId="{331250EF-D430-4804-98FD-9BF5F693C26F}" dt="2023-07-26T15:22:18.460" v="1475" actId="478"/>
          <ac:picMkLst>
            <pc:docMk/>
            <pc:sldMk cId="2422881767" sldId="267"/>
            <ac:picMk id="13" creationId="{49FB479E-5004-9AA1-699F-F3F7A3A1F14D}"/>
          </ac:picMkLst>
        </pc:picChg>
        <pc:picChg chg="add del">
          <ac:chgData name="Kambura, Carolyne" userId="a69f37b7-5d34-4efc-9f5b-358f63fc6c0b" providerId="ADAL" clId="{331250EF-D430-4804-98FD-9BF5F693C26F}" dt="2023-07-26T15:22:41.886" v="1477" actId="478"/>
          <ac:picMkLst>
            <pc:docMk/>
            <pc:sldMk cId="2422881767" sldId="267"/>
            <ac:picMk id="14" creationId="{523AE776-19FD-FB5D-3875-1BD2275B02AD}"/>
          </ac:picMkLst>
        </pc:picChg>
        <pc:picChg chg="add del mod">
          <ac:chgData name="Kambura, Carolyne" userId="a69f37b7-5d34-4efc-9f5b-358f63fc6c0b" providerId="ADAL" clId="{331250EF-D430-4804-98FD-9BF5F693C26F}" dt="2023-07-26T15:28:44.585" v="1534" actId="478"/>
          <ac:picMkLst>
            <pc:docMk/>
            <pc:sldMk cId="2422881767" sldId="267"/>
            <ac:picMk id="15" creationId="{AB8A21EA-0D36-25EE-F445-595B638CC95C}"/>
          </ac:picMkLst>
        </pc:picChg>
      </pc:sldChg>
      <pc:sldChg chg="addSp delSp modSp new mod">
        <pc:chgData name="Kambura, Carolyne" userId="a69f37b7-5d34-4efc-9f5b-358f63fc6c0b" providerId="ADAL" clId="{331250EF-D430-4804-98FD-9BF5F693C26F}" dt="2023-07-26T14:08:13.699" v="292" actId="1440"/>
        <pc:sldMkLst>
          <pc:docMk/>
          <pc:sldMk cId="3998285772" sldId="268"/>
        </pc:sldMkLst>
        <pc:spChg chg="mod">
          <ac:chgData name="Kambura, Carolyne" userId="a69f37b7-5d34-4efc-9f5b-358f63fc6c0b" providerId="ADAL" clId="{331250EF-D430-4804-98FD-9BF5F693C26F}" dt="2023-07-26T14:05:47.125" v="276" actId="207"/>
          <ac:spMkLst>
            <pc:docMk/>
            <pc:sldMk cId="3998285772" sldId="268"/>
            <ac:spMk id="2" creationId="{A45288F2-84D4-03BF-C1ED-6385E109A4FA}"/>
          </ac:spMkLst>
        </pc:spChg>
        <pc:spChg chg="del">
          <ac:chgData name="Kambura, Carolyne" userId="a69f37b7-5d34-4efc-9f5b-358f63fc6c0b" providerId="ADAL" clId="{331250EF-D430-4804-98FD-9BF5F693C26F}" dt="2023-07-26T13:59:12.189" v="189" actId="478"/>
          <ac:spMkLst>
            <pc:docMk/>
            <pc:sldMk cId="3998285772" sldId="268"/>
            <ac:spMk id="3" creationId="{67E3F140-6A00-2509-7CF8-63229FD7BE7D}"/>
          </ac:spMkLst>
        </pc:spChg>
        <pc:spChg chg="add mod">
          <ac:chgData name="Kambura, Carolyne" userId="a69f37b7-5d34-4efc-9f5b-358f63fc6c0b" providerId="ADAL" clId="{331250EF-D430-4804-98FD-9BF5F693C26F}" dt="2023-07-26T14:05:23.057" v="254" actId="1076"/>
          <ac:spMkLst>
            <pc:docMk/>
            <pc:sldMk cId="3998285772" sldId="268"/>
            <ac:spMk id="7" creationId="{0F0BAF9A-2788-2C14-D5E9-402B6E9005C2}"/>
          </ac:spMkLst>
        </pc:spChg>
        <pc:picChg chg="add mod ord">
          <ac:chgData name="Kambura, Carolyne" userId="a69f37b7-5d34-4efc-9f5b-358f63fc6c0b" providerId="ADAL" clId="{331250EF-D430-4804-98FD-9BF5F693C26F}" dt="2023-07-26T14:08:13.699" v="292" actId="1440"/>
          <ac:picMkLst>
            <pc:docMk/>
            <pc:sldMk cId="3998285772" sldId="268"/>
            <ac:picMk id="4" creationId="{8FCB0C4E-4CC6-EBED-3231-44DD92C43E53}"/>
          </ac:picMkLst>
        </pc:picChg>
        <pc:picChg chg="add del mod">
          <ac:chgData name="Kambura, Carolyne" userId="a69f37b7-5d34-4efc-9f5b-358f63fc6c0b" providerId="ADAL" clId="{331250EF-D430-4804-98FD-9BF5F693C26F}" dt="2023-07-26T14:03:02.509" v="207" actId="478"/>
          <ac:picMkLst>
            <pc:docMk/>
            <pc:sldMk cId="3998285772" sldId="268"/>
            <ac:picMk id="5" creationId="{FC9E5472-7B85-536B-9AF3-3656F4500931}"/>
          </ac:picMkLst>
        </pc:picChg>
        <pc:picChg chg="add mod">
          <ac:chgData name="Kambura, Carolyne" userId="a69f37b7-5d34-4efc-9f5b-358f63fc6c0b" providerId="ADAL" clId="{331250EF-D430-4804-98FD-9BF5F693C26F}" dt="2023-07-26T14:08:09.053" v="291" actId="1440"/>
          <ac:picMkLst>
            <pc:docMk/>
            <pc:sldMk cId="3998285772" sldId="268"/>
            <ac:picMk id="6" creationId="{B8BC37FE-D8D1-FC4C-6521-151BD1211877}"/>
          </ac:picMkLst>
        </pc:picChg>
      </pc:sldChg>
      <pc:sldChg chg="addSp delSp modSp new mod">
        <pc:chgData name="Kambura, Carolyne" userId="a69f37b7-5d34-4efc-9f5b-358f63fc6c0b" providerId="ADAL" clId="{331250EF-D430-4804-98FD-9BF5F693C26F}" dt="2023-07-26T14:45:44.999" v="1076" actId="120"/>
        <pc:sldMkLst>
          <pc:docMk/>
          <pc:sldMk cId="1551653398" sldId="269"/>
        </pc:sldMkLst>
        <pc:spChg chg="mod">
          <ac:chgData name="Kambura, Carolyne" userId="a69f37b7-5d34-4efc-9f5b-358f63fc6c0b" providerId="ADAL" clId="{331250EF-D430-4804-98FD-9BF5F693C26F}" dt="2023-07-26T14:45:15.518" v="1072" actId="26606"/>
          <ac:spMkLst>
            <pc:docMk/>
            <pc:sldMk cId="1551653398" sldId="269"/>
            <ac:spMk id="2" creationId="{7B899010-65A4-F3E2-888A-B3411F80A58F}"/>
          </ac:spMkLst>
        </pc:spChg>
        <pc:spChg chg="del mod">
          <ac:chgData name="Kambura, Carolyne" userId="a69f37b7-5d34-4efc-9f5b-358f63fc6c0b" providerId="ADAL" clId="{331250EF-D430-4804-98FD-9BF5F693C26F}" dt="2023-07-26T14:45:15.518" v="1072" actId="26606"/>
          <ac:spMkLst>
            <pc:docMk/>
            <pc:sldMk cId="1551653398" sldId="269"/>
            <ac:spMk id="3" creationId="{C49A7555-9CB8-AD8A-5687-705EDDFDB1EB}"/>
          </ac:spMkLst>
        </pc:spChg>
        <pc:graphicFrameChg chg="add mod">
          <ac:chgData name="Kambura, Carolyne" userId="a69f37b7-5d34-4efc-9f5b-358f63fc6c0b" providerId="ADAL" clId="{331250EF-D430-4804-98FD-9BF5F693C26F}" dt="2023-07-26T14:45:44.999" v="1076" actId="120"/>
          <ac:graphicFrameMkLst>
            <pc:docMk/>
            <pc:sldMk cId="1551653398" sldId="269"/>
            <ac:graphicFrameMk id="5" creationId="{F32DD051-D470-9099-836F-21248C7E1485}"/>
          </ac:graphicFrameMkLst>
        </pc:graphicFrameChg>
        <pc:picChg chg="add del mod">
          <ac:chgData name="Kambura, Carolyne" userId="a69f37b7-5d34-4efc-9f5b-358f63fc6c0b" providerId="ADAL" clId="{331250EF-D430-4804-98FD-9BF5F693C26F}" dt="2023-07-26T14:45:10.529" v="1071" actId="478"/>
          <ac:picMkLst>
            <pc:docMk/>
            <pc:sldMk cId="1551653398" sldId="269"/>
            <ac:picMk id="4" creationId="{3DC544B1-BCC4-DDB5-2E35-3CA2024B7280}"/>
          </ac:picMkLst>
        </pc:picChg>
      </pc:sldChg>
      <pc:sldChg chg="addSp delSp modSp new mod ord">
        <pc:chgData name="Kambura, Carolyne" userId="a69f37b7-5d34-4efc-9f5b-358f63fc6c0b" providerId="ADAL" clId="{331250EF-D430-4804-98FD-9BF5F693C26F}" dt="2023-07-26T14:38:38.097" v="972" actId="1076"/>
        <pc:sldMkLst>
          <pc:docMk/>
          <pc:sldMk cId="2374317047" sldId="270"/>
        </pc:sldMkLst>
        <pc:spChg chg="add del mod">
          <ac:chgData name="Kambura, Carolyne" userId="a69f37b7-5d34-4efc-9f5b-358f63fc6c0b" providerId="ADAL" clId="{331250EF-D430-4804-98FD-9BF5F693C26F}" dt="2023-07-26T14:21:59.145" v="855" actId="478"/>
          <ac:spMkLst>
            <pc:docMk/>
            <pc:sldMk cId="2374317047" sldId="270"/>
            <ac:spMk id="3" creationId="{04D726A7-6A0A-E842-E3FF-514EDA079BE8}"/>
          </ac:spMkLst>
        </pc:spChg>
        <pc:spChg chg="add del mod">
          <ac:chgData name="Kambura, Carolyne" userId="a69f37b7-5d34-4efc-9f5b-358f63fc6c0b" providerId="ADAL" clId="{331250EF-D430-4804-98FD-9BF5F693C26F}" dt="2023-07-26T14:24:17.234" v="873" actId="478"/>
          <ac:spMkLst>
            <pc:docMk/>
            <pc:sldMk cId="2374317047" sldId="270"/>
            <ac:spMk id="6" creationId="{A9651BDD-FB69-11F2-F175-78D13B249956}"/>
          </ac:spMkLst>
        </pc:spChg>
        <pc:spChg chg="add mod">
          <ac:chgData name="Kambura, Carolyne" userId="a69f37b7-5d34-4efc-9f5b-358f63fc6c0b" providerId="ADAL" clId="{331250EF-D430-4804-98FD-9BF5F693C26F}" dt="2023-07-26T14:26:44.455" v="912" actId="255"/>
          <ac:spMkLst>
            <pc:docMk/>
            <pc:sldMk cId="2374317047" sldId="270"/>
            <ac:spMk id="7" creationId="{F85AC536-60E1-A4A1-CDBB-27434F9DAC9F}"/>
          </ac:spMkLst>
        </pc:spChg>
        <pc:graphicFrameChg chg="add mod">
          <ac:chgData name="Kambura, Carolyne" userId="a69f37b7-5d34-4efc-9f5b-358f63fc6c0b" providerId="ADAL" clId="{331250EF-D430-4804-98FD-9BF5F693C26F}" dt="2023-07-26T14:38:38.097" v="972" actId="1076"/>
          <ac:graphicFrameMkLst>
            <pc:docMk/>
            <pc:sldMk cId="2374317047" sldId="270"/>
            <ac:graphicFrameMk id="2" creationId="{F494065D-7469-7473-FB16-F0C421839050}"/>
          </ac:graphicFrameMkLst>
        </pc:graphicFrameChg>
        <pc:picChg chg="add del mod">
          <ac:chgData name="Kambura, Carolyne" userId="a69f37b7-5d34-4efc-9f5b-358f63fc6c0b" providerId="ADAL" clId="{331250EF-D430-4804-98FD-9BF5F693C26F}" dt="2023-07-26T14:22:23.046" v="859" actId="478"/>
          <ac:picMkLst>
            <pc:docMk/>
            <pc:sldMk cId="2374317047" sldId="270"/>
            <ac:picMk id="4" creationId="{5C239ED5-E69C-091B-BF7B-A9176412A5E8}"/>
          </ac:picMkLst>
        </pc:picChg>
        <pc:picChg chg="add mod">
          <ac:chgData name="Kambura, Carolyne" userId="a69f37b7-5d34-4efc-9f5b-358f63fc6c0b" providerId="ADAL" clId="{331250EF-D430-4804-98FD-9BF5F693C26F}" dt="2023-07-26T14:26:59.912" v="914" actId="1076"/>
          <ac:picMkLst>
            <pc:docMk/>
            <pc:sldMk cId="2374317047" sldId="270"/>
            <ac:picMk id="5" creationId="{5A4997BD-E3B0-B84B-69A7-2D70D411EAEE}"/>
          </ac:picMkLst>
        </pc:picChg>
        <pc:picChg chg="add mod">
          <ac:chgData name="Kambura, Carolyne" userId="a69f37b7-5d34-4efc-9f5b-358f63fc6c0b" providerId="ADAL" clId="{331250EF-D430-4804-98FD-9BF5F693C26F}" dt="2023-07-26T14:35:32.410" v="966"/>
          <ac:picMkLst>
            <pc:docMk/>
            <pc:sldMk cId="2374317047" sldId="270"/>
            <ac:picMk id="8" creationId="{2DA885B8-7EC6-946F-46C2-E12EE4899638}"/>
          </ac:picMkLst>
        </pc:picChg>
      </pc:sldChg>
      <pc:sldChg chg="add del">
        <pc:chgData name="Kambura, Carolyne" userId="a69f37b7-5d34-4efc-9f5b-358f63fc6c0b" providerId="ADAL" clId="{331250EF-D430-4804-98FD-9BF5F693C26F}" dt="2023-07-26T14:36:02.105" v="968" actId="47"/>
        <pc:sldMkLst>
          <pc:docMk/>
          <pc:sldMk cId="4197496574" sldId="271"/>
        </pc:sldMkLst>
      </pc:sldChg>
      <pc:sldChg chg="new del ord">
        <pc:chgData name="Kambura, Carolyne" userId="a69f37b7-5d34-4efc-9f5b-358f63fc6c0b" providerId="ADAL" clId="{331250EF-D430-4804-98FD-9BF5F693C26F}" dt="2023-07-26T15:09:55.734" v="1376" actId="47"/>
        <pc:sldMkLst>
          <pc:docMk/>
          <pc:sldMk cId="2175171824" sldId="272"/>
        </pc:sldMkLst>
      </pc:sldChg>
      <pc:sldChg chg="addSp delSp modSp new mod ord">
        <pc:chgData name="Kambura, Carolyne" userId="a69f37b7-5d34-4efc-9f5b-358f63fc6c0b" providerId="ADAL" clId="{331250EF-D430-4804-98FD-9BF5F693C26F}" dt="2023-07-26T14:38:58.587" v="974" actId="1076"/>
        <pc:sldMkLst>
          <pc:docMk/>
          <pc:sldMk cId="277015135" sldId="273"/>
        </pc:sldMkLst>
        <pc:spChg chg="mod">
          <ac:chgData name="Kambura, Carolyne" userId="a69f37b7-5d34-4efc-9f5b-358f63fc6c0b" providerId="ADAL" clId="{331250EF-D430-4804-98FD-9BF5F693C26F}" dt="2023-07-26T14:28:27.056" v="932" actId="255"/>
          <ac:spMkLst>
            <pc:docMk/>
            <pc:sldMk cId="277015135" sldId="273"/>
            <ac:spMk id="2" creationId="{4AD31B86-74EB-DC7A-7066-3AB5645CDA66}"/>
          </ac:spMkLst>
        </pc:spChg>
        <pc:spChg chg="add del mod">
          <ac:chgData name="Kambura, Carolyne" userId="a69f37b7-5d34-4efc-9f5b-358f63fc6c0b" providerId="ADAL" clId="{331250EF-D430-4804-98FD-9BF5F693C26F}" dt="2023-07-26T14:33:05.578" v="949" actId="478"/>
          <ac:spMkLst>
            <pc:docMk/>
            <pc:sldMk cId="277015135" sldId="273"/>
            <ac:spMk id="5" creationId="{30F2E4C8-FF61-D168-02EB-BDBAEF214B84}"/>
          </ac:spMkLst>
        </pc:spChg>
        <pc:spChg chg="add mod">
          <ac:chgData name="Kambura, Carolyne" userId="a69f37b7-5d34-4efc-9f5b-358f63fc6c0b" providerId="ADAL" clId="{331250EF-D430-4804-98FD-9BF5F693C26F}" dt="2023-07-26T14:38:58.587" v="974" actId="1076"/>
          <ac:spMkLst>
            <pc:docMk/>
            <pc:sldMk cId="277015135" sldId="273"/>
            <ac:spMk id="6" creationId="{C1A00CB4-8D99-7131-2FCB-7C8E21CDBC24}"/>
          </ac:spMkLst>
        </pc:spChg>
        <pc:picChg chg="add del mod modCrop">
          <ac:chgData name="Kambura, Carolyne" userId="a69f37b7-5d34-4efc-9f5b-358f63fc6c0b" providerId="ADAL" clId="{331250EF-D430-4804-98FD-9BF5F693C26F}" dt="2023-07-26T14:31:51.440" v="939" actId="478"/>
          <ac:picMkLst>
            <pc:docMk/>
            <pc:sldMk cId="277015135" sldId="273"/>
            <ac:picMk id="3" creationId="{A181691F-A793-128B-9322-55D2F427403E}"/>
          </ac:picMkLst>
        </pc:picChg>
        <pc:picChg chg="add mod modCrop">
          <ac:chgData name="Kambura, Carolyne" userId="a69f37b7-5d34-4efc-9f5b-358f63fc6c0b" providerId="ADAL" clId="{331250EF-D430-4804-98FD-9BF5F693C26F}" dt="2023-07-26T14:38:54.618" v="973" actId="1076"/>
          <ac:picMkLst>
            <pc:docMk/>
            <pc:sldMk cId="277015135" sldId="273"/>
            <ac:picMk id="4" creationId="{D217C0A4-06FC-51F8-3EC8-EDBF0873BDDA}"/>
          </ac:picMkLst>
        </pc:picChg>
        <pc:picChg chg="add mod">
          <ac:chgData name="Kambura, Carolyne" userId="a69f37b7-5d34-4efc-9f5b-358f63fc6c0b" providerId="ADAL" clId="{331250EF-D430-4804-98FD-9BF5F693C26F}" dt="2023-07-26T14:35:37.535" v="967"/>
          <ac:picMkLst>
            <pc:docMk/>
            <pc:sldMk cId="277015135" sldId="273"/>
            <ac:picMk id="7" creationId="{ACEA9CD7-A688-B78D-3B79-44E3672E918D}"/>
          </ac:picMkLst>
        </pc:picChg>
      </pc:sldChg>
      <pc:sldChg chg="addSp delSp modSp add mod modClrScheme chgLayout">
        <pc:chgData name="Kambura, Carolyne" userId="a69f37b7-5d34-4efc-9f5b-358f63fc6c0b" providerId="ADAL" clId="{331250EF-D430-4804-98FD-9BF5F693C26F}" dt="2023-07-26T15:00:16.598" v="1265"/>
        <pc:sldMkLst>
          <pc:docMk/>
          <pc:sldMk cId="3588195520" sldId="274"/>
        </pc:sldMkLst>
        <pc:spChg chg="mod">
          <ac:chgData name="Kambura, Carolyne" userId="a69f37b7-5d34-4efc-9f5b-358f63fc6c0b" providerId="ADAL" clId="{331250EF-D430-4804-98FD-9BF5F693C26F}" dt="2023-07-26T14:59:07.957" v="1259" actId="26606"/>
          <ac:spMkLst>
            <pc:docMk/>
            <pc:sldMk cId="3588195520" sldId="274"/>
            <ac:spMk id="2" creationId="{7B899010-65A4-F3E2-888A-B3411F80A58F}"/>
          </ac:spMkLst>
        </pc:spChg>
        <pc:spChg chg="add del mod">
          <ac:chgData name="Kambura, Carolyne" userId="a69f37b7-5d34-4efc-9f5b-358f63fc6c0b" providerId="ADAL" clId="{331250EF-D430-4804-98FD-9BF5F693C26F}" dt="2023-07-26T14:57:47.443" v="1251" actId="26606"/>
          <ac:spMkLst>
            <pc:docMk/>
            <pc:sldMk cId="3588195520" sldId="274"/>
            <ac:spMk id="3" creationId="{C49A7555-9CB8-AD8A-5687-705EDDFDB1EB}"/>
          </ac:spMkLst>
        </pc:spChg>
        <pc:spChg chg="add del mod">
          <ac:chgData name="Kambura, Carolyne" userId="a69f37b7-5d34-4efc-9f5b-358f63fc6c0b" providerId="ADAL" clId="{331250EF-D430-4804-98FD-9BF5F693C26F}" dt="2023-07-26T14:57:52.941" v="1252" actId="478"/>
          <ac:spMkLst>
            <pc:docMk/>
            <pc:sldMk cId="3588195520" sldId="274"/>
            <ac:spMk id="6" creationId="{FDF9A5D4-25EB-1519-BC83-524136C382D3}"/>
          </ac:spMkLst>
        </pc:spChg>
        <pc:spChg chg="add del mod">
          <ac:chgData name="Kambura, Carolyne" userId="a69f37b7-5d34-4efc-9f5b-358f63fc6c0b" providerId="ADAL" clId="{331250EF-D430-4804-98FD-9BF5F693C26F}" dt="2023-07-26T14:57:13.121" v="1243" actId="26606"/>
          <ac:spMkLst>
            <pc:docMk/>
            <pc:sldMk cId="3588195520" sldId="274"/>
            <ac:spMk id="9" creationId="{6F41560A-2915-E344-854B-E0244D3236CD}"/>
          </ac:spMkLst>
        </pc:spChg>
        <pc:spChg chg="add del mod">
          <ac:chgData name="Kambura, Carolyne" userId="a69f37b7-5d34-4efc-9f5b-358f63fc6c0b" providerId="ADAL" clId="{331250EF-D430-4804-98FD-9BF5F693C26F}" dt="2023-07-26T14:57:33.831" v="1249" actId="26606"/>
          <ac:spMkLst>
            <pc:docMk/>
            <pc:sldMk cId="3588195520" sldId="274"/>
            <ac:spMk id="11" creationId="{C1E137AE-FE43-E21D-F059-CDB827066B27}"/>
          </ac:spMkLst>
        </pc:spChg>
        <pc:graphicFrameChg chg="add del">
          <ac:chgData name="Kambura, Carolyne" userId="a69f37b7-5d34-4efc-9f5b-358f63fc6c0b" providerId="ADAL" clId="{331250EF-D430-4804-98FD-9BF5F693C26F}" dt="2023-07-26T14:57:08.825" v="1241" actId="26606"/>
          <ac:graphicFrameMkLst>
            <pc:docMk/>
            <pc:sldMk cId="3588195520" sldId="274"/>
            <ac:graphicFrameMk id="5" creationId="{66744320-9886-A422-D93B-FB8D07ED550C}"/>
          </ac:graphicFrameMkLst>
        </pc:graphicFrameChg>
        <pc:graphicFrameChg chg="add del mod">
          <ac:chgData name="Kambura, Carolyne" userId="a69f37b7-5d34-4efc-9f5b-358f63fc6c0b" providerId="ADAL" clId="{331250EF-D430-4804-98FD-9BF5F693C26F}" dt="2023-07-26T14:57:13.121" v="1243" actId="26606"/>
          <ac:graphicFrameMkLst>
            <pc:docMk/>
            <pc:sldMk cId="3588195520" sldId="274"/>
            <ac:graphicFrameMk id="7" creationId="{B468851C-3326-CA7D-C575-274EDD309918}"/>
          </ac:graphicFrameMkLst>
        </pc:graphicFrameChg>
        <pc:graphicFrameChg chg="add mod modGraphic">
          <ac:chgData name="Kambura, Carolyne" userId="a69f37b7-5d34-4efc-9f5b-358f63fc6c0b" providerId="ADAL" clId="{331250EF-D430-4804-98FD-9BF5F693C26F}" dt="2023-07-26T14:59:40.649" v="1262" actId="14100"/>
          <ac:graphicFrameMkLst>
            <pc:docMk/>
            <pc:sldMk cId="3588195520" sldId="274"/>
            <ac:graphicFrameMk id="8" creationId="{0866D437-0169-0FEC-18AC-4E4B2D7D02F6}"/>
          </ac:graphicFrameMkLst>
        </pc:graphicFrameChg>
        <pc:graphicFrameChg chg="add del mod">
          <ac:chgData name="Kambura, Carolyne" userId="a69f37b7-5d34-4efc-9f5b-358f63fc6c0b" providerId="ADAL" clId="{331250EF-D430-4804-98FD-9BF5F693C26F}" dt="2023-07-26T14:57:33.831" v="1249" actId="26606"/>
          <ac:graphicFrameMkLst>
            <pc:docMk/>
            <pc:sldMk cId="3588195520" sldId="274"/>
            <ac:graphicFrameMk id="12" creationId="{C051776D-80B3-9318-EF88-D3A3DBCA6960}"/>
          </ac:graphicFrameMkLst>
        </pc:graphicFrameChg>
        <pc:picChg chg="del">
          <ac:chgData name="Kambura, Carolyne" userId="a69f37b7-5d34-4efc-9f5b-358f63fc6c0b" providerId="ADAL" clId="{331250EF-D430-4804-98FD-9BF5F693C26F}" dt="2023-07-26T14:45:04.078" v="1070" actId="478"/>
          <ac:picMkLst>
            <pc:docMk/>
            <pc:sldMk cId="3588195520" sldId="274"/>
            <ac:picMk id="4" creationId="{3DC544B1-BCC4-DDB5-2E35-3CA2024B7280}"/>
          </ac:picMkLst>
        </pc:picChg>
        <pc:picChg chg="add mod">
          <ac:chgData name="Kambura, Carolyne" userId="a69f37b7-5d34-4efc-9f5b-358f63fc6c0b" providerId="ADAL" clId="{331250EF-D430-4804-98FD-9BF5F693C26F}" dt="2023-07-26T15:00:16.598" v="1265"/>
          <ac:picMkLst>
            <pc:docMk/>
            <pc:sldMk cId="3588195520" sldId="274"/>
            <ac:picMk id="10" creationId="{67ED61C2-A4A9-9E44-FAAC-2F06FE1CF8DD}"/>
          </ac:picMkLst>
        </pc:picChg>
      </pc:sldChg>
      <pc:sldChg chg="add del">
        <pc:chgData name="Kambura, Carolyne" userId="a69f37b7-5d34-4efc-9f5b-358f63fc6c0b" providerId="ADAL" clId="{331250EF-D430-4804-98FD-9BF5F693C26F}" dt="2023-07-26T15:09:59.241" v="1377" actId="47"/>
        <pc:sldMkLst>
          <pc:docMk/>
          <pc:sldMk cId="1031564237" sldId="275"/>
        </pc:sldMkLst>
      </pc:sldChg>
      <pc:sldChg chg="addSp modSp add del mod ord">
        <pc:chgData name="Kambura, Carolyne" userId="a69f37b7-5d34-4efc-9f5b-358f63fc6c0b" providerId="ADAL" clId="{331250EF-D430-4804-98FD-9BF5F693C26F}" dt="2023-07-26T15:32:15.955" v="1556" actId="47"/>
        <pc:sldMkLst>
          <pc:docMk/>
          <pc:sldMk cId="2853142059" sldId="276"/>
        </pc:sldMkLst>
        <pc:picChg chg="add mod">
          <ac:chgData name="Kambura, Carolyne" userId="a69f37b7-5d34-4efc-9f5b-358f63fc6c0b" providerId="ADAL" clId="{331250EF-D430-4804-98FD-9BF5F693C26F}" dt="2023-07-26T15:00:34.025" v="1267" actId="1076"/>
          <ac:picMkLst>
            <pc:docMk/>
            <pc:sldMk cId="2853142059" sldId="276"/>
            <ac:picMk id="3" creationId="{BEBEA1F2-2D1E-6EE3-6AF6-3A120660A16B}"/>
          </ac:picMkLst>
        </pc:picChg>
      </pc:sldChg>
      <pc:sldChg chg="addSp delSp modSp add del mod ord">
        <pc:chgData name="Kambura, Carolyne" userId="a69f37b7-5d34-4efc-9f5b-358f63fc6c0b" providerId="ADAL" clId="{331250EF-D430-4804-98FD-9BF5F693C26F}" dt="2023-07-26T15:09:37.934" v="1372" actId="47"/>
        <pc:sldMkLst>
          <pc:docMk/>
          <pc:sldMk cId="4086554156" sldId="277"/>
        </pc:sldMkLst>
        <pc:spChg chg="add mod">
          <ac:chgData name="Kambura, Carolyne" userId="a69f37b7-5d34-4efc-9f5b-358f63fc6c0b" providerId="ADAL" clId="{331250EF-D430-4804-98FD-9BF5F693C26F}" dt="2023-07-26T15:08:29.482" v="1366" actId="164"/>
          <ac:spMkLst>
            <pc:docMk/>
            <pc:sldMk cId="4086554156" sldId="277"/>
            <ac:spMk id="3" creationId="{F90CB7CA-259B-0D44-4DBE-CF09991E1016}"/>
          </ac:spMkLst>
        </pc:spChg>
        <pc:spChg chg="add del">
          <ac:chgData name="Kambura, Carolyne" userId="a69f37b7-5d34-4efc-9f5b-358f63fc6c0b" providerId="ADAL" clId="{331250EF-D430-4804-98FD-9BF5F693C26F}" dt="2023-07-26T15:06:00.654" v="1307"/>
          <ac:spMkLst>
            <pc:docMk/>
            <pc:sldMk cId="4086554156" sldId="277"/>
            <ac:spMk id="5" creationId="{D6F68AF4-0A35-0B38-BE06-4FC58FF22D5E}"/>
          </ac:spMkLst>
        </pc:spChg>
        <pc:spChg chg="mod">
          <ac:chgData name="Kambura, Carolyne" userId="a69f37b7-5d34-4efc-9f5b-358f63fc6c0b" providerId="ADAL" clId="{331250EF-D430-4804-98FD-9BF5F693C26F}" dt="2023-07-26T15:08:29.482" v="1366" actId="164"/>
          <ac:spMkLst>
            <pc:docMk/>
            <pc:sldMk cId="4086554156" sldId="277"/>
            <ac:spMk id="6" creationId="{C1A00CB4-8D99-7131-2FCB-7C8E21CDBC24}"/>
          </ac:spMkLst>
        </pc:spChg>
        <pc:grpChg chg="add mod">
          <ac:chgData name="Kambura, Carolyne" userId="a69f37b7-5d34-4efc-9f5b-358f63fc6c0b" providerId="ADAL" clId="{331250EF-D430-4804-98FD-9BF5F693C26F}" dt="2023-07-26T15:08:29.482" v="1366" actId="164"/>
          <ac:grpSpMkLst>
            <pc:docMk/>
            <pc:sldMk cId="4086554156" sldId="277"/>
            <ac:grpSpMk id="8" creationId="{31455503-BB82-E2FD-296F-9A3948D35858}"/>
          </ac:grpSpMkLst>
        </pc:grpChg>
        <pc:picChg chg="mod">
          <ac:chgData name="Kambura, Carolyne" userId="a69f37b7-5d34-4efc-9f5b-358f63fc6c0b" providerId="ADAL" clId="{331250EF-D430-4804-98FD-9BF5F693C26F}" dt="2023-07-26T15:08:29.482" v="1366" actId="164"/>
          <ac:picMkLst>
            <pc:docMk/>
            <pc:sldMk cId="4086554156" sldId="277"/>
            <ac:picMk id="4" creationId="{D217C0A4-06FC-51F8-3EC8-EDBF0873BDDA}"/>
          </ac:picMkLst>
        </pc:picChg>
      </pc:sldChg>
      <pc:sldChg chg="addSp modSp new mod">
        <pc:chgData name="Kambura, Carolyne" userId="a69f37b7-5d34-4efc-9f5b-358f63fc6c0b" providerId="ADAL" clId="{331250EF-D430-4804-98FD-9BF5F693C26F}" dt="2023-07-26T15:09:53.150" v="1375" actId="1076"/>
        <pc:sldMkLst>
          <pc:docMk/>
          <pc:sldMk cId="3297892570" sldId="278"/>
        </pc:sldMkLst>
        <pc:spChg chg="add mod">
          <ac:chgData name="Kambura, Carolyne" userId="a69f37b7-5d34-4efc-9f5b-358f63fc6c0b" providerId="ADAL" clId="{331250EF-D430-4804-98FD-9BF5F693C26F}" dt="2023-07-26T15:09:14.149" v="1368" actId="1076"/>
          <ac:spMkLst>
            <pc:docMk/>
            <pc:sldMk cId="3297892570" sldId="278"/>
            <ac:spMk id="3" creationId="{C9502704-B5D6-3524-C30D-792937E50D5B}"/>
          </ac:spMkLst>
        </pc:spChg>
        <pc:spChg chg="add mod">
          <ac:chgData name="Kambura, Carolyne" userId="a69f37b7-5d34-4efc-9f5b-358f63fc6c0b" providerId="ADAL" clId="{331250EF-D430-4804-98FD-9BF5F693C26F}" dt="2023-07-26T15:09:28.783" v="1371" actId="20577"/>
          <ac:spMkLst>
            <pc:docMk/>
            <pc:sldMk cId="3297892570" sldId="278"/>
            <ac:spMk id="4" creationId="{50CCF38E-B1EB-B237-D571-158148C498EA}"/>
          </ac:spMkLst>
        </pc:spChg>
        <pc:picChg chg="add mod">
          <ac:chgData name="Kambura, Carolyne" userId="a69f37b7-5d34-4efc-9f5b-358f63fc6c0b" providerId="ADAL" clId="{331250EF-D430-4804-98FD-9BF5F693C26F}" dt="2023-07-26T15:09:17.164" v="1369" actId="1076"/>
          <ac:picMkLst>
            <pc:docMk/>
            <pc:sldMk cId="3297892570" sldId="278"/>
            <ac:picMk id="2" creationId="{7BDB2657-E5E1-5699-5CE0-B075C208A906}"/>
          </ac:picMkLst>
        </pc:picChg>
        <pc:picChg chg="add mod">
          <ac:chgData name="Kambura, Carolyne" userId="a69f37b7-5d34-4efc-9f5b-358f63fc6c0b" providerId="ADAL" clId="{331250EF-D430-4804-98FD-9BF5F693C26F}" dt="2023-07-26T15:09:53.150" v="1375" actId="1076"/>
          <ac:picMkLst>
            <pc:docMk/>
            <pc:sldMk cId="3297892570" sldId="278"/>
            <ac:picMk id="5" creationId="{52EA36E5-1127-33BA-93CB-496BC378055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EDB8A-BCEA-496E-A51E-53D862FC0CF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CCE0489-9B14-4285-8121-CFE2DA338B20}">
      <dgm:prSet phldrT="[Text]" custT="1"/>
      <dgm:spPr/>
      <dgm:t>
        <a:bodyPr/>
        <a:lstStyle/>
        <a:p>
          <a:r>
            <a:rPr lang="en-GB" sz="1800" dirty="0" err="1">
              <a:latin typeface="Arial" panose="020B0604020202020204" pitchFamily="34" charset="0"/>
              <a:cs typeface="Arial" panose="020B0604020202020204" pitchFamily="34" charset="0"/>
            </a:rPr>
            <a:t>Benta</a:t>
          </a:r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 Irungu</a:t>
          </a:r>
        </a:p>
      </dgm:t>
    </dgm:pt>
    <dgm:pt modelId="{20030B4C-6892-4114-B3F6-A34F021DBB17}" type="parTrans" cxnId="{7120056E-DEBD-412D-B1A1-7E76AF43E770}">
      <dgm:prSet/>
      <dgm:spPr/>
      <dgm:t>
        <a:bodyPr/>
        <a:lstStyle/>
        <a:p>
          <a:endParaRPr lang="en-GB"/>
        </a:p>
      </dgm:t>
    </dgm:pt>
    <dgm:pt modelId="{321B9023-CCAA-46E9-99AD-4A7D26DED925}" type="sibTrans" cxnId="{7120056E-DEBD-412D-B1A1-7E76AF43E770}">
      <dgm:prSet/>
      <dgm:spPr/>
      <dgm:t>
        <a:bodyPr/>
        <a:lstStyle/>
        <a:p>
          <a:endParaRPr lang="en-GB"/>
        </a:p>
      </dgm:t>
    </dgm:pt>
    <dgm:pt modelId="{2433092C-9915-4CCF-A9AE-C1E7686B568B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Carolyne Kambura</a:t>
          </a:r>
        </a:p>
      </dgm:t>
    </dgm:pt>
    <dgm:pt modelId="{683624BD-E323-4542-8B66-4F159E30ADD7}" type="parTrans" cxnId="{656D3B52-4CF1-4DE3-8801-D0550A540E4C}">
      <dgm:prSet/>
      <dgm:spPr/>
      <dgm:t>
        <a:bodyPr/>
        <a:lstStyle/>
        <a:p>
          <a:endParaRPr lang="en-GB"/>
        </a:p>
      </dgm:t>
    </dgm:pt>
    <dgm:pt modelId="{B2C28880-A489-41EC-8AD5-19C6D7FCF3FF}" type="sibTrans" cxnId="{656D3B52-4CF1-4DE3-8801-D0550A540E4C}">
      <dgm:prSet/>
      <dgm:spPr/>
      <dgm:t>
        <a:bodyPr/>
        <a:lstStyle/>
        <a:p>
          <a:endParaRPr lang="en-GB"/>
        </a:p>
      </dgm:t>
    </dgm:pt>
    <dgm:pt modelId="{80DF6D3C-88B6-47BD-B5DB-2171EF98EB4A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Harriet Joseph</a:t>
          </a:r>
        </a:p>
      </dgm:t>
    </dgm:pt>
    <dgm:pt modelId="{109A1466-A838-4180-B15C-77B218872F88}" type="parTrans" cxnId="{54EF27F3-742C-4B10-A6EC-21DFEE240962}">
      <dgm:prSet/>
      <dgm:spPr/>
      <dgm:t>
        <a:bodyPr/>
        <a:lstStyle/>
        <a:p>
          <a:endParaRPr lang="en-GB"/>
        </a:p>
      </dgm:t>
    </dgm:pt>
    <dgm:pt modelId="{8FAC8AA7-2463-457E-8E3D-1671EA245656}" type="sibTrans" cxnId="{54EF27F3-742C-4B10-A6EC-21DFEE240962}">
      <dgm:prSet/>
      <dgm:spPr/>
      <dgm:t>
        <a:bodyPr/>
        <a:lstStyle/>
        <a:p>
          <a:endParaRPr lang="en-GB"/>
        </a:p>
      </dgm:t>
    </dgm:pt>
    <dgm:pt modelId="{DFB2BC70-84FB-4586-BFB3-BD06F10E4F77}">
      <dgm:prSet custT="1"/>
      <dgm:spPr/>
      <dgm:t>
        <a:bodyPr/>
        <a:lstStyle/>
        <a:p>
          <a:r>
            <a:rPr lang="en-GB" sz="1800" dirty="0" err="1">
              <a:latin typeface="Arial" panose="020B0604020202020204" pitchFamily="34" charset="0"/>
              <a:cs typeface="Arial" panose="020B0604020202020204" pitchFamily="34" charset="0"/>
            </a:rPr>
            <a:t>Kepha</a:t>
          </a:r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 Atika</a:t>
          </a:r>
        </a:p>
      </dgm:t>
    </dgm:pt>
    <dgm:pt modelId="{61035B68-0975-40F6-BFBE-E85709D9A76E}" type="parTrans" cxnId="{B2BE630A-B89C-478A-B145-26CD5E7971E1}">
      <dgm:prSet/>
      <dgm:spPr/>
      <dgm:t>
        <a:bodyPr/>
        <a:lstStyle/>
        <a:p>
          <a:endParaRPr lang="en-GB"/>
        </a:p>
      </dgm:t>
    </dgm:pt>
    <dgm:pt modelId="{00A0B563-BB5C-4003-A471-76039CC33BAB}" type="sibTrans" cxnId="{B2BE630A-B89C-478A-B145-26CD5E7971E1}">
      <dgm:prSet/>
      <dgm:spPr/>
      <dgm:t>
        <a:bodyPr/>
        <a:lstStyle/>
        <a:p>
          <a:endParaRPr lang="en-GB"/>
        </a:p>
      </dgm:t>
    </dgm:pt>
    <dgm:pt modelId="{AD857FFC-D509-45EC-ADE1-CCE526210E04}">
      <dgm:prSet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Kennedy </a:t>
          </a:r>
          <a:r>
            <a:rPr lang="en-GB" sz="1800" dirty="0" err="1">
              <a:latin typeface="Arial" panose="020B0604020202020204" pitchFamily="34" charset="0"/>
              <a:cs typeface="Arial" panose="020B0604020202020204" pitchFamily="34" charset="0"/>
            </a:rPr>
            <a:t>Murithi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0D00CD-8406-4889-B260-DA9D5E744D5C}" type="parTrans" cxnId="{C76C0FFA-FBAE-4784-BD0D-68477159D22A}">
      <dgm:prSet/>
      <dgm:spPr/>
      <dgm:t>
        <a:bodyPr/>
        <a:lstStyle/>
        <a:p>
          <a:endParaRPr lang="en-GB"/>
        </a:p>
      </dgm:t>
    </dgm:pt>
    <dgm:pt modelId="{C99A246C-AFEA-47AC-AB49-D6BFBDE5E6F0}" type="sibTrans" cxnId="{C76C0FFA-FBAE-4784-BD0D-68477159D22A}">
      <dgm:prSet/>
      <dgm:spPr/>
      <dgm:t>
        <a:bodyPr/>
        <a:lstStyle/>
        <a:p>
          <a:endParaRPr lang="en-GB"/>
        </a:p>
      </dgm:t>
    </dgm:pt>
    <dgm:pt modelId="{C5FFF593-3876-472A-B001-8087569563D4}" type="pres">
      <dgm:prSet presAssocID="{F83EDB8A-BCEA-496E-A51E-53D862FC0CF1}" presName="linearFlow" presStyleCnt="0">
        <dgm:presLayoutVars>
          <dgm:dir/>
          <dgm:resizeHandles val="exact"/>
        </dgm:presLayoutVars>
      </dgm:prSet>
      <dgm:spPr/>
    </dgm:pt>
    <dgm:pt modelId="{A945FB7A-0EC9-4111-9B55-7DA01CCBD12D}" type="pres">
      <dgm:prSet presAssocID="{5CCE0489-9B14-4285-8121-CFE2DA338B20}" presName="composite" presStyleCnt="0"/>
      <dgm:spPr/>
    </dgm:pt>
    <dgm:pt modelId="{5147C3CE-3E17-4E73-B0A5-CC976051B37C}" type="pres">
      <dgm:prSet presAssocID="{5CCE0489-9B14-4285-8121-CFE2DA338B20}" presName="imgShp" presStyleLbl="fgImgPlace1" presStyleIdx="0" presStyleCnt="5" custScaleX="155604" custScaleY="138944"/>
      <dgm:spPr>
        <a:blipFill>
          <a:blip xmlns:r="http://schemas.openxmlformats.org/officeDocument/2006/relationships" r:embed="rId1"/>
          <a:srcRect/>
          <a:stretch>
            <a:fillRect t="-20000" b="-20000"/>
          </a:stretch>
        </a:blipFill>
      </dgm:spPr>
    </dgm:pt>
    <dgm:pt modelId="{8C033F0A-13C5-4013-BB6D-FA341732F559}" type="pres">
      <dgm:prSet presAssocID="{5CCE0489-9B14-4285-8121-CFE2DA338B20}" presName="txShp" presStyleLbl="node1" presStyleIdx="0" presStyleCnt="5">
        <dgm:presLayoutVars>
          <dgm:bulletEnabled val="1"/>
        </dgm:presLayoutVars>
      </dgm:prSet>
      <dgm:spPr/>
    </dgm:pt>
    <dgm:pt modelId="{B939A198-95B0-43EF-B2E0-2AD35DCE8371}" type="pres">
      <dgm:prSet presAssocID="{321B9023-CCAA-46E9-99AD-4A7D26DED925}" presName="spacing" presStyleCnt="0"/>
      <dgm:spPr/>
    </dgm:pt>
    <dgm:pt modelId="{E1C86189-EF53-46CC-8476-B850231FA80F}" type="pres">
      <dgm:prSet presAssocID="{2433092C-9915-4CCF-A9AE-C1E7686B568B}" presName="composite" presStyleCnt="0"/>
      <dgm:spPr/>
    </dgm:pt>
    <dgm:pt modelId="{3EED2A59-48C2-4288-85A2-81BE678D5248}" type="pres">
      <dgm:prSet presAssocID="{2433092C-9915-4CCF-A9AE-C1E7686B568B}" presName="imgShp" presStyleLbl="fgImgPlace1" presStyleIdx="1" presStyleCnt="5" custScaleX="161656" custScaleY="14412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43985609-140D-48B1-88B0-9A6EBBF4F4B6}" type="pres">
      <dgm:prSet presAssocID="{2433092C-9915-4CCF-A9AE-C1E7686B568B}" presName="txShp" presStyleLbl="node1" presStyleIdx="1" presStyleCnt="5">
        <dgm:presLayoutVars>
          <dgm:bulletEnabled val="1"/>
        </dgm:presLayoutVars>
      </dgm:prSet>
      <dgm:spPr/>
    </dgm:pt>
    <dgm:pt modelId="{FCE3C343-87E5-499A-8812-E92025D3FEFB}" type="pres">
      <dgm:prSet presAssocID="{B2C28880-A489-41EC-8AD5-19C6D7FCF3FF}" presName="spacing" presStyleCnt="0"/>
      <dgm:spPr/>
    </dgm:pt>
    <dgm:pt modelId="{FC0343A7-CE98-4E6E-8D75-186D52C91064}" type="pres">
      <dgm:prSet presAssocID="{80DF6D3C-88B6-47BD-B5DB-2171EF98EB4A}" presName="composite" presStyleCnt="0"/>
      <dgm:spPr/>
    </dgm:pt>
    <dgm:pt modelId="{0373BEE5-97F6-491C-8AF2-B7AE3528E3C1}" type="pres">
      <dgm:prSet presAssocID="{80DF6D3C-88B6-47BD-B5DB-2171EF98EB4A}" presName="imgShp" presStyleLbl="fgImgPlace1" presStyleIdx="2" presStyleCnt="5" custScaleX="165713" custScaleY="1477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D0867243-A435-4FAF-9319-E62A5C2E3981}" type="pres">
      <dgm:prSet presAssocID="{80DF6D3C-88B6-47BD-B5DB-2171EF98EB4A}" presName="txShp" presStyleLbl="node1" presStyleIdx="2" presStyleCnt="5">
        <dgm:presLayoutVars>
          <dgm:bulletEnabled val="1"/>
        </dgm:presLayoutVars>
      </dgm:prSet>
      <dgm:spPr/>
    </dgm:pt>
    <dgm:pt modelId="{85BB13F7-7884-44D3-8465-CB49EEA01AC5}" type="pres">
      <dgm:prSet presAssocID="{8FAC8AA7-2463-457E-8E3D-1671EA245656}" presName="spacing" presStyleCnt="0"/>
      <dgm:spPr/>
    </dgm:pt>
    <dgm:pt modelId="{126229DA-551B-4D51-B1D1-D51239883275}" type="pres">
      <dgm:prSet presAssocID="{DFB2BC70-84FB-4586-BFB3-BD06F10E4F77}" presName="composite" presStyleCnt="0"/>
      <dgm:spPr/>
    </dgm:pt>
    <dgm:pt modelId="{7FFD5D09-735F-4251-8703-EF53CB5DBE88}" type="pres">
      <dgm:prSet presAssocID="{DFB2BC70-84FB-4586-BFB3-BD06F10E4F77}" presName="imgShp" presStyleLbl="fgImgPlace1" presStyleIdx="3" presStyleCnt="5" custScaleX="172714" custScaleY="15398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692106C8-D259-4961-B48E-5081E15F6F52}" type="pres">
      <dgm:prSet presAssocID="{DFB2BC70-84FB-4586-BFB3-BD06F10E4F77}" presName="txShp" presStyleLbl="node1" presStyleIdx="3" presStyleCnt="5">
        <dgm:presLayoutVars>
          <dgm:bulletEnabled val="1"/>
        </dgm:presLayoutVars>
      </dgm:prSet>
      <dgm:spPr/>
    </dgm:pt>
    <dgm:pt modelId="{815475AF-7024-4655-A3C8-D7292811FB64}" type="pres">
      <dgm:prSet presAssocID="{00A0B563-BB5C-4003-A471-76039CC33BAB}" presName="spacing" presStyleCnt="0"/>
      <dgm:spPr/>
    </dgm:pt>
    <dgm:pt modelId="{BF07B077-315D-46EF-B57A-EF106927D80E}" type="pres">
      <dgm:prSet presAssocID="{AD857FFC-D509-45EC-ADE1-CCE526210E04}" presName="composite" presStyleCnt="0"/>
      <dgm:spPr/>
    </dgm:pt>
    <dgm:pt modelId="{07E07E6A-88D8-4F11-8886-427F2F72376C}" type="pres">
      <dgm:prSet presAssocID="{AD857FFC-D509-45EC-ADE1-CCE526210E04}" presName="imgShp" presStyleLbl="fgImgPlace1" presStyleIdx="4" presStyleCnt="5" custScaleX="179768" custScaleY="16027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0449BA5A-6DC5-4EB6-93FA-6B1A1C91353B}" type="pres">
      <dgm:prSet presAssocID="{AD857FFC-D509-45EC-ADE1-CCE526210E0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2BE630A-B89C-478A-B145-26CD5E7971E1}" srcId="{F83EDB8A-BCEA-496E-A51E-53D862FC0CF1}" destId="{DFB2BC70-84FB-4586-BFB3-BD06F10E4F77}" srcOrd="3" destOrd="0" parTransId="{61035B68-0975-40F6-BFBE-E85709D9A76E}" sibTransId="{00A0B563-BB5C-4003-A471-76039CC33BAB}"/>
    <dgm:cxn modelId="{3FBA0422-841F-4FD2-A8CD-FB11016CD9E9}" type="presOf" srcId="{DFB2BC70-84FB-4586-BFB3-BD06F10E4F77}" destId="{692106C8-D259-4961-B48E-5081E15F6F52}" srcOrd="0" destOrd="0" presId="urn:microsoft.com/office/officeart/2005/8/layout/vList3"/>
    <dgm:cxn modelId="{B516DB26-5434-439C-A548-5B8680387CC0}" type="presOf" srcId="{80DF6D3C-88B6-47BD-B5DB-2171EF98EB4A}" destId="{D0867243-A435-4FAF-9319-E62A5C2E3981}" srcOrd="0" destOrd="0" presId="urn:microsoft.com/office/officeart/2005/8/layout/vList3"/>
    <dgm:cxn modelId="{ED272338-0667-41B5-A842-F47F752B3A52}" type="presOf" srcId="{F83EDB8A-BCEA-496E-A51E-53D862FC0CF1}" destId="{C5FFF593-3876-472A-B001-8087569563D4}" srcOrd="0" destOrd="0" presId="urn:microsoft.com/office/officeart/2005/8/layout/vList3"/>
    <dgm:cxn modelId="{CACD1741-B046-4B5E-83C1-20404EAD51AA}" type="presOf" srcId="{2433092C-9915-4CCF-A9AE-C1E7686B568B}" destId="{43985609-140D-48B1-88B0-9A6EBBF4F4B6}" srcOrd="0" destOrd="0" presId="urn:microsoft.com/office/officeart/2005/8/layout/vList3"/>
    <dgm:cxn modelId="{7120056E-DEBD-412D-B1A1-7E76AF43E770}" srcId="{F83EDB8A-BCEA-496E-A51E-53D862FC0CF1}" destId="{5CCE0489-9B14-4285-8121-CFE2DA338B20}" srcOrd="0" destOrd="0" parTransId="{20030B4C-6892-4114-B3F6-A34F021DBB17}" sibTransId="{321B9023-CCAA-46E9-99AD-4A7D26DED925}"/>
    <dgm:cxn modelId="{656D3B52-4CF1-4DE3-8801-D0550A540E4C}" srcId="{F83EDB8A-BCEA-496E-A51E-53D862FC0CF1}" destId="{2433092C-9915-4CCF-A9AE-C1E7686B568B}" srcOrd="1" destOrd="0" parTransId="{683624BD-E323-4542-8B66-4F159E30ADD7}" sibTransId="{B2C28880-A489-41EC-8AD5-19C6D7FCF3FF}"/>
    <dgm:cxn modelId="{B5D3E580-AD8F-451A-993E-F44DB8A5CAEC}" type="presOf" srcId="{AD857FFC-D509-45EC-ADE1-CCE526210E04}" destId="{0449BA5A-6DC5-4EB6-93FA-6B1A1C91353B}" srcOrd="0" destOrd="0" presId="urn:microsoft.com/office/officeart/2005/8/layout/vList3"/>
    <dgm:cxn modelId="{25F6D8B7-E89C-49F2-A52C-78DB35CA0682}" type="presOf" srcId="{5CCE0489-9B14-4285-8121-CFE2DA338B20}" destId="{8C033F0A-13C5-4013-BB6D-FA341732F559}" srcOrd="0" destOrd="0" presId="urn:microsoft.com/office/officeart/2005/8/layout/vList3"/>
    <dgm:cxn modelId="{54EF27F3-742C-4B10-A6EC-21DFEE240962}" srcId="{F83EDB8A-BCEA-496E-A51E-53D862FC0CF1}" destId="{80DF6D3C-88B6-47BD-B5DB-2171EF98EB4A}" srcOrd="2" destOrd="0" parTransId="{109A1466-A838-4180-B15C-77B218872F88}" sibTransId="{8FAC8AA7-2463-457E-8E3D-1671EA245656}"/>
    <dgm:cxn modelId="{C76C0FFA-FBAE-4784-BD0D-68477159D22A}" srcId="{F83EDB8A-BCEA-496E-A51E-53D862FC0CF1}" destId="{AD857FFC-D509-45EC-ADE1-CCE526210E04}" srcOrd="4" destOrd="0" parTransId="{3D0D00CD-8406-4889-B260-DA9D5E744D5C}" sibTransId="{C99A246C-AFEA-47AC-AB49-D6BFBDE5E6F0}"/>
    <dgm:cxn modelId="{3301CFE4-0065-41BA-9079-2A5558CE38FA}" type="presParOf" srcId="{C5FFF593-3876-472A-B001-8087569563D4}" destId="{A945FB7A-0EC9-4111-9B55-7DA01CCBD12D}" srcOrd="0" destOrd="0" presId="urn:microsoft.com/office/officeart/2005/8/layout/vList3"/>
    <dgm:cxn modelId="{4195D37A-AC97-4AB6-ABFA-BF9E9A37DFD0}" type="presParOf" srcId="{A945FB7A-0EC9-4111-9B55-7DA01CCBD12D}" destId="{5147C3CE-3E17-4E73-B0A5-CC976051B37C}" srcOrd="0" destOrd="0" presId="urn:microsoft.com/office/officeart/2005/8/layout/vList3"/>
    <dgm:cxn modelId="{DA9B716B-BB06-4D3B-9B2B-EBB700940900}" type="presParOf" srcId="{A945FB7A-0EC9-4111-9B55-7DA01CCBD12D}" destId="{8C033F0A-13C5-4013-BB6D-FA341732F559}" srcOrd="1" destOrd="0" presId="urn:microsoft.com/office/officeart/2005/8/layout/vList3"/>
    <dgm:cxn modelId="{5AEF99A1-6D4B-4106-A20E-51CC7974B762}" type="presParOf" srcId="{C5FFF593-3876-472A-B001-8087569563D4}" destId="{B939A198-95B0-43EF-B2E0-2AD35DCE8371}" srcOrd="1" destOrd="0" presId="urn:microsoft.com/office/officeart/2005/8/layout/vList3"/>
    <dgm:cxn modelId="{F36F7D34-4EAE-420B-A08A-627CD6DCD905}" type="presParOf" srcId="{C5FFF593-3876-472A-B001-8087569563D4}" destId="{E1C86189-EF53-46CC-8476-B850231FA80F}" srcOrd="2" destOrd="0" presId="urn:microsoft.com/office/officeart/2005/8/layout/vList3"/>
    <dgm:cxn modelId="{5B33D5A2-0055-4183-A0E6-FD70C25C7201}" type="presParOf" srcId="{E1C86189-EF53-46CC-8476-B850231FA80F}" destId="{3EED2A59-48C2-4288-85A2-81BE678D5248}" srcOrd="0" destOrd="0" presId="urn:microsoft.com/office/officeart/2005/8/layout/vList3"/>
    <dgm:cxn modelId="{CE4717F3-668F-45D6-BC9B-D11856A19B7D}" type="presParOf" srcId="{E1C86189-EF53-46CC-8476-B850231FA80F}" destId="{43985609-140D-48B1-88B0-9A6EBBF4F4B6}" srcOrd="1" destOrd="0" presId="urn:microsoft.com/office/officeart/2005/8/layout/vList3"/>
    <dgm:cxn modelId="{E73DD32D-37E3-4F65-9EA4-A60EEFADA81C}" type="presParOf" srcId="{C5FFF593-3876-472A-B001-8087569563D4}" destId="{FCE3C343-87E5-499A-8812-E92025D3FEFB}" srcOrd="3" destOrd="0" presId="urn:microsoft.com/office/officeart/2005/8/layout/vList3"/>
    <dgm:cxn modelId="{A005A286-0C34-4729-8307-44A5EC0C4E4D}" type="presParOf" srcId="{C5FFF593-3876-472A-B001-8087569563D4}" destId="{FC0343A7-CE98-4E6E-8D75-186D52C91064}" srcOrd="4" destOrd="0" presId="urn:microsoft.com/office/officeart/2005/8/layout/vList3"/>
    <dgm:cxn modelId="{A22C06F7-B25A-4225-8847-422C91BE4077}" type="presParOf" srcId="{FC0343A7-CE98-4E6E-8D75-186D52C91064}" destId="{0373BEE5-97F6-491C-8AF2-B7AE3528E3C1}" srcOrd="0" destOrd="0" presId="urn:microsoft.com/office/officeart/2005/8/layout/vList3"/>
    <dgm:cxn modelId="{D3C31866-6B7C-442C-A37F-4BDD276B92C1}" type="presParOf" srcId="{FC0343A7-CE98-4E6E-8D75-186D52C91064}" destId="{D0867243-A435-4FAF-9319-E62A5C2E3981}" srcOrd="1" destOrd="0" presId="urn:microsoft.com/office/officeart/2005/8/layout/vList3"/>
    <dgm:cxn modelId="{BE62E9F3-E50A-496F-8AEE-443440DEB3CF}" type="presParOf" srcId="{C5FFF593-3876-472A-B001-8087569563D4}" destId="{85BB13F7-7884-44D3-8465-CB49EEA01AC5}" srcOrd="5" destOrd="0" presId="urn:microsoft.com/office/officeart/2005/8/layout/vList3"/>
    <dgm:cxn modelId="{8093CDF9-F345-4445-BC93-7D9078C36CB0}" type="presParOf" srcId="{C5FFF593-3876-472A-B001-8087569563D4}" destId="{126229DA-551B-4D51-B1D1-D51239883275}" srcOrd="6" destOrd="0" presId="urn:microsoft.com/office/officeart/2005/8/layout/vList3"/>
    <dgm:cxn modelId="{2CECCDA8-21C1-4C10-B38E-55D3B210ACBB}" type="presParOf" srcId="{126229DA-551B-4D51-B1D1-D51239883275}" destId="{7FFD5D09-735F-4251-8703-EF53CB5DBE88}" srcOrd="0" destOrd="0" presId="urn:microsoft.com/office/officeart/2005/8/layout/vList3"/>
    <dgm:cxn modelId="{FD9AE2D9-0545-4B18-8DD1-87F2BDD626CF}" type="presParOf" srcId="{126229DA-551B-4D51-B1D1-D51239883275}" destId="{692106C8-D259-4961-B48E-5081E15F6F52}" srcOrd="1" destOrd="0" presId="urn:microsoft.com/office/officeart/2005/8/layout/vList3"/>
    <dgm:cxn modelId="{9A75C9DA-6E7C-41CD-AF76-46B28BA21C16}" type="presParOf" srcId="{C5FFF593-3876-472A-B001-8087569563D4}" destId="{815475AF-7024-4655-A3C8-D7292811FB64}" srcOrd="7" destOrd="0" presId="urn:microsoft.com/office/officeart/2005/8/layout/vList3"/>
    <dgm:cxn modelId="{2FF7EF29-9AB1-4E84-8778-D85A3949692C}" type="presParOf" srcId="{C5FFF593-3876-472A-B001-8087569563D4}" destId="{BF07B077-315D-46EF-B57A-EF106927D80E}" srcOrd="8" destOrd="0" presId="urn:microsoft.com/office/officeart/2005/8/layout/vList3"/>
    <dgm:cxn modelId="{D531F25F-849A-4565-A7E3-643EB2B2370A}" type="presParOf" srcId="{BF07B077-315D-46EF-B57A-EF106927D80E}" destId="{07E07E6A-88D8-4F11-8886-427F2F72376C}" srcOrd="0" destOrd="0" presId="urn:microsoft.com/office/officeart/2005/8/layout/vList3"/>
    <dgm:cxn modelId="{B2815D86-9844-4044-B498-6BB459D8A40E}" type="presParOf" srcId="{BF07B077-315D-46EF-B57A-EF106927D80E}" destId="{0449BA5A-6DC5-4EB6-93FA-6B1A1C91353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968ED-997C-4F70-B72A-748B04DAE5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3CAA97-EB34-41FC-A656-34E08C8CE0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Workouts</a:t>
          </a:r>
        </a:p>
      </dgm:t>
    </dgm:pt>
    <dgm:pt modelId="{7581AAC5-9FCE-4440-9125-84F97863ACFF}" type="parTrans" cxnId="{46F11AAF-3736-458E-9183-17D733595CB4}">
      <dgm:prSet/>
      <dgm:spPr/>
      <dgm:t>
        <a:bodyPr/>
        <a:lstStyle/>
        <a:p>
          <a:endParaRPr lang="en-US"/>
        </a:p>
      </dgm:t>
    </dgm:pt>
    <dgm:pt modelId="{E8C708E1-E37C-4D4C-906B-4A33D31D5D38}" type="sibTrans" cxnId="{46F11AAF-3736-458E-9183-17D733595CB4}">
      <dgm:prSet/>
      <dgm:spPr/>
      <dgm:t>
        <a:bodyPr/>
        <a:lstStyle/>
        <a:p>
          <a:endParaRPr lang="en-US"/>
        </a:p>
      </dgm:t>
    </dgm:pt>
    <dgm:pt modelId="{670FB97D-F528-4019-B36B-78AFFA84E8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Exercises and Stretch routines</a:t>
          </a:r>
        </a:p>
      </dgm:t>
    </dgm:pt>
    <dgm:pt modelId="{1F262304-4A80-45C4-8FB8-D00B7B1656C5}" type="parTrans" cxnId="{03D4AE2A-2E2B-4A03-A3AC-D75807790A1C}">
      <dgm:prSet/>
      <dgm:spPr/>
      <dgm:t>
        <a:bodyPr/>
        <a:lstStyle/>
        <a:p>
          <a:endParaRPr lang="en-US"/>
        </a:p>
      </dgm:t>
    </dgm:pt>
    <dgm:pt modelId="{0E845199-A09A-4DD8-9DFD-0E4A04DA1A25}" type="sibTrans" cxnId="{03D4AE2A-2E2B-4A03-A3AC-D75807790A1C}">
      <dgm:prSet/>
      <dgm:spPr/>
      <dgm:t>
        <a:bodyPr/>
        <a:lstStyle/>
        <a:p>
          <a:endParaRPr lang="en-US"/>
        </a:p>
      </dgm:t>
    </dgm:pt>
    <dgm:pt modelId="{09759159-3B70-492A-B395-158D5B11DA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Ergonomics</a:t>
          </a:r>
        </a:p>
      </dgm:t>
    </dgm:pt>
    <dgm:pt modelId="{D01319C4-FA5B-4317-8452-84EECDBAF42F}" type="parTrans" cxnId="{FDAC73F6-632C-4CDC-9708-0B2E8EEE7AE6}">
      <dgm:prSet/>
      <dgm:spPr/>
      <dgm:t>
        <a:bodyPr/>
        <a:lstStyle/>
        <a:p>
          <a:endParaRPr lang="en-US"/>
        </a:p>
      </dgm:t>
    </dgm:pt>
    <dgm:pt modelId="{DB8A7817-C26A-490B-B358-463CD2D51278}" type="sibTrans" cxnId="{FDAC73F6-632C-4CDC-9708-0B2E8EEE7AE6}">
      <dgm:prSet/>
      <dgm:spPr/>
      <dgm:t>
        <a:bodyPr/>
        <a:lstStyle/>
        <a:p>
          <a:endParaRPr lang="en-US"/>
        </a:p>
      </dgm:t>
    </dgm:pt>
    <dgm:pt modelId="{1DA5E486-9E43-43B3-9528-612F9BE4E6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Proper posture and Desk Set-up</a:t>
          </a:r>
        </a:p>
      </dgm:t>
    </dgm:pt>
    <dgm:pt modelId="{5C1D2ABF-5123-4372-9C2A-81CA1E277E30}" type="parTrans" cxnId="{C6ACD126-C1A2-4C23-AB45-842CDD392ADE}">
      <dgm:prSet/>
      <dgm:spPr/>
      <dgm:t>
        <a:bodyPr/>
        <a:lstStyle/>
        <a:p>
          <a:endParaRPr lang="en-US"/>
        </a:p>
      </dgm:t>
    </dgm:pt>
    <dgm:pt modelId="{3535B82D-B4CF-4A2E-BAC6-B3CC4A3811CB}" type="sibTrans" cxnId="{C6ACD126-C1A2-4C23-AB45-842CDD392ADE}">
      <dgm:prSet/>
      <dgm:spPr/>
      <dgm:t>
        <a:bodyPr/>
        <a:lstStyle/>
        <a:p>
          <a:endParaRPr lang="en-US"/>
        </a:p>
      </dgm:t>
    </dgm:pt>
    <dgm:pt modelId="{DB14D4D5-6170-4552-A2C5-F814D78C90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Diet</a:t>
          </a:r>
        </a:p>
      </dgm:t>
    </dgm:pt>
    <dgm:pt modelId="{972331D1-E2F6-454F-BAE9-427413E5BC6A}" type="parTrans" cxnId="{690CDEEA-5BBD-4EEC-B38A-C867C4896CF1}">
      <dgm:prSet/>
      <dgm:spPr/>
      <dgm:t>
        <a:bodyPr/>
        <a:lstStyle/>
        <a:p>
          <a:endParaRPr lang="en-US"/>
        </a:p>
      </dgm:t>
    </dgm:pt>
    <dgm:pt modelId="{9047C249-2AA5-405A-8118-DC0E0048AC87}" type="sibTrans" cxnId="{690CDEEA-5BBD-4EEC-B38A-C867C4896CF1}">
      <dgm:prSet/>
      <dgm:spPr/>
      <dgm:t>
        <a:bodyPr/>
        <a:lstStyle/>
        <a:p>
          <a:endParaRPr lang="en-US"/>
        </a:p>
      </dgm:t>
    </dgm:pt>
    <dgm:pt modelId="{A366110A-C323-4194-93F1-9667E433A4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Personalized diet recommendations</a:t>
          </a:r>
        </a:p>
      </dgm:t>
    </dgm:pt>
    <dgm:pt modelId="{019FABE8-7BB8-4AC3-A4A8-7E61692A99D6}" type="parTrans" cxnId="{73CF5144-B538-43E5-8D86-EDA1AC1F6989}">
      <dgm:prSet/>
      <dgm:spPr/>
      <dgm:t>
        <a:bodyPr/>
        <a:lstStyle/>
        <a:p>
          <a:endParaRPr lang="en-US"/>
        </a:p>
      </dgm:t>
    </dgm:pt>
    <dgm:pt modelId="{0CA017F7-9689-4245-87EF-B7CAE658AC0A}" type="sibTrans" cxnId="{73CF5144-B538-43E5-8D86-EDA1AC1F6989}">
      <dgm:prSet/>
      <dgm:spPr/>
      <dgm:t>
        <a:bodyPr/>
        <a:lstStyle/>
        <a:p>
          <a:endParaRPr lang="en-US"/>
        </a:p>
      </dgm:t>
    </dgm:pt>
    <dgm:pt modelId="{D3ACFF32-29BB-400A-A5B7-630FBF219A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Send Break Reminders</a:t>
          </a:r>
        </a:p>
      </dgm:t>
    </dgm:pt>
    <dgm:pt modelId="{B7FC3759-4407-453E-B9E4-189879880360}" type="parTrans" cxnId="{A921801F-B17B-4F1A-A1DF-D273399438F9}">
      <dgm:prSet/>
      <dgm:spPr/>
      <dgm:t>
        <a:bodyPr/>
        <a:lstStyle/>
        <a:p>
          <a:endParaRPr lang="en-US"/>
        </a:p>
      </dgm:t>
    </dgm:pt>
    <dgm:pt modelId="{140D5446-7920-4E14-9D87-C5B627270882}" type="sibTrans" cxnId="{A921801F-B17B-4F1A-A1DF-D273399438F9}">
      <dgm:prSet/>
      <dgm:spPr/>
      <dgm:t>
        <a:bodyPr/>
        <a:lstStyle/>
        <a:p>
          <a:endParaRPr lang="en-US"/>
        </a:p>
      </dgm:t>
    </dgm:pt>
    <dgm:pt modelId="{487E50D0-2E27-43D0-8E8A-CDA73F9DDA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Guide</a:t>
          </a:r>
        </a:p>
      </dgm:t>
    </dgm:pt>
    <dgm:pt modelId="{26EAB41F-281E-4029-A164-D102F1BD431D}" type="parTrans" cxnId="{8E2FA083-03B8-477D-9F0E-437BB5C778CE}">
      <dgm:prSet/>
      <dgm:spPr/>
      <dgm:t>
        <a:bodyPr/>
        <a:lstStyle/>
        <a:p>
          <a:endParaRPr lang="en-US"/>
        </a:p>
      </dgm:t>
    </dgm:pt>
    <dgm:pt modelId="{A668542B-E357-402B-AC21-EBB8D284683D}" type="sibTrans" cxnId="{8E2FA083-03B8-477D-9F0E-437BB5C778CE}">
      <dgm:prSet/>
      <dgm:spPr/>
      <dgm:t>
        <a:bodyPr/>
        <a:lstStyle/>
        <a:p>
          <a:endParaRPr lang="en-US"/>
        </a:p>
      </dgm:t>
    </dgm:pt>
    <dgm:pt modelId="{07C6DF76-B06D-40CB-8465-7AEDF109C8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Physical and Mental Mindfulness</a:t>
          </a:r>
        </a:p>
      </dgm:t>
    </dgm:pt>
    <dgm:pt modelId="{7606B282-5D82-4D6F-9F4B-D465D19A1521}" type="parTrans" cxnId="{479890A1-2FF3-4042-AAA7-5D4D86DB28E3}">
      <dgm:prSet/>
      <dgm:spPr/>
      <dgm:t>
        <a:bodyPr/>
        <a:lstStyle/>
        <a:p>
          <a:endParaRPr lang="en-US"/>
        </a:p>
      </dgm:t>
    </dgm:pt>
    <dgm:pt modelId="{C8FB78BF-CDFE-4E75-920C-277F6F50E760}" type="sibTrans" cxnId="{479890A1-2FF3-4042-AAA7-5D4D86DB28E3}">
      <dgm:prSet/>
      <dgm:spPr/>
      <dgm:t>
        <a:bodyPr/>
        <a:lstStyle/>
        <a:p>
          <a:endParaRPr lang="en-US"/>
        </a:p>
      </dgm:t>
    </dgm:pt>
    <dgm:pt modelId="{5B442807-AB5F-43EB-97D3-13C78B1BB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Tailored </a:t>
          </a:r>
        </a:p>
      </dgm:t>
    </dgm:pt>
    <dgm:pt modelId="{0F7C608F-1F51-43E2-BC11-BA105A0DD732}" type="parTrans" cxnId="{F44ACC3A-53C2-4716-B214-5A4B3C26F223}">
      <dgm:prSet/>
      <dgm:spPr/>
      <dgm:t>
        <a:bodyPr/>
        <a:lstStyle/>
        <a:p>
          <a:endParaRPr lang="en-US"/>
        </a:p>
      </dgm:t>
    </dgm:pt>
    <dgm:pt modelId="{D22BA026-44A5-4CE7-A022-6769096872A1}" type="sibTrans" cxnId="{F44ACC3A-53C2-4716-B214-5A4B3C26F223}">
      <dgm:prSet/>
      <dgm:spPr/>
      <dgm:t>
        <a:bodyPr/>
        <a:lstStyle/>
        <a:p>
          <a:endParaRPr lang="en-US"/>
        </a:p>
      </dgm:t>
    </dgm:pt>
    <dgm:pt modelId="{2ED30ECC-5805-4066-A0B1-F7DD37AB35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Personalized Wellness recommendations</a:t>
          </a:r>
        </a:p>
      </dgm:t>
    </dgm:pt>
    <dgm:pt modelId="{ED1388FD-92B3-4F7E-9A9F-DEF9D3066C33}" type="parTrans" cxnId="{50BC33C4-5D6C-4A5B-8838-DF8ED7F5E896}">
      <dgm:prSet/>
      <dgm:spPr/>
      <dgm:t>
        <a:bodyPr/>
        <a:lstStyle/>
        <a:p>
          <a:endParaRPr lang="en-US"/>
        </a:p>
      </dgm:t>
    </dgm:pt>
    <dgm:pt modelId="{0863BFD5-E27E-4842-BFEC-61CA262736B9}" type="sibTrans" cxnId="{50BC33C4-5D6C-4A5B-8838-DF8ED7F5E896}">
      <dgm:prSet/>
      <dgm:spPr/>
      <dgm:t>
        <a:bodyPr/>
        <a:lstStyle/>
        <a:p>
          <a:endParaRPr lang="en-US"/>
        </a:p>
      </dgm:t>
    </dgm:pt>
    <dgm:pt modelId="{3B0E263D-53CB-45E2-AA1B-86AA63D342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Track Progress</a:t>
          </a:r>
        </a:p>
      </dgm:t>
    </dgm:pt>
    <dgm:pt modelId="{57B973F0-F82B-421D-B228-A2D3E82069DF}" type="parTrans" cxnId="{598AAC17-0A15-4736-8DBA-73BF7C85FFD0}">
      <dgm:prSet/>
      <dgm:spPr/>
      <dgm:t>
        <a:bodyPr/>
        <a:lstStyle/>
        <a:p>
          <a:endParaRPr lang="en-US"/>
        </a:p>
      </dgm:t>
    </dgm:pt>
    <dgm:pt modelId="{59CC0061-D754-4E13-94D0-532CCB817C36}" type="sibTrans" cxnId="{598AAC17-0A15-4736-8DBA-73BF7C85FFD0}">
      <dgm:prSet/>
      <dgm:spPr/>
      <dgm:t>
        <a:bodyPr/>
        <a:lstStyle/>
        <a:p>
          <a:endParaRPr lang="en-US"/>
        </a:p>
      </dgm:t>
    </dgm:pt>
    <dgm:pt modelId="{3119E382-F3C9-4D2A-A6FD-0D5A9AB000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Reminders</a:t>
          </a:r>
        </a:p>
      </dgm:t>
    </dgm:pt>
    <dgm:pt modelId="{3E194B38-E444-4D3C-AD6C-0DA2B5AE4E19}" type="sibTrans" cxnId="{634F8F5C-47FB-4373-B315-F3D8324C7C7D}">
      <dgm:prSet/>
      <dgm:spPr/>
      <dgm:t>
        <a:bodyPr/>
        <a:lstStyle/>
        <a:p>
          <a:endParaRPr lang="en-US"/>
        </a:p>
      </dgm:t>
    </dgm:pt>
    <dgm:pt modelId="{56D0FF65-B645-4FEB-9F36-64E8AD0E5AA7}" type="parTrans" cxnId="{634F8F5C-47FB-4373-B315-F3D8324C7C7D}">
      <dgm:prSet/>
      <dgm:spPr/>
      <dgm:t>
        <a:bodyPr/>
        <a:lstStyle/>
        <a:p>
          <a:endParaRPr lang="en-US"/>
        </a:p>
      </dgm:t>
    </dgm:pt>
    <dgm:pt modelId="{699FF258-0FA9-413B-9411-358B2B13D4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Stress Management</a:t>
          </a:r>
        </a:p>
      </dgm:t>
    </dgm:pt>
    <dgm:pt modelId="{5EEBAF0A-FCB0-4896-8A3E-759D09E68B9F}" type="sibTrans" cxnId="{6BA54AD9-BEC3-4040-B678-F99D680BFC22}">
      <dgm:prSet/>
      <dgm:spPr/>
      <dgm:t>
        <a:bodyPr/>
        <a:lstStyle/>
        <a:p>
          <a:endParaRPr lang="en-US"/>
        </a:p>
      </dgm:t>
    </dgm:pt>
    <dgm:pt modelId="{BCB70A07-B09C-4A14-BF44-EBEE26F9F958}" type="parTrans" cxnId="{6BA54AD9-BEC3-4040-B678-F99D680BFC22}">
      <dgm:prSet/>
      <dgm:spPr/>
      <dgm:t>
        <a:bodyPr/>
        <a:lstStyle/>
        <a:p>
          <a:endParaRPr lang="en-US"/>
        </a:p>
      </dgm:t>
    </dgm:pt>
    <dgm:pt modelId="{C4EFE5D1-23F4-45CD-8C91-88F747B0BD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Emotional support</a:t>
          </a:r>
        </a:p>
      </dgm:t>
    </dgm:pt>
    <dgm:pt modelId="{A7266BFB-0B2E-4932-B605-1F04333B8238}" type="sibTrans" cxnId="{CB95EED3-DC0D-4899-AF6E-40F8537D991F}">
      <dgm:prSet/>
      <dgm:spPr/>
      <dgm:t>
        <a:bodyPr/>
        <a:lstStyle/>
        <a:p>
          <a:endParaRPr lang="en-US"/>
        </a:p>
      </dgm:t>
    </dgm:pt>
    <dgm:pt modelId="{A09FB509-4EFD-4478-BA00-248E0D5610AE}" type="parTrans" cxnId="{CB95EED3-DC0D-4899-AF6E-40F8537D991F}">
      <dgm:prSet/>
      <dgm:spPr/>
      <dgm:t>
        <a:bodyPr/>
        <a:lstStyle/>
        <a:p>
          <a:endParaRPr lang="en-US"/>
        </a:p>
      </dgm:t>
    </dgm:pt>
    <dgm:pt modelId="{03429C09-ADBF-4ABB-BBCA-658145A7A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Tracking</a:t>
          </a:r>
        </a:p>
      </dgm:t>
    </dgm:pt>
    <dgm:pt modelId="{B16A6DCC-74AD-40DF-9390-C9D29CD48FFE}" type="sibTrans" cxnId="{EEEAD0CE-7528-4399-A63E-2BDD6D7F4936}">
      <dgm:prSet/>
      <dgm:spPr/>
      <dgm:t>
        <a:bodyPr/>
        <a:lstStyle/>
        <a:p>
          <a:endParaRPr lang="en-US"/>
        </a:p>
      </dgm:t>
    </dgm:pt>
    <dgm:pt modelId="{69959FB8-F495-4C9C-AAE7-38D9097BDD35}" type="parTrans" cxnId="{EEEAD0CE-7528-4399-A63E-2BDD6D7F4936}">
      <dgm:prSet/>
      <dgm:spPr/>
      <dgm:t>
        <a:bodyPr/>
        <a:lstStyle/>
        <a:p>
          <a:endParaRPr lang="en-US"/>
        </a:p>
      </dgm:t>
    </dgm:pt>
    <dgm:pt modelId="{64C6700B-B7C6-4A4B-B009-DAA1D50A9A0C}" type="pres">
      <dgm:prSet presAssocID="{2A2968ED-997C-4F70-B72A-748B04DAE5EC}" presName="root" presStyleCnt="0">
        <dgm:presLayoutVars>
          <dgm:dir/>
          <dgm:resizeHandles val="exact"/>
        </dgm:presLayoutVars>
      </dgm:prSet>
      <dgm:spPr/>
    </dgm:pt>
    <dgm:pt modelId="{2FB10878-BD09-449B-B12E-57078DC99527}" type="pres">
      <dgm:prSet presAssocID="{973CAA97-EB34-41FC-A656-34E08C8CE008}" presName="compNode" presStyleCnt="0"/>
      <dgm:spPr/>
    </dgm:pt>
    <dgm:pt modelId="{976E5DDB-BFE8-4831-BFB2-4BCEFD8BD7A2}" type="pres">
      <dgm:prSet presAssocID="{973CAA97-EB34-41FC-A656-34E08C8CE008}" presName="bgRect" presStyleLbl="bgShp" presStyleIdx="0" presStyleCnt="8"/>
      <dgm:spPr/>
    </dgm:pt>
    <dgm:pt modelId="{4149CD1C-6EDB-44F9-8595-F46B99767568}" type="pres">
      <dgm:prSet presAssocID="{973CAA97-EB34-41FC-A656-34E08C8CE00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DD07825-18E1-46A7-8650-AA8E4671C137}" type="pres">
      <dgm:prSet presAssocID="{973CAA97-EB34-41FC-A656-34E08C8CE008}" presName="spaceRect" presStyleCnt="0"/>
      <dgm:spPr/>
    </dgm:pt>
    <dgm:pt modelId="{5092A67D-31E4-4418-AA1C-28DB0D47B6D9}" type="pres">
      <dgm:prSet presAssocID="{973CAA97-EB34-41FC-A656-34E08C8CE008}" presName="parTx" presStyleLbl="revTx" presStyleIdx="0" presStyleCnt="16">
        <dgm:presLayoutVars>
          <dgm:chMax val="0"/>
          <dgm:chPref val="0"/>
        </dgm:presLayoutVars>
      </dgm:prSet>
      <dgm:spPr/>
    </dgm:pt>
    <dgm:pt modelId="{70760788-1D38-4603-A053-D0842418BC73}" type="pres">
      <dgm:prSet presAssocID="{973CAA97-EB34-41FC-A656-34E08C8CE008}" presName="desTx" presStyleLbl="revTx" presStyleIdx="1" presStyleCnt="16">
        <dgm:presLayoutVars/>
      </dgm:prSet>
      <dgm:spPr/>
    </dgm:pt>
    <dgm:pt modelId="{65DD87DB-14B6-49D1-B67B-F25E0173C253}" type="pres">
      <dgm:prSet presAssocID="{E8C708E1-E37C-4D4C-906B-4A33D31D5D38}" presName="sibTrans" presStyleCnt="0"/>
      <dgm:spPr/>
    </dgm:pt>
    <dgm:pt modelId="{4F6177A0-D524-4989-BE13-BB4B5BC954A9}" type="pres">
      <dgm:prSet presAssocID="{09759159-3B70-492A-B395-158D5B11DAF5}" presName="compNode" presStyleCnt="0"/>
      <dgm:spPr/>
    </dgm:pt>
    <dgm:pt modelId="{3365D4A1-1DB6-4A52-B4F5-FC4F111F4F34}" type="pres">
      <dgm:prSet presAssocID="{09759159-3B70-492A-B395-158D5B11DAF5}" presName="bgRect" presStyleLbl="bgShp" presStyleIdx="1" presStyleCnt="8"/>
      <dgm:spPr/>
    </dgm:pt>
    <dgm:pt modelId="{588B2761-BCE6-4188-BBDE-89A9DC6CF111}" type="pres">
      <dgm:prSet presAssocID="{09759159-3B70-492A-B395-158D5B11DAF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EADA65-4AAE-47A0-8691-1DE4EC18903B}" type="pres">
      <dgm:prSet presAssocID="{09759159-3B70-492A-B395-158D5B11DAF5}" presName="spaceRect" presStyleCnt="0"/>
      <dgm:spPr/>
    </dgm:pt>
    <dgm:pt modelId="{E66CFADE-3C0F-45B5-B726-5B3B95292C79}" type="pres">
      <dgm:prSet presAssocID="{09759159-3B70-492A-B395-158D5B11DAF5}" presName="parTx" presStyleLbl="revTx" presStyleIdx="2" presStyleCnt="16">
        <dgm:presLayoutVars>
          <dgm:chMax val="0"/>
          <dgm:chPref val="0"/>
        </dgm:presLayoutVars>
      </dgm:prSet>
      <dgm:spPr/>
    </dgm:pt>
    <dgm:pt modelId="{3B83C931-C593-49C8-82A5-3646AEC51F3A}" type="pres">
      <dgm:prSet presAssocID="{09759159-3B70-492A-B395-158D5B11DAF5}" presName="desTx" presStyleLbl="revTx" presStyleIdx="3" presStyleCnt="16">
        <dgm:presLayoutVars/>
      </dgm:prSet>
      <dgm:spPr/>
    </dgm:pt>
    <dgm:pt modelId="{EFECDAE1-7395-42B7-9486-50CD8EBFC1D4}" type="pres">
      <dgm:prSet presAssocID="{DB8A7817-C26A-490B-B358-463CD2D51278}" presName="sibTrans" presStyleCnt="0"/>
      <dgm:spPr/>
    </dgm:pt>
    <dgm:pt modelId="{F452AC42-C9A5-489C-9274-8B44C78BFE79}" type="pres">
      <dgm:prSet presAssocID="{DB14D4D5-6170-4552-A2C5-F814D78C90BF}" presName="compNode" presStyleCnt="0"/>
      <dgm:spPr/>
    </dgm:pt>
    <dgm:pt modelId="{CDB05DE4-1D49-4105-84B3-23645888FD6C}" type="pres">
      <dgm:prSet presAssocID="{DB14D4D5-6170-4552-A2C5-F814D78C90BF}" presName="bgRect" presStyleLbl="bgShp" presStyleIdx="2" presStyleCnt="8"/>
      <dgm:spPr/>
    </dgm:pt>
    <dgm:pt modelId="{5FC927A8-5F1F-4F90-8A90-BA40F26D4446}" type="pres">
      <dgm:prSet presAssocID="{DB14D4D5-6170-4552-A2C5-F814D78C90B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31F15355-B0DA-4C77-B77F-B19AFA89CC64}" type="pres">
      <dgm:prSet presAssocID="{DB14D4D5-6170-4552-A2C5-F814D78C90BF}" presName="spaceRect" presStyleCnt="0"/>
      <dgm:spPr/>
    </dgm:pt>
    <dgm:pt modelId="{A1B9ECAC-A215-4951-9077-0BE482411853}" type="pres">
      <dgm:prSet presAssocID="{DB14D4D5-6170-4552-A2C5-F814D78C90BF}" presName="parTx" presStyleLbl="revTx" presStyleIdx="4" presStyleCnt="16">
        <dgm:presLayoutVars>
          <dgm:chMax val="0"/>
          <dgm:chPref val="0"/>
        </dgm:presLayoutVars>
      </dgm:prSet>
      <dgm:spPr/>
    </dgm:pt>
    <dgm:pt modelId="{AFE81D10-0C24-4D22-A3BB-CA2A3EAC850D}" type="pres">
      <dgm:prSet presAssocID="{DB14D4D5-6170-4552-A2C5-F814D78C90BF}" presName="desTx" presStyleLbl="revTx" presStyleIdx="5" presStyleCnt="16">
        <dgm:presLayoutVars/>
      </dgm:prSet>
      <dgm:spPr/>
    </dgm:pt>
    <dgm:pt modelId="{96F943EA-6710-4162-B2D7-5F79C64EB572}" type="pres">
      <dgm:prSet presAssocID="{9047C249-2AA5-405A-8118-DC0E0048AC87}" presName="sibTrans" presStyleCnt="0"/>
      <dgm:spPr/>
    </dgm:pt>
    <dgm:pt modelId="{EEF2E530-1942-484D-A792-7E854E7CE14A}" type="pres">
      <dgm:prSet presAssocID="{3119E382-F3C9-4D2A-A6FD-0D5A9AB00043}" presName="compNode" presStyleCnt="0"/>
      <dgm:spPr/>
    </dgm:pt>
    <dgm:pt modelId="{7F3B54AA-2775-436F-8053-9E0CE29A0382}" type="pres">
      <dgm:prSet presAssocID="{3119E382-F3C9-4D2A-A6FD-0D5A9AB00043}" presName="bgRect" presStyleLbl="bgShp" presStyleIdx="3" presStyleCnt="8"/>
      <dgm:spPr/>
    </dgm:pt>
    <dgm:pt modelId="{9FD9DC74-201D-4D0B-A4BB-7CB2BC7D37AD}" type="pres">
      <dgm:prSet presAssocID="{3119E382-F3C9-4D2A-A6FD-0D5A9AB0004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2EBA4C5-8508-4FAA-937E-53CD7F7F49DC}" type="pres">
      <dgm:prSet presAssocID="{3119E382-F3C9-4D2A-A6FD-0D5A9AB00043}" presName="spaceRect" presStyleCnt="0"/>
      <dgm:spPr/>
    </dgm:pt>
    <dgm:pt modelId="{9FBA057F-536E-4AC2-8A8F-30BF7BBC48E1}" type="pres">
      <dgm:prSet presAssocID="{3119E382-F3C9-4D2A-A6FD-0D5A9AB00043}" presName="parTx" presStyleLbl="revTx" presStyleIdx="6" presStyleCnt="16">
        <dgm:presLayoutVars>
          <dgm:chMax val="0"/>
          <dgm:chPref val="0"/>
        </dgm:presLayoutVars>
      </dgm:prSet>
      <dgm:spPr/>
    </dgm:pt>
    <dgm:pt modelId="{BEA008E1-E2AF-4ECE-99A2-03BFD391A059}" type="pres">
      <dgm:prSet presAssocID="{3119E382-F3C9-4D2A-A6FD-0D5A9AB00043}" presName="desTx" presStyleLbl="revTx" presStyleIdx="7" presStyleCnt="16">
        <dgm:presLayoutVars/>
      </dgm:prSet>
      <dgm:spPr/>
    </dgm:pt>
    <dgm:pt modelId="{1CA36760-F09D-4DA0-93B0-C2E5706A3C4C}" type="pres">
      <dgm:prSet presAssocID="{3E194B38-E444-4D3C-AD6C-0DA2B5AE4E19}" presName="sibTrans" presStyleCnt="0"/>
      <dgm:spPr/>
    </dgm:pt>
    <dgm:pt modelId="{9C9A5255-F582-484E-AA94-59FF47398A29}" type="pres">
      <dgm:prSet presAssocID="{699FF258-0FA9-413B-9411-358B2B13D439}" presName="compNode" presStyleCnt="0"/>
      <dgm:spPr/>
    </dgm:pt>
    <dgm:pt modelId="{246E08BF-403A-4B18-B0C4-E91FB551B40B}" type="pres">
      <dgm:prSet presAssocID="{699FF258-0FA9-413B-9411-358B2B13D439}" presName="bgRect" presStyleLbl="bgShp" presStyleIdx="4" presStyleCnt="8"/>
      <dgm:spPr/>
    </dgm:pt>
    <dgm:pt modelId="{C2BBB14C-68FC-4983-B406-E15D425250E0}" type="pres">
      <dgm:prSet presAssocID="{699FF258-0FA9-413B-9411-358B2B13D43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CBFA1A4-D79C-4F21-AC15-CEFB78E181EA}" type="pres">
      <dgm:prSet presAssocID="{699FF258-0FA9-413B-9411-358B2B13D439}" presName="spaceRect" presStyleCnt="0"/>
      <dgm:spPr/>
    </dgm:pt>
    <dgm:pt modelId="{DBE30ADB-0AFA-495A-84FB-6E6D1F8CDE9D}" type="pres">
      <dgm:prSet presAssocID="{699FF258-0FA9-413B-9411-358B2B13D439}" presName="parTx" presStyleLbl="revTx" presStyleIdx="8" presStyleCnt="16">
        <dgm:presLayoutVars>
          <dgm:chMax val="0"/>
          <dgm:chPref val="0"/>
        </dgm:presLayoutVars>
      </dgm:prSet>
      <dgm:spPr/>
    </dgm:pt>
    <dgm:pt modelId="{3D5278A0-5DEE-4D06-A15B-B3384727382C}" type="pres">
      <dgm:prSet presAssocID="{699FF258-0FA9-413B-9411-358B2B13D439}" presName="desTx" presStyleLbl="revTx" presStyleIdx="9" presStyleCnt="16">
        <dgm:presLayoutVars/>
      </dgm:prSet>
      <dgm:spPr/>
    </dgm:pt>
    <dgm:pt modelId="{6024B3F7-D554-4E88-AD7C-33A029F4C417}" type="pres">
      <dgm:prSet presAssocID="{5EEBAF0A-FCB0-4896-8A3E-759D09E68B9F}" presName="sibTrans" presStyleCnt="0"/>
      <dgm:spPr/>
    </dgm:pt>
    <dgm:pt modelId="{D57CC690-BFE7-4044-9989-1DF2AC19D7CF}" type="pres">
      <dgm:prSet presAssocID="{487E50D0-2E27-43D0-8E8A-CDA73F9DDA3B}" presName="compNode" presStyleCnt="0"/>
      <dgm:spPr/>
    </dgm:pt>
    <dgm:pt modelId="{1D1C3F33-1834-4481-9E37-2A7A87EBD76A}" type="pres">
      <dgm:prSet presAssocID="{487E50D0-2E27-43D0-8E8A-CDA73F9DDA3B}" presName="bgRect" presStyleLbl="bgShp" presStyleIdx="5" presStyleCnt="8"/>
      <dgm:spPr/>
    </dgm:pt>
    <dgm:pt modelId="{D8BEB524-10AD-4A43-BD6E-7DA88DDFF827}" type="pres">
      <dgm:prSet presAssocID="{487E50D0-2E27-43D0-8E8A-CDA73F9DDA3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A234102-F939-4522-90D0-EE1EBF4605F6}" type="pres">
      <dgm:prSet presAssocID="{487E50D0-2E27-43D0-8E8A-CDA73F9DDA3B}" presName="spaceRect" presStyleCnt="0"/>
      <dgm:spPr/>
    </dgm:pt>
    <dgm:pt modelId="{5A36EAD4-3288-4DAB-881B-3CB920391F3D}" type="pres">
      <dgm:prSet presAssocID="{487E50D0-2E27-43D0-8E8A-CDA73F9DDA3B}" presName="parTx" presStyleLbl="revTx" presStyleIdx="10" presStyleCnt="16">
        <dgm:presLayoutVars>
          <dgm:chMax val="0"/>
          <dgm:chPref val="0"/>
        </dgm:presLayoutVars>
      </dgm:prSet>
      <dgm:spPr/>
    </dgm:pt>
    <dgm:pt modelId="{0BC71241-605C-45A8-B2C1-50C1382621E3}" type="pres">
      <dgm:prSet presAssocID="{487E50D0-2E27-43D0-8E8A-CDA73F9DDA3B}" presName="desTx" presStyleLbl="revTx" presStyleIdx="11" presStyleCnt="16">
        <dgm:presLayoutVars/>
      </dgm:prSet>
      <dgm:spPr/>
    </dgm:pt>
    <dgm:pt modelId="{261C978F-E268-47B7-A1F6-FA53434216AB}" type="pres">
      <dgm:prSet presAssocID="{A668542B-E357-402B-AC21-EBB8D284683D}" presName="sibTrans" presStyleCnt="0"/>
      <dgm:spPr/>
    </dgm:pt>
    <dgm:pt modelId="{2D2842D8-8003-44E6-9220-A688235D3BF6}" type="pres">
      <dgm:prSet presAssocID="{5B442807-AB5F-43EB-97D3-13C78B1BBBB3}" presName="compNode" presStyleCnt="0"/>
      <dgm:spPr/>
    </dgm:pt>
    <dgm:pt modelId="{58F6A540-DFBE-44B7-9EF1-6C343A8470C0}" type="pres">
      <dgm:prSet presAssocID="{5B442807-AB5F-43EB-97D3-13C78B1BBBB3}" presName="bgRect" presStyleLbl="bgShp" presStyleIdx="6" presStyleCnt="8"/>
      <dgm:spPr/>
    </dgm:pt>
    <dgm:pt modelId="{FFFCA9E9-1649-485A-BF72-27F5181F9D59}" type="pres">
      <dgm:prSet presAssocID="{5B442807-AB5F-43EB-97D3-13C78B1BBBB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F95034FF-3634-4903-ABE4-123314E79163}" type="pres">
      <dgm:prSet presAssocID="{5B442807-AB5F-43EB-97D3-13C78B1BBBB3}" presName="spaceRect" presStyleCnt="0"/>
      <dgm:spPr/>
    </dgm:pt>
    <dgm:pt modelId="{4A2D2329-4A02-4747-9937-38C79FF4684C}" type="pres">
      <dgm:prSet presAssocID="{5B442807-AB5F-43EB-97D3-13C78B1BBBB3}" presName="parTx" presStyleLbl="revTx" presStyleIdx="12" presStyleCnt="16">
        <dgm:presLayoutVars>
          <dgm:chMax val="0"/>
          <dgm:chPref val="0"/>
        </dgm:presLayoutVars>
      </dgm:prSet>
      <dgm:spPr/>
    </dgm:pt>
    <dgm:pt modelId="{66976F19-B7CD-46F7-A672-DAB1E3964512}" type="pres">
      <dgm:prSet presAssocID="{5B442807-AB5F-43EB-97D3-13C78B1BBBB3}" presName="desTx" presStyleLbl="revTx" presStyleIdx="13" presStyleCnt="16">
        <dgm:presLayoutVars/>
      </dgm:prSet>
      <dgm:spPr/>
    </dgm:pt>
    <dgm:pt modelId="{DBCCB6F2-0140-43C4-8CEF-434341012F4D}" type="pres">
      <dgm:prSet presAssocID="{D22BA026-44A5-4CE7-A022-6769096872A1}" presName="sibTrans" presStyleCnt="0"/>
      <dgm:spPr/>
    </dgm:pt>
    <dgm:pt modelId="{574A9D08-DA33-4573-AC34-6142D02488C0}" type="pres">
      <dgm:prSet presAssocID="{03429C09-ADBF-4ABB-BBCA-658145A7AA39}" presName="compNode" presStyleCnt="0"/>
      <dgm:spPr/>
    </dgm:pt>
    <dgm:pt modelId="{38F695B6-193E-4382-A80D-2AAAB1F23AB6}" type="pres">
      <dgm:prSet presAssocID="{03429C09-ADBF-4ABB-BBCA-658145A7AA39}" presName="bgRect" presStyleLbl="bgShp" presStyleIdx="7" presStyleCnt="8"/>
      <dgm:spPr/>
    </dgm:pt>
    <dgm:pt modelId="{140E125B-14A9-4076-AEE0-60DEF0ACA954}" type="pres">
      <dgm:prSet presAssocID="{03429C09-ADBF-4ABB-BBCA-658145A7AA3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63AE54E-31E4-454C-B1C4-8E2C645AB787}" type="pres">
      <dgm:prSet presAssocID="{03429C09-ADBF-4ABB-BBCA-658145A7AA39}" presName="spaceRect" presStyleCnt="0"/>
      <dgm:spPr/>
    </dgm:pt>
    <dgm:pt modelId="{1F7CEF6C-73E9-4B68-B8A3-95189D0EF7FA}" type="pres">
      <dgm:prSet presAssocID="{03429C09-ADBF-4ABB-BBCA-658145A7AA39}" presName="parTx" presStyleLbl="revTx" presStyleIdx="14" presStyleCnt="16">
        <dgm:presLayoutVars>
          <dgm:chMax val="0"/>
          <dgm:chPref val="0"/>
        </dgm:presLayoutVars>
      </dgm:prSet>
      <dgm:spPr/>
    </dgm:pt>
    <dgm:pt modelId="{27CD4761-68F0-4BFD-B896-54E17293CD17}" type="pres">
      <dgm:prSet presAssocID="{03429C09-ADBF-4ABB-BBCA-658145A7AA39}" presName="desTx" presStyleLbl="revTx" presStyleIdx="15" presStyleCnt="16">
        <dgm:presLayoutVars/>
      </dgm:prSet>
      <dgm:spPr/>
    </dgm:pt>
  </dgm:ptLst>
  <dgm:cxnLst>
    <dgm:cxn modelId="{7696970A-4801-4A70-BD4C-0363B55F1F7A}" type="presOf" srcId="{5B442807-AB5F-43EB-97D3-13C78B1BBBB3}" destId="{4A2D2329-4A02-4747-9937-38C79FF4684C}" srcOrd="0" destOrd="0" presId="urn:microsoft.com/office/officeart/2018/2/layout/IconVerticalSolidList"/>
    <dgm:cxn modelId="{CA68A011-665A-4199-8541-B78D41656814}" type="presOf" srcId="{07C6DF76-B06D-40CB-8465-7AEDF109C80D}" destId="{0BC71241-605C-45A8-B2C1-50C1382621E3}" srcOrd="0" destOrd="0" presId="urn:microsoft.com/office/officeart/2018/2/layout/IconVerticalSolidList"/>
    <dgm:cxn modelId="{598AAC17-0A15-4736-8DBA-73BF7C85FFD0}" srcId="{03429C09-ADBF-4ABB-BBCA-658145A7AA39}" destId="{3B0E263D-53CB-45E2-AA1B-86AA63D3420B}" srcOrd="0" destOrd="0" parTransId="{57B973F0-F82B-421D-B228-A2D3E82069DF}" sibTransId="{59CC0061-D754-4E13-94D0-532CCB817C36}"/>
    <dgm:cxn modelId="{76FCAD1C-B5AB-4C5E-9839-668D3133B64D}" type="presOf" srcId="{670FB97D-F528-4019-B36B-78AFFA84E862}" destId="{70760788-1D38-4603-A053-D0842418BC73}" srcOrd="0" destOrd="0" presId="urn:microsoft.com/office/officeart/2018/2/layout/IconVerticalSolidList"/>
    <dgm:cxn modelId="{BC370C1D-7798-401C-8B71-75E5F5DCD65E}" type="presOf" srcId="{2ED30ECC-5805-4066-A0B1-F7DD37AB356B}" destId="{66976F19-B7CD-46F7-A672-DAB1E3964512}" srcOrd="0" destOrd="0" presId="urn:microsoft.com/office/officeart/2018/2/layout/IconVerticalSolidList"/>
    <dgm:cxn modelId="{6ABEFB1D-5B0E-4E60-9F96-78B166D8AC38}" type="presOf" srcId="{D3ACFF32-29BB-400A-A5B7-630FBF219ABA}" destId="{BEA008E1-E2AF-4ECE-99A2-03BFD391A059}" srcOrd="0" destOrd="0" presId="urn:microsoft.com/office/officeart/2018/2/layout/IconVerticalSolidList"/>
    <dgm:cxn modelId="{A921801F-B17B-4F1A-A1DF-D273399438F9}" srcId="{3119E382-F3C9-4D2A-A6FD-0D5A9AB00043}" destId="{D3ACFF32-29BB-400A-A5B7-630FBF219ABA}" srcOrd="0" destOrd="0" parTransId="{B7FC3759-4407-453E-B9E4-189879880360}" sibTransId="{140D5446-7920-4E14-9D87-C5B627270882}"/>
    <dgm:cxn modelId="{C6ACD126-C1A2-4C23-AB45-842CDD392ADE}" srcId="{09759159-3B70-492A-B395-158D5B11DAF5}" destId="{1DA5E486-9E43-43B3-9528-612F9BE4E6C5}" srcOrd="0" destOrd="0" parTransId="{5C1D2ABF-5123-4372-9C2A-81CA1E277E30}" sibTransId="{3535B82D-B4CF-4A2E-BAC6-B3CC4A3811CB}"/>
    <dgm:cxn modelId="{03D4AE2A-2E2B-4A03-A3AC-D75807790A1C}" srcId="{973CAA97-EB34-41FC-A656-34E08C8CE008}" destId="{670FB97D-F528-4019-B36B-78AFFA84E862}" srcOrd="0" destOrd="0" parTransId="{1F262304-4A80-45C4-8FB8-D00B7B1656C5}" sibTransId="{0E845199-A09A-4DD8-9DFD-0E4A04DA1A25}"/>
    <dgm:cxn modelId="{698D7239-E1BA-4DD8-B88B-3A584CC6BA18}" type="presOf" srcId="{3119E382-F3C9-4D2A-A6FD-0D5A9AB00043}" destId="{9FBA057F-536E-4AC2-8A8F-30BF7BBC48E1}" srcOrd="0" destOrd="0" presId="urn:microsoft.com/office/officeart/2018/2/layout/IconVerticalSolidList"/>
    <dgm:cxn modelId="{F44ACC3A-53C2-4716-B214-5A4B3C26F223}" srcId="{2A2968ED-997C-4F70-B72A-748B04DAE5EC}" destId="{5B442807-AB5F-43EB-97D3-13C78B1BBBB3}" srcOrd="6" destOrd="0" parTransId="{0F7C608F-1F51-43E2-BC11-BA105A0DD732}" sibTransId="{D22BA026-44A5-4CE7-A022-6769096872A1}"/>
    <dgm:cxn modelId="{932D0B3F-7EB3-4570-9B6E-D076E1444887}" type="presOf" srcId="{3B0E263D-53CB-45E2-AA1B-86AA63D3420B}" destId="{27CD4761-68F0-4BFD-B896-54E17293CD17}" srcOrd="0" destOrd="0" presId="urn:microsoft.com/office/officeart/2018/2/layout/IconVerticalSolidList"/>
    <dgm:cxn modelId="{634F8F5C-47FB-4373-B315-F3D8324C7C7D}" srcId="{2A2968ED-997C-4F70-B72A-748B04DAE5EC}" destId="{3119E382-F3C9-4D2A-A6FD-0D5A9AB00043}" srcOrd="3" destOrd="0" parTransId="{56D0FF65-B645-4FEB-9F36-64E8AD0E5AA7}" sibTransId="{3E194B38-E444-4D3C-AD6C-0DA2B5AE4E19}"/>
    <dgm:cxn modelId="{2558185E-D5C0-4221-97AD-69331912C45A}" type="presOf" srcId="{A366110A-C323-4194-93F1-9667E433A420}" destId="{AFE81D10-0C24-4D22-A3BB-CA2A3EAC850D}" srcOrd="0" destOrd="0" presId="urn:microsoft.com/office/officeart/2018/2/layout/IconVerticalSolidList"/>
    <dgm:cxn modelId="{DB350041-B22F-438C-8AC9-9869BE3C9F1E}" type="presOf" srcId="{487E50D0-2E27-43D0-8E8A-CDA73F9DDA3B}" destId="{5A36EAD4-3288-4DAB-881B-3CB920391F3D}" srcOrd="0" destOrd="0" presId="urn:microsoft.com/office/officeart/2018/2/layout/IconVerticalSolidList"/>
    <dgm:cxn modelId="{974C4B41-FDEE-4610-AC55-ED404A134130}" type="presOf" srcId="{699FF258-0FA9-413B-9411-358B2B13D439}" destId="{DBE30ADB-0AFA-495A-84FB-6E6D1F8CDE9D}" srcOrd="0" destOrd="0" presId="urn:microsoft.com/office/officeart/2018/2/layout/IconVerticalSolidList"/>
    <dgm:cxn modelId="{73CF5144-B538-43E5-8D86-EDA1AC1F6989}" srcId="{DB14D4D5-6170-4552-A2C5-F814D78C90BF}" destId="{A366110A-C323-4194-93F1-9667E433A420}" srcOrd="0" destOrd="0" parTransId="{019FABE8-7BB8-4AC3-A4A8-7E61692A99D6}" sibTransId="{0CA017F7-9689-4245-87EF-B7CAE658AC0A}"/>
    <dgm:cxn modelId="{15869067-BFD6-46AF-A5CA-1B46BC1E87A6}" type="presOf" srcId="{09759159-3B70-492A-B395-158D5B11DAF5}" destId="{E66CFADE-3C0F-45B5-B726-5B3B95292C79}" srcOrd="0" destOrd="0" presId="urn:microsoft.com/office/officeart/2018/2/layout/IconVerticalSolidList"/>
    <dgm:cxn modelId="{2E76D14E-BA08-47EC-85C2-3DD1870D8DA7}" type="presOf" srcId="{973CAA97-EB34-41FC-A656-34E08C8CE008}" destId="{5092A67D-31E4-4418-AA1C-28DB0D47B6D9}" srcOrd="0" destOrd="0" presId="urn:microsoft.com/office/officeart/2018/2/layout/IconVerticalSolidList"/>
    <dgm:cxn modelId="{8A9E787C-F023-4E3F-849B-82C04C710275}" type="presOf" srcId="{1DA5E486-9E43-43B3-9528-612F9BE4E6C5}" destId="{3B83C931-C593-49C8-82A5-3646AEC51F3A}" srcOrd="0" destOrd="0" presId="urn:microsoft.com/office/officeart/2018/2/layout/IconVerticalSolidList"/>
    <dgm:cxn modelId="{8E2FA083-03B8-477D-9F0E-437BB5C778CE}" srcId="{2A2968ED-997C-4F70-B72A-748B04DAE5EC}" destId="{487E50D0-2E27-43D0-8E8A-CDA73F9DDA3B}" srcOrd="5" destOrd="0" parTransId="{26EAB41F-281E-4029-A164-D102F1BD431D}" sibTransId="{A668542B-E357-402B-AC21-EBB8D284683D}"/>
    <dgm:cxn modelId="{479890A1-2FF3-4042-AAA7-5D4D86DB28E3}" srcId="{487E50D0-2E27-43D0-8E8A-CDA73F9DDA3B}" destId="{07C6DF76-B06D-40CB-8465-7AEDF109C80D}" srcOrd="0" destOrd="0" parTransId="{7606B282-5D82-4D6F-9F4B-D465D19A1521}" sibTransId="{C8FB78BF-CDFE-4E75-920C-277F6F50E760}"/>
    <dgm:cxn modelId="{46F11AAF-3736-458E-9183-17D733595CB4}" srcId="{2A2968ED-997C-4F70-B72A-748B04DAE5EC}" destId="{973CAA97-EB34-41FC-A656-34E08C8CE008}" srcOrd="0" destOrd="0" parTransId="{7581AAC5-9FCE-4440-9125-84F97863ACFF}" sibTransId="{E8C708E1-E37C-4D4C-906B-4A33D31D5D38}"/>
    <dgm:cxn modelId="{BFC095B4-6952-427D-8270-7E53F5E3ABA4}" type="presOf" srcId="{C4EFE5D1-23F4-45CD-8C91-88F747B0BD4A}" destId="{3D5278A0-5DEE-4D06-A15B-B3384727382C}" srcOrd="0" destOrd="0" presId="urn:microsoft.com/office/officeart/2018/2/layout/IconVerticalSolidList"/>
    <dgm:cxn modelId="{B292CBB4-2445-4A5A-8680-87A691B599FC}" type="presOf" srcId="{03429C09-ADBF-4ABB-BBCA-658145A7AA39}" destId="{1F7CEF6C-73E9-4B68-B8A3-95189D0EF7FA}" srcOrd="0" destOrd="0" presId="urn:microsoft.com/office/officeart/2018/2/layout/IconVerticalSolidList"/>
    <dgm:cxn modelId="{24641CBC-7D34-41D9-9EB0-BA90A624633F}" type="presOf" srcId="{DB14D4D5-6170-4552-A2C5-F814D78C90BF}" destId="{A1B9ECAC-A215-4951-9077-0BE482411853}" srcOrd="0" destOrd="0" presId="urn:microsoft.com/office/officeart/2018/2/layout/IconVerticalSolidList"/>
    <dgm:cxn modelId="{50BC33C4-5D6C-4A5B-8838-DF8ED7F5E896}" srcId="{5B442807-AB5F-43EB-97D3-13C78B1BBBB3}" destId="{2ED30ECC-5805-4066-A0B1-F7DD37AB356B}" srcOrd="0" destOrd="0" parTransId="{ED1388FD-92B3-4F7E-9A9F-DEF9D3066C33}" sibTransId="{0863BFD5-E27E-4842-BFEC-61CA262736B9}"/>
    <dgm:cxn modelId="{EEEAD0CE-7528-4399-A63E-2BDD6D7F4936}" srcId="{2A2968ED-997C-4F70-B72A-748B04DAE5EC}" destId="{03429C09-ADBF-4ABB-BBCA-658145A7AA39}" srcOrd="7" destOrd="0" parTransId="{69959FB8-F495-4C9C-AAE7-38D9097BDD35}" sibTransId="{B16A6DCC-74AD-40DF-9390-C9D29CD48FFE}"/>
    <dgm:cxn modelId="{CB95EED3-DC0D-4899-AF6E-40F8537D991F}" srcId="{699FF258-0FA9-413B-9411-358B2B13D439}" destId="{C4EFE5D1-23F4-45CD-8C91-88F747B0BD4A}" srcOrd="0" destOrd="0" parTransId="{A09FB509-4EFD-4478-BA00-248E0D5610AE}" sibTransId="{A7266BFB-0B2E-4932-B605-1F04333B8238}"/>
    <dgm:cxn modelId="{6BA54AD9-BEC3-4040-B678-F99D680BFC22}" srcId="{2A2968ED-997C-4F70-B72A-748B04DAE5EC}" destId="{699FF258-0FA9-413B-9411-358B2B13D439}" srcOrd="4" destOrd="0" parTransId="{BCB70A07-B09C-4A14-BF44-EBEE26F9F958}" sibTransId="{5EEBAF0A-FCB0-4896-8A3E-759D09E68B9F}"/>
    <dgm:cxn modelId="{690CDEEA-5BBD-4EEC-B38A-C867C4896CF1}" srcId="{2A2968ED-997C-4F70-B72A-748B04DAE5EC}" destId="{DB14D4D5-6170-4552-A2C5-F814D78C90BF}" srcOrd="2" destOrd="0" parTransId="{972331D1-E2F6-454F-BAE9-427413E5BC6A}" sibTransId="{9047C249-2AA5-405A-8118-DC0E0048AC87}"/>
    <dgm:cxn modelId="{2A4270F6-4DF0-45E1-943A-2E783BD2313C}" type="presOf" srcId="{2A2968ED-997C-4F70-B72A-748B04DAE5EC}" destId="{64C6700B-B7C6-4A4B-B009-DAA1D50A9A0C}" srcOrd="0" destOrd="0" presId="urn:microsoft.com/office/officeart/2018/2/layout/IconVerticalSolidList"/>
    <dgm:cxn modelId="{FDAC73F6-632C-4CDC-9708-0B2E8EEE7AE6}" srcId="{2A2968ED-997C-4F70-B72A-748B04DAE5EC}" destId="{09759159-3B70-492A-B395-158D5B11DAF5}" srcOrd="1" destOrd="0" parTransId="{D01319C4-FA5B-4317-8452-84EECDBAF42F}" sibTransId="{DB8A7817-C26A-490B-B358-463CD2D51278}"/>
    <dgm:cxn modelId="{F638E144-37EB-4D2A-8718-2C374393CC37}" type="presParOf" srcId="{64C6700B-B7C6-4A4B-B009-DAA1D50A9A0C}" destId="{2FB10878-BD09-449B-B12E-57078DC99527}" srcOrd="0" destOrd="0" presId="urn:microsoft.com/office/officeart/2018/2/layout/IconVerticalSolidList"/>
    <dgm:cxn modelId="{653D2DF1-8DBF-4E00-97A8-464E31027BCE}" type="presParOf" srcId="{2FB10878-BD09-449B-B12E-57078DC99527}" destId="{976E5DDB-BFE8-4831-BFB2-4BCEFD8BD7A2}" srcOrd="0" destOrd="0" presId="urn:microsoft.com/office/officeart/2018/2/layout/IconVerticalSolidList"/>
    <dgm:cxn modelId="{F9DB7E23-412E-47A5-B8CB-0E1160C47DDA}" type="presParOf" srcId="{2FB10878-BD09-449B-B12E-57078DC99527}" destId="{4149CD1C-6EDB-44F9-8595-F46B99767568}" srcOrd="1" destOrd="0" presId="urn:microsoft.com/office/officeart/2018/2/layout/IconVerticalSolidList"/>
    <dgm:cxn modelId="{B1F58A47-F9BA-424C-B9C4-AC21527580BA}" type="presParOf" srcId="{2FB10878-BD09-449B-B12E-57078DC99527}" destId="{8DD07825-18E1-46A7-8650-AA8E4671C137}" srcOrd="2" destOrd="0" presId="urn:microsoft.com/office/officeart/2018/2/layout/IconVerticalSolidList"/>
    <dgm:cxn modelId="{E06DAD4A-7118-4E37-A87E-E479B9BFD587}" type="presParOf" srcId="{2FB10878-BD09-449B-B12E-57078DC99527}" destId="{5092A67D-31E4-4418-AA1C-28DB0D47B6D9}" srcOrd="3" destOrd="0" presId="urn:microsoft.com/office/officeart/2018/2/layout/IconVerticalSolidList"/>
    <dgm:cxn modelId="{E3730872-9E18-464B-A9CE-8212E85EC00E}" type="presParOf" srcId="{2FB10878-BD09-449B-B12E-57078DC99527}" destId="{70760788-1D38-4603-A053-D0842418BC73}" srcOrd="4" destOrd="0" presId="urn:microsoft.com/office/officeart/2018/2/layout/IconVerticalSolidList"/>
    <dgm:cxn modelId="{2A6E4F30-21AC-4766-8AB6-E1C5A97C683D}" type="presParOf" srcId="{64C6700B-B7C6-4A4B-B009-DAA1D50A9A0C}" destId="{65DD87DB-14B6-49D1-B67B-F25E0173C253}" srcOrd="1" destOrd="0" presId="urn:microsoft.com/office/officeart/2018/2/layout/IconVerticalSolidList"/>
    <dgm:cxn modelId="{3D7AE63A-75CC-48B2-82AE-617874D1CC5E}" type="presParOf" srcId="{64C6700B-B7C6-4A4B-B009-DAA1D50A9A0C}" destId="{4F6177A0-D524-4989-BE13-BB4B5BC954A9}" srcOrd="2" destOrd="0" presId="urn:microsoft.com/office/officeart/2018/2/layout/IconVerticalSolidList"/>
    <dgm:cxn modelId="{E8C41659-6C9A-4D88-8C44-9B4AD751DB60}" type="presParOf" srcId="{4F6177A0-D524-4989-BE13-BB4B5BC954A9}" destId="{3365D4A1-1DB6-4A52-B4F5-FC4F111F4F34}" srcOrd="0" destOrd="0" presId="urn:microsoft.com/office/officeart/2018/2/layout/IconVerticalSolidList"/>
    <dgm:cxn modelId="{F2BD18A7-BCB6-4F9C-A052-F66BA6B6D1D9}" type="presParOf" srcId="{4F6177A0-D524-4989-BE13-BB4B5BC954A9}" destId="{588B2761-BCE6-4188-BBDE-89A9DC6CF111}" srcOrd="1" destOrd="0" presId="urn:microsoft.com/office/officeart/2018/2/layout/IconVerticalSolidList"/>
    <dgm:cxn modelId="{2A78BFE1-8E1E-4CC0-82A7-834588988B42}" type="presParOf" srcId="{4F6177A0-D524-4989-BE13-BB4B5BC954A9}" destId="{51EADA65-4AAE-47A0-8691-1DE4EC18903B}" srcOrd="2" destOrd="0" presId="urn:microsoft.com/office/officeart/2018/2/layout/IconVerticalSolidList"/>
    <dgm:cxn modelId="{63F9A57E-7D1B-41D1-A2A5-2CDEFC7323C2}" type="presParOf" srcId="{4F6177A0-D524-4989-BE13-BB4B5BC954A9}" destId="{E66CFADE-3C0F-45B5-B726-5B3B95292C79}" srcOrd="3" destOrd="0" presId="urn:microsoft.com/office/officeart/2018/2/layout/IconVerticalSolidList"/>
    <dgm:cxn modelId="{2EE73C87-95BE-4AE5-8FD8-11C29365FBE9}" type="presParOf" srcId="{4F6177A0-D524-4989-BE13-BB4B5BC954A9}" destId="{3B83C931-C593-49C8-82A5-3646AEC51F3A}" srcOrd="4" destOrd="0" presId="urn:microsoft.com/office/officeart/2018/2/layout/IconVerticalSolidList"/>
    <dgm:cxn modelId="{984AF7E0-DC55-4479-ACC2-AA7B5EF830EE}" type="presParOf" srcId="{64C6700B-B7C6-4A4B-B009-DAA1D50A9A0C}" destId="{EFECDAE1-7395-42B7-9486-50CD8EBFC1D4}" srcOrd="3" destOrd="0" presId="urn:microsoft.com/office/officeart/2018/2/layout/IconVerticalSolidList"/>
    <dgm:cxn modelId="{C88449F4-9548-4E7E-96B5-C139D2E23B3C}" type="presParOf" srcId="{64C6700B-B7C6-4A4B-B009-DAA1D50A9A0C}" destId="{F452AC42-C9A5-489C-9274-8B44C78BFE79}" srcOrd="4" destOrd="0" presId="urn:microsoft.com/office/officeart/2018/2/layout/IconVerticalSolidList"/>
    <dgm:cxn modelId="{59918BF3-13FD-4C27-8F3F-BA421E25CA58}" type="presParOf" srcId="{F452AC42-C9A5-489C-9274-8B44C78BFE79}" destId="{CDB05DE4-1D49-4105-84B3-23645888FD6C}" srcOrd="0" destOrd="0" presId="urn:microsoft.com/office/officeart/2018/2/layout/IconVerticalSolidList"/>
    <dgm:cxn modelId="{1F7EB79D-6476-4AF8-846A-2D9ECE8AC9A9}" type="presParOf" srcId="{F452AC42-C9A5-489C-9274-8B44C78BFE79}" destId="{5FC927A8-5F1F-4F90-8A90-BA40F26D4446}" srcOrd="1" destOrd="0" presId="urn:microsoft.com/office/officeart/2018/2/layout/IconVerticalSolidList"/>
    <dgm:cxn modelId="{E2C2AEAB-802A-415E-9717-1ECBCFCE304F}" type="presParOf" srcId="{F452AC42-C9A5-489C-9274-8B44C78BFE79}" destId="{31F15355-B0DA-4C77-B77F-B19AFA89CC64}" srcOrd="2" destOrd="0" presId="urn:microsoft.com/office/officeart/2018/2/layout/IconVerticalSolidList"/>
    <dgm:cxn modelId="{24DA60DA-7623-4EE6-AA92-34B88BD1E483}" type="presParOf" srcId="{F452AC42-C9A5-489C-9274-8B44C78BFE79}" destId="{A1B9ECAC-A215-4951-9077-0BE482411853}" srcOrd="3" destOrd="0" presId="urn:microsoft.com/office/officeart/2018/2/layout/IconVerticalSolidList"/>
    <dgm:cxn modelId="{E39C43DC-3A01-497E-9918-EB55DA7607A3}" type="presParOf" srcId="{F452AC42-C9A5-489C-9274-8B44C78BFE79}" destId="{AFE81D10-0C24-4D22-A3BB-CA2A3EAC850D}" srcOrd="4" destOrd="0" presId="urn:microsoft.com/office/officeart/2018/2/layout/IconVerticalSolidList"/>
    <dgm:cxn modelId="{6FC62939-3465-42AF-914A-EED4040812B5}" type="presParOf" srcId="{64C6700B-B7C6-4A4B-B009-DAA1D50A9A0C}" destId="{96F943EA-6710-4162-B2D7-5F79C64EB572}" srcOrd="5" destOrd="0" presId="urn:microsoft.com/office/officeart/2018/2/layout/IconVerticalSolidList"/>
    <dgm:cxn modelId="{ABFD36BC-4B35-4C63-AA69-875BAD5A23E5}" type="presParOf" srcId="{64C6700B-B7C6-4A4B-B009-DAA1D50A9A0C}" destId="{EEF2E530-1942-484D-A792-7E854E7CE14A}" srcOrd="6" destOrd="0" presId="urn:microsoft.com/office/officeart/2018/2/layout/IconVerticalSolidList"/>
    <dgm:cxn modelId="{FB55FBA1-0AFD-455E-8625-46A91FE35503}" type="presParOf" srcId="{EEF2E530-1942-484D-A792-7E854E7CE14A}" destId="{7F3B54AA-2775-436F-8053-9E0CE29A0382}" srcOrd="0" destOrd="0" presId="urn:microsoft.com/office/officeart/2018/2/layout/IconVerticalSolidList"/>
    <dgm:cxn modelId="{21265761-C916-4C6A-B529-C2090BFD8A62}" type="presParOf" srcId="{EEF2E530-1942-484D-A792-7E854E7CE14A}" destId="{9FD9DC74-201D-4D0B-A4BB-7CB2BC7D37AD}" srcOrd="1" destOrd="0" presId="urn:microsoft.com/office/officeart/2018/2/layout/IconVerticalSolidList"/>
    <dgm:cxn modelId="{2AB0AD90-6A22-4539-B5D7-7D7DAF6FF766}" type="presParOf" srcId="{EEF2E530-1942-484D-A792-7E854E7CE14A}" destId="{F2EBA4C5-8508-4FAA-937E-53CD7F7F49DC}" srcOrd="2" destOrd="0" presId="urn:microsoft.com/office/officeart/2018/2/layout/IconVerticalSolidList"/>
    <dgm:cxn modelId="{A7B03628-AC30-4B91-BF6E-8E5C4553BD43}" type="presParOf" srcId="{EEF2E530-1942-484D-A792-7E854E7CE14A}" destId="{9FBA057F-536E-4AC2-8A8F-30BF7BBC48E1}" srcOrd="3" destOrd="0" presId="urn:microsoft.com/office/officeart/2018/2/layout/IconVerticalSolidList"/>
    <dgm:cxn modelId="{71CE1AA3-9E2D-453D-9270-0640F63BAF93}" type="presParOf" srcId="{EEF2E530-1942-484D-A792-7E854E7CE14A}" destId="{BEA008E1-E2AF-4ECE-99A2-03BFD391A059}" srcOrd="4" destOrd="0" presId="urn:microsoft.com/office/officeart/2018/2/layout/IconVerticalSolidList"/>
    <dgm:cxn modelId="{2738AD39-3AA8-49A1-945D-29DB2D3E9A8C}" type="presParOf" srcId="{64C6700B-B7C6-4A4B-B009-DAA1D50A9A0C}" destId="{1CA36760-F09D-4DA0-93B0-C2E5706A3C4C}" srcOrd="7" destOrd="0" presId="urn:microsoft.com/office/officeart/2018/2/layout/IconVerticalSolidList"/>
    <dgm:cxn modelId="{82C0C9E8-3420-484B-90EB-AD383DB5E0AB}" type="presParOf" srcId="{64C6700B-B7C6-4A4B-B009-DAA1D50A9A0C}" destId="{9C9A5255-F582-484E-AA94-59FF47398A29}" srcOrd="8" destOrd="0" presId="urn:microsoft.com/office/officeart/2018/2/layout/IconVerticalSolidList"/>
    <dgm:cxn modelId="{5C79542E-75C6-4C6D-BD34-99097BDFD688}" type="presParOf" srcId="{9C9A5255-F582-484E-AA94-59FF47398A29}" destId="{246E08BF-403A-4B18-B0C4-E91FB551B40B}" srcOrd="0" destOrd="0" presId="urn:microsoft.com/office/officeart/2018/2/layout/IconVerticalSolidList"/>
    <dgm:cxn modelId="{299F7AFC-C500-41E6-B18F-B9592F2F3067}" type="presParOf" srcId="{9C9A5255-F582-484E-AA94-59FF47398A29}" destId="{C2BBB14C-68FC-4983-B406-E15D425250E0}" srcOrd="1" destOrd="0" presId="urn:microsoft.com/office/officeart/2018/2/layout/IconVerticalSolidList"/>
    <dgm:cxn modelId="{B03D5F2C-E57C-40FC-8D0D-B11FDD46A869}" type="presParOf" srcId="{9C9A5255-F582-484E-AA94-59FF47398A29}" destId="{FCBFA1A4-D79C-4F21-AC15-CEFB78E181EA}" srcOrd="2" destOrd="0" presId="urn:microsoft.com/office/officeart/2018/2/layout/IconVerticalSolidList"/>
    <dgm:cxn modelId="{C3C59DB0-0A54-4EF4-893C-A25E8FE6E7CA}" type="presParOf" srcId="{9C9A5255-F582-484E-AA94-59FF47398A29}" destId="{DBE30ADB-0AFA-495A-84FB-6E6D1F8CDE9D}" srcOrd="3" destOrd="0" presId="urn:microsoft.com/office/officeart/2018/2/layout/IconVerticalSolidList"/>
    <dgm:cxn modelId="{1481DB73-BD7F-4D6D-AB78-7E221C4A39A5}" type="presParOf" srcId="{9C9A5255-F582-484E-AA94-59FF47398A29}" destId="{3D5278A0-5DEE-4D06-A15B-B3384727382C}" srcOrd="4" destOrd="0" presId="urn:microsoft.com/office/officeart/2018/2/layout/IconVerticalSolidList"/>
    <dgm:cxn modelId="{299AEDED-FD3D-4886-B0E4-558DDCE70FDF}" type="presParOf" srcId="{64C6700B-B7C6-4A4B-B009-DAA1D50A9A0C}" destId="{6024B3F7-D554-4E88-AD7C-33A029F4C417}" srcOrd="9" destOrd="0" presId="urn:microsoft.com/office/officeart/2018/2/layout/IconVerticalSolidList"/>
    <dgm:cxn modelId="{0793D111-310D-40EA-9BA2-986DB1AD06FD}" type="presParOf" srcId="{64C6700B-B7C6-4A4B-B009-DAA1D50A9A0C}" destId="{D57CC690-BFE7-4044-9989-1DF2AC19D7CF}" srcOrd="10" destOrd="0" presId="urn:microsoft.com/office/officeart/2018/2/layout/IconVerticalSolidList"/>
    <dgm:cxn modelId="{03DAECFD-03D8-4C72-9606-B2B6F474C253}" type="presParOf" srcId="{D57CC690-BFE7-4044-9989-1DF2AC19D7CF}" destId="{1D1C3F33-1834-4481-9E37-2A7A87EBD76A}" srcOrd="0" destOrd="0" presId="urn:microsoft.com/office/officeart/2018/2/layout/IconVerticalSolidList"/>
    <dgm:cxn modelId="{03E7BCD2-409B-4B50-87C3-22CFC6C64471}" type="presParOf" srcId="{D57CC690-BFE7-4044-9989-1DF2AC19D7CF}" destId="{D8BEB524-10AD-4A43-BD6E-7DA88DDFF827}" srcOrd="1" destOrd="0" presId="urn:microsoft.com/office/officeart/2018/2/layout/IconVerticalSolidList"/>
    <dgm:cxn modelId="{37395C82-CB58-422F-B8B4-8862FFCB0985}" type="presParOf" srcId="{D57CC690-BFE7-4044-9989-1DF2AC19D7CF}" destId="{FA234102-F939-4522-90D0-EE1EBF4605F6}" srcOrd="2" destOrd="0" presId="urn:microsoft.com/office/officeart/2018/2/layout/IconVerticalSolidList"/>
    <dgm:cxn modelId="{E3446189-08C3-4008-88E9-1CDD37F021C5}" type="presParOf" srcId="{D57CC690-BFE7-4044-9989-1DF2AC19D7CF}" destId="{5A36EAD4-3288-4DAB-881B-3CB920391F3D}" srcOrd="3" destOrd="0" presId="urn:microsoft.com/office/officeart/2018/2/layout/IconVerticalSolidList"/>
    <dgm:cxn modelId="{672D062E-FED6-41F8-87EF-B4ECCB0F84C5}" type="presParOf" srcId="{D57CC690-BFE7-4044-9989-1DF2AC19D7CF}" destId="{0BC71241-605C-45A8-B2C1-50C1382621E3}" srcOrd="4" destOrd="0" presId="urn:microsoft.com/office/officeart/2018/2/layout/IconVerticalSolidList"/>
    <dgm:cxn modelId="{7CFAA82A-6227-4B62-BA41-F8154C4E44A2}" type="presParOf" srcId="{64C6700B-B7C6-4A4B-B009-DAA1D50A9A0C}" destId="{261C978F-E268-47B7-A1F6-FA53434216AB}" srcOrd="11" destOrd="0" presId="urn:microsoft.com/office/officeart/2018/2/layout/IconVerticalSolidList"/>
    <dgm:cxn modelId="{EEB38E1F-F35F-4B57-9BA2-25A826CB3AC2}" type="presParOf" srcId="{64C6700B-B7C6-4A4B-B009-DAA1D50A9A0C}" destId="{2D2842D8-8003-44E6-9220-A688235D3BF6}" srcOrd="12" destOrd="0" presId="urn:microsoft.com/office/officeart/2018/2/layout/IconVerticalSolidList"/>
    <dgm:cxn modelId="{EA26C26F-3021-4913-84CB-4A88C8D218EC}" type="presParOf" srcId="{2D2842D8-8003-44E6-9220-A688235D3BF6}" destId="{58F6A540-DFBE-44B7-9EF1-6C343A8470C0}" srcOrd="0" destOrd="0" presId="urn:microsoft.com/office/officeart/2018/2/layout/IconVerticalSolidList"/>
    <dgm:cxn modelId="{5503122A-3F7A-47CC-B5AA-9B3B3B7E7014}" type="presParOf" srcId="{2D2842D8-8003-44E6-9220-A688235D3BF6}" destId="{FFFCA9E9-1649-485A-BF72-27F5181F9D59}" srcOrd="1" destOrd="0" presId="urn:microsoft.com/office/officeart/2018/2/layout/IconVerticalSolidList"/>
    <dgm:cxn modelId="{BA5D0EDC-E4A3-47BC-9587-9FC1A07ED729}" type="presParOf" srcId="{2D2842D8-8003-44E6-9220-A688235D3BF6}" destId="{F95034FF-3634-4903-ABE4-123314E79163}" srcOrd="2" destOrd="0" presId="urn:microsoft.com/office/officeart/2018/2/layout/IconVerticalSolidList"/>
    <dgm:cxn modelId="{92EFCAB3-7A59-4075-A806-9C32C975423C}" type="presParOf" srcId="{2D2842D8-8003-44E6-9220-A688235D3BF6}" destId="{4A2D2329-4A02-4747-9937-38C79FF4684C}" srcOrd="3" destOrd="0" presId="urn:microsoft.com/office/officeart/2018/2/layout/IconVerticalSolidList"/>
    <dgm:cxn modelId="{2D51B4CB-13AE-4E5B-B1BF-79EB48B8F1B5}" type="presParOf" srcId="{2D2842D8-8003-44E6-9220-A688235D3BF6}" destId="{66976F19-B7CD-46F7-A672-DAB1E3964512}" srcOrd="4" destOrd="0" presId="urn:microsoft.com/office/officeart/2018/2/layout/IconVerticalSolidList"/>
    <dgm:cxn modelId="{3EE2F3B2-B880-4D3D-AED3-08528E2E5D89}" type="presParOf" srcId="{64C6700B-B7C6-4A4B-B009-DAA1D50A9A0C}" destId="{DBCCB6F2-0140-43C4-8CEF-434341012F4D}" srcOrd="13" destOrd="0" presId="urn:microsoft.com/office/officeart/2018/2/layout/IconVerticalSolidList"/>
    <dgm:cxn modelId="{3ABA37F4-FE86-40BD-8B2F-DFC7EAC5D1F0}" type="presParOf" srcId="{64C6700B-B7C6-4A4B-B009-DAA1D50A9A0C}" destId="{574A9D08-DA33-4573-AC34-6142D02488C0}" srcOrd="14" destOrd="0" presId="urn:microsoft.com/office/officeart/2018/2/layout/IconVerticalSolidList"/>
    <dgm:cxn modelId="{844C9DFB-0C35-45F5-9509-50F3F5A6D090}" type="presParOf" srcId="{574A9D08-DA33-4573-AC34-6142D02488C0}" destId="{38F695B6-193E-4382-A80D-2AAAB1F23AB6}" srcOrd="0" destOrd="0" presId="urn:microsoft.com/office/officeart/2018/2/layout/IconVerticalSolidList"/>
    <dgm:cxn modelId="{39B834E2-562A-4717-BAE7-0E20AC4DD1CB}" type="presParOf" srcId="{574A9D08-DA33-4573-AC34-6142D02488C0}" destId="{140E125B-14A9-4076-AEE0-60DEF0ACA954}" srcOrd="1" destOrd="0" presId="urn:microsoft.com/office/officeart/2018/2/layout/IconVerticalSolidList"/>
    <dgm:cxn modelId="{10BF2D55-61BC-4979-AD6C-1C0052D1AAE2}" type="presParOf" srcId="{574A9D08-DA33-4573-AC34-6142D02488C0}" destId="{D63AE54E-31E4-454C-B1C4-8E2C645AB787}" srcOrd="2" destOrd="0" presId="urn:microsoft.com/office/officeart/2018/2/layout/IconVerticalSolidList"/>
    <dgm:cxn modelId="{DEBAD547-91EC-4504-9638-0FF15E871249}" type="presParOf" srcId="{574A9D08-DA33-4573-AC34-6142D02488C0}" destId="{1F7CEF6C-73E9-4B68-B8A3-95189D0EF7FA}" srcOrd="3" destOrd="0" presId="urn:microsoft.com/office/officeart/2018/2/layout/IconVerticalSolidList"/>
    <dgm:cxn modelId="{24DA2AA7-F6F0-4ACC-8080-A6C7E84214F7}" type="presParOf" srcId="{574A9D08-DA33-4573-AC34-6142D02488C0}" destId="{27CD4761-68F0-4BFD-B896-54E17293CD1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4DB6A2-EAB0-4A20-9E6D-349603084753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38306E-5C0A-446F-93A2-01B2D9E4DE75}">
      <dgm:prSet custT="1"/>
      <dgm:spPr/>
      <dgm:t>
        <a:bodyPr/>
        <a:lstStyle/>
        <a:p>
          <a:pPr algn="l"/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Bella is a remarkable wellness chatbot that offers invaluable assistance to individuals seeking to enhance their overall well-being.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BC6B9F-2463-487A-B6E0-CA70BE2B3B86}" type="parTrans" cxnId="{C481DEBD-B821-44A4-B614-EB29D29306C4}">
      <dgm:prSet/>
      <dgm:spPr/>
      <dgm:t>
        <a:bodyPr/>
        <a:lstStyle/>
        <a:p>
          <a:endParaRPr lang="en-US"/>
        </a:p>
      </dgm:t>
    </dgm:pt>
    <dgm:pt modelId="{4945DF84-E7D1-4C31-A3C9-43D14F822355}" type="sibTrans" cxnId="{C481DEBD-B821-44A4-B614-EB29D29306C4}">
      <dgm:prSet/>
      <dgm:spPr/>
      <dgm:t>
        <a:bodyPr/>
        <a:lstStyle/>
        <a:p>
          <a:endParaRPr lang="en-US"/>
        </a:p>
      </dgm:t>
    </dgm:pt>
    <dgm:pt modelId="{6022FFC5-3DB1-450A-A62E-06823D800E41}">
      <dgm:prSet custT="1"/>
      <dgm:spPr/>
      <dgm:t>
        <a:bodyPr/>
        <a:lstStyle/>
        <a:p>
          <a:pPr algn="l"/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Its advanced natural language processing capabilities make interactions feel like conversing with a human expert, making the experience personalized and engaging.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FACF01-EE23-4CC3-8A03-97958D37F457}" type="parTrans" cxnId="{6BBF7DD6-0CFD-4DD4-A575-C3BC058F87BC}">
      <dgm:prSet/>
      <dgm:spPr/>
      <dgm:t>
        <a:bodyPr/>
        <a:lstStyle/>
        <a:p>
          <a:endParaRPr lang="en-US"/>
        </a:p>
      </dgm:t>
    </dgm:pt>
    <dgm:pt modelId="{298C5D2E-E427-4182-B03D-AA8037AADB89}" type="sibTrans" cxnId="{6BBF7DD6-0CFD-4DD4-A575-C3BC058F87BC}">
      <dgm:prSet/>
      <dgm:spPr/>
      <dgm:t>
        <a:bodyPr/>
        <a:lstStyle/>
        <a:p>
          <a:endParaRPr lang="en-US"/>
        </a:p>
      </dgm:t>
    </dgm:pt>
    <dgm:pt modelId="{65D4EAF4-F644-4315-AD56-B88B7EA2A06E}">
      <dgm:prSet custT="1"/>
      <dgm:spPr/>
      <dgm:t>
        <a:bodyPr/>
        <a:lstStyle/>
        <a:p>
          <a:pPr algn="l"/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However, it is crucial to recognize that Bella is not a substitute for any wellness professional care but serves as a supportive tool, providing users with relevant information, motivation, and guidance on their wellness journey.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A52022-6164-400D-9752-B3EF7FF5B6C3}" type="parTrans" cxnId="{B58F761E-5C63-4051-B786-2918504E79AA}">
      <dgm:prSet/>
      <dgm:spPr/>
      <dgm:t>
        <a:bodyPr/>
        <a:lstStyle/>
        <a:p>
          <a:endParaRPr lang="en-US"/>
        </a:p>
      </dgm:t>
    </dgm:pt>
    <dgm:pt modelId="{23EAAA73-970F-46DE-BF1F-9A234A7D5D17}" type="sibTrans" cxnId="{B58F761E-5C63-4051-B786-2918504E79AA}">
      <dgm:prSet/>
      <dgm:spPr/>
      <dgm:t>
        <a:bodyPr/>
        <a:lstStyle/>
        <a:p>
          <a:endParaRPr lang="en-US"/>
        </a:p>
      </dgm:t>
    </dgm:pt>
    <dgm:pt modelId="{CDF7B5CB-3832-4B11-863A-E1C65456A307}">
      <dgm:prSet custT="1"/>
      <dgm:spPr/>
      <dgm:t>
        <a:bodyPr/>
        <a:lstStyle/>
        <a:p>
          <a:pPr algn="l"/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By combining technology and human touch, Bella empowers users to take charge of their health while understanding the importance of seeking professional medical advice for specific conditions, such as diabetes management.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EBF2C3-A5DE-4455-B33A-339ABD8A0B42}" type="parTrans" cxnId="{AC7E9340-CCC7-45F7-84D0-41B5629F2D45}">
      <dgm:prSet/>
      <dgm:spPr/>
      <dgm:t>
        <a:bodyPr/>
        <a:lstStyle/>
        <a:p>
          <a:endParaRPr lang="en-US"/>
        </a:p>
      </dgm:t>
    </dgm:pt>
    <dgm:pt modelId="{5ACF2C6B-1BD2-4D98-A0E1-353C63E160B5}" type="sibTrans" cxnId="{AC7E9340-CCC7-45F7-84D0-41B5629F2D45}">
      <dgm:prSet/>
      <dgm:spPr/>
      <dgm:t>
        <a:bodyPr/>
        <a:lstStyle/>
        <a:p>
          <a:endParaRPr lang="en-US"/>
        </a:p>
      </dgm:t>
    </dgm:pt>
    <dgm:pt modelId="{EF259C66-7B65-4F91-9BC7-039BC3D45799}" type="pres">
      <dgm:prSet presAssocID="{794DB6A2-EAB0-4A20-9E6D-349603084753}" presName="root" presStyleCnt="0">
        <dgm:presLayoutVars>
          <dgm:dir/>
          <dgm:resizeHandles val="exact"/>
        </dgm:presLayoutVars>
      </dgm:prSet>
      <dgm:spPr/>
    </dgm:pt>
    <dgm:pt modelId="{2DB9C958-AA9C-45D7-BC6F-6B84A3EB4BE5}" type="pres">
      <dgm:prSet presAssocID="{794DB6A2-EAB0-4A20-9E6D-349603084753}" presName="container" presStyleCnt="0">
        <dgm:presLayoutVars>
          <dgm:dir/>
          <dgm:resizeHandles val="exact"/>
        </dgm:presLayoutVars>
      </dgm:prSet>
      <dgm:spPr/>
    </dgm:pt>
    <dgm:pt modelId="{B1764882-3890-4A11-9245-C5C2BEE4CB20}" type="pres">
      <dgm:prSet presAssocID="{7F38306E-5C0A-446F-93A2-01B2D9E4DE75}" presName="compNode" presStyleCnt="0"/>
      <dgm:spPr/>
    </dgm:pt>
    <dgm:pt modelId="{335F08BE-0E79-46FA-9EFD-053A08F021C5}" type="pres">
      <dgm:prSet presAssocID="{7F38306E-5C0A-446F-93A2-01B2D9E4DE75}" presName="iconBgRect" presStyleLbl="bgShp" presStyleIdx="0" presStyleCnt="4"/>
      <dgm:spPr/>
    </dgm:pt>
    <dgm:pt modelId="{355F623B-EE41-428E-BC92-A4890DD6F871}" type="pres">
      <dgm:prSet presAssocID="{7F38306E-5C0A-446F-93A2-01B2D9E4DE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603A69D1-444B-449E-8362-C05E4E5DBD20}" type="pres">
      <dgm:prSet presAssocID="{7F38306E-5C0A-446F-93A2-01B2D9E4DE75}" presName="spaceRect" presStyleCnt="0"/>
      <dgm:spPr/>
    </dgm:pt>
    <dgm:pt modelId="{A2927114-F0A4-45FB-A0A9-371350A5E702}" type="pres">
      <dgm:prSet presAssocID="{7F38306E-5C0A-446F-93A2-01B2D9E4DE75}" presName="textRect" presStyleLbl="revTx" presStyleIdx="0" presStyleCnt="4">
        <dgm:presLayoutVars>
          <dgm:chMax val="1"/>
          <dgm:chPref val="1"/>
        </dgm:presLayoutVars>
      </dgm:prSet>
      <dgm:spPr/>
    </dgm:pt>
    <dgm:pt modelId="{374425EC-1AA5-4966-A0B7-9C060D426BA2}" type="pres">
      <dgm:prSet presAssocID="{4945DF84-E7D1-4C31-A3C9-43D14F822355}" presName="sibTrans" presStyleLbl="sibTrans2D1" presStyleIdx="0" presStyleCnt="0"/>
      <dgm:spPr/>
    </dgm:pt>
    <dgm:pt modelId="{AEEE3799-F5A9-4FA0-8D14-93847AFE96DA}" type="pres">
      <dgm:prSet presAssocID="{6022FFC5-3DB1-450A-A62E-06823D800E41}" presName="compNode" presStyleCnt="0"/>
      <dgm:spPr/>
    </dgm:pt>
    <dgm:pt modelId="{FAF7B4CD-E036-4994-8762-07C340034D10}" type="pres">
      <dgm:prSet presAssocID="{6022FFC5-3DB1-450A-A62E-06823D800E41}" presName="iconBgRect" presStyleLbl="bgShp" presStyleIdx="1" presStyleCnt="4"/>
      <dgm:spPr/>
    </dgm:pt>
    <dgm:pt modelId="{B1BBC288-B29A-4FAD-955D-4C0FD305F22B}" type="pres">
      <dgm:prSet presAssocID="{6022FFC5-3DB1-450A-A62E-06823D800E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62A03B81-027E-40E3-8AAE-6895F1D99FD4}" type="pres">
      <dgm:prSet presAssocID="{6022FFC5-3DB1-450A-A62E-06823D800E41}" presName="spaceRect" presStyleCnt="0"/>
      <dgm:spPr/>
    </dgm:pt>
    <dgm:pt modelId="{1ED3B73D-4BE3-45C9-BC02-A3B93048BB8D}" type="pres">
      <dgm:prSet presAssocID="{6022FFC5-3DB1-450A-A62E-06823D800E41}" presName="textRect" presStyleLbl="revTx" presStyleIdx="1" presStyleCnt="4">
        <dgm:presLayoutVars>
          <dgm:chMax val="1"/>
          <dgm:chPref val="1"/>
        </dgm:presLayoutVars>
      </dgm:prSet>
      <dgm:spPr/>
    </dgm:pt>
    <dgm:pt modelId="{FF6D1C15-71E0-4E69-8163-662BF92CBBA9}" type="pres">
      <dgm:prSet presAssocID="{298C5D2E-E427-4182-B03D-AA8037AADB89}" presName="sibTrans" presStyleLbl="sibTrans2D1" presStyleIdx="0" presStyleCnt="0"/>
      <dgm:spPr/>
    </dgm:pt>
    <dgm:pt modelId="{ECAA5197-3843-4942-BEC8-8D90AF567120}" type="pres">
      <dgm:prSet presAssocID="{65D4EAF4-F644-4315-AD56-B88B7EA2A06E}" presName="compNode" presStyleCnt="0"/>
      <dgm:spPr/>
    </dgm:pt>
    <dgm:pt modelId="{8244E44E-6CCF-45D5-915F-C20989547A60}" type="pres">
      <dgm:prSet presAssocID="{65D4EAF4-F644-4315-AD56-B88B7EA2A06E}" presName="iconBgRect" presStyleLbl="bgShp" presStyleIdx="2" presStyleCnt="4"/>
      <dgm:spPr/>
    </dgm:pt>
    <dgm:pt modelId="{B397C9D5-7217-4FFC-A15E-12971A12D12C}" type="pres">
      <dgm:prSet presAssocID="{65D4EAF4-F644-4315-AD56-B88B7EA2A0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9A0DE4A6-083E-4CF5-A2AA-A87ED0E79791}" type="pres">
      <dgm:prSet presAssocID="{65D4EAF4-F644-4315-AD56-B88B7EA2A06E}" presName="spaceRect" presStyleCnt="0"/>
      <dgm:spPr/>
    </dgm:pt>
    <dgm:pt modelId="{219B3C3E-1BEC-4681-BADA-D708693DBE46}" type="pres">
      <dgm:prSet presAssocID="{65D4EAF4-F644-4315-AD56-B88B7EA2A06E}" presName="textRect" presStyleLbl="revTx" presStyleIdx="2" presStyleCnt="4">
        <dgm:presLayoutVars>
          <dgm:chMax val="1"/>
          <dgm:chPref val="1"/>
        </dgm:presLayoutVars>
      </dgm:prSet>
      <dgm:spPr/>
    </dgm:pt>
    <dgm:pt modelId="{C0F2F891-F53F-487E-81EF-80F061783DFB}" type="pres">
      <dgm:prSet presAssocID="{23EAAA73-970F-46DE-BF1F-9A234A7D5D17}" presName="sibTrans" presStyleLbl="sibTrans2D1" presStyleIdx="0" presStyleCnt="0"/>
      <dgm:spPr/>
    </dgm:pt>
    <dgm:pt modelId="{6B58A14A-EA2B-4142-9A99-91879245F426}" type="pres">
      <dgm:prSet presAssocID="{CDF7B5CB-3832-4B11-863A-E1C65456A307}" presName="compNode" presStyleCnt="0"/>
      <dgm:spPr/>
    </dgm:pt>
    <dgm:pt modelId="{5582F2AB-F99A-4BC8-ACCA-C39B184C197E}" type="pres">
      <dgm:prSet presAssocID="{CDF7B5CB-3832-4B11-863A-E1C65456A307}" presName="iconBgRect" presStyleLbl="bgShp" presStyleIdx="3" presStyleCnt="4"/>
      <dgm:spPr/>
    </dgm:pt>
    <dgm:pt modelId="{B9790012-0174-4CCB-9813-FF413C92D2B0}" type="pres">
      <dgm:prSet presAssocID="{CDF7B5CB-3832-4B11-863A-E1C65456A3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8355861-97BE-49AD-A23F-6E06814D257A}" type="pres">
      <dgm:prSet presAssocID="{CDF7B5CB-3832-4B11-863A-E1C65456A307}" presName="spaceRect" presStyleCnt="0"/>
      <dgm:spPr/>
    </dgm:pt>
    <dgm:pt modelId="{92CEE6A4-F67A-4E3E-91ED-5071EDE53693}" type="pres">
      <dgm:prSet presAssocID="{CDF7B5CB-3832-4B11-863A-E1C65456A3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33881A-9C96-4086-999D-8F76490B574A}" type="presOf" srcId="{CDF7B5CB-3832-4B11-863A-E1C65456A307}" destId="{92CEE6A4-F67A-4E3E-91ED-5071EDE53693}" srcOrd="0" destOrd="0" presId="urn:microsoft.com/office/officeart/2018/2/layout/IconCircleList"/>
    <dgm:cxn modelId="{B58F761E-5C63-4051-B786-2918504E79AA}" srcId="{794DB6A2-EAB0-4A20-9E6D-349603084753}" destId="{65D4EAF4-F644-4315-AD56-B88B7EA2A06E}" srcOrd="2" destOrd="0" parTransId="{C8A52022-6164-400D-9752-B3EF7FF5B6C3}" sibTransId="{23EAAA73-970F-46DE-BF1F-9A234A7D5D17}"/>
    <dgm:cxn modelId="{D6A4313A-7A65-428A-8283-9D00BE8C44BF}" type="presOf" srcId="{794DB6A2-EAB0-4A20-9E6D-349603084753}" destId="{EF259C66-7B65-4F91-9BC7-039BC3D45799}" srcOrd="0" destOrd="0" presId="urn:microsoft.com/office/officeart/2018/2/layout/IconCircleList"/>
    <dgm:cxn modelId="{A980193C-4C8D-4901-80B0-F04490C82C68}" type="presOf" srcId="{298C5D2E-E427-4182-B03D-AA8037AADB89}" destId="{FF6D1C15-71E0-4E69-8163-662BF92CBBA9}" srcOrd="0" destOrd="0" presId="urn:microsoft.com/office/officeart/2018/2/layout/IconCircleList"/>
    <dgm:cxn modelId="{AC7E9340-CCC7-45F7-84D0-41B5629F2D45}" srcId="{794DB6A2-EAB0-4A20-9E6D-349603084753}" destId="{CDF7B5CB-3832-4B11-863A-E1C65456A307}" srcOrd="3" destOrd="0" parTransId="{35EBF2C3-A5DE-4455-B33A-339ABD8A0B42}" sibTransId="{5ACF2C6B-1BD2-4D98-A0E1-353C63E160B5}"/>
    <dgm:cxn modelId="{C481DEBD-B821-44A4-B614-EB29D29306C4}" srcId="{794DB6A2-EAB0-4A20-9E6D-349603084753}" destId="{7F38306E-5C0A-446F-93A2-01B2D9E4DE75}" srcOrd="0" destOrd="0" parTransId="{78BC6B9F-2463-487A-B6E0-CA70BE2B3B86}" sibTransId="{4945DF84-E7D1-4C31-A3C9-43D14F822355}"/>
    <dgm:cxn modelId="{7CA33AD1-73A4-41FB-8733-3A6AC7D6396E}" type="presOf" srcId="{6022FFC5-3DB1-450A-A62E-06823D800E41}" destId="{1ED3B73D-4BE3-45C9-BC02-A3B93048BB8D}" srcOrd="0" destOrd="0" presId="urn:microsoft.com/office/officeart/2018/2/layout/IconCircleList"/>
    <dgm:cxn modelId="{6BBF7DD6-0CFD-4DD4-A575-C3BC058F87BC}" srcId="{794DB6A2-EAB0-4A20-9E6D-349603084753}" destId="{6022FFC5-3DB1-450A-A62E-06823D800E41}" srcOrd="1" destOrd="0" parTransId="{71FACF01-EE23-4CC3-8A03-97958D37F457}" sibTransId="{298C5D2E-E427-4182-B03D-AA8037AADB89}"/>
    <dgm:cxn modelId="{2EA9F1D8-2F02-45F4-8B2E-803CB075DD1C}" type="presOf" srcId="{65D4EAF4-F644-4315-AD56-B88B7EA2A06E}" destId="{219B3C3E-1BEC-4681-BADA-D708693DBE46}" srcOrd="0" destOrd="0" presId="urn:microsoft.com/office/officeart/2018/2/layout/IconCircleList"/>
    <dgm:cxn modelId="{ADCC69E4-B8C8-4026-AA3C-21926FD537CC}" type="presOf" srcId="{23EAAA73-970F-46DE-BF1F-9A234A7D5D17}" destId="{C0F2F891-F53F-487E-81EF-80F061783DFB}" srcOrd="0" destOrd="0" presId="urn:microsoft.com/office/officeart/2018/2/layout/IconCircleList"/>
    <dgm:cxn modelId="{9385D0E9-5D08-4872-AE4C-F924D21E078F}" type="presOf" srcId="{7F38306E-5C0A-446F-93A2-01B2D9E4DE75}" destId="{A2927114-F0A4-45FB-A0A9-371350A5E702}" srcOrd="0" destOrd="0" presId="urn:microsoft.com/office/officeart/2018/2/layout/IconCircleList"/>
    <dgm:cxn modelId="{BD6E4EED-5B5C-4161-973E-289FD9FDAF0A}" type="presOf" srcId="{4945DF84-E7D1-4C31-A3C9-43D14F822355}" destId="{374425EC-1AA5-4966-A0B7-9C060D426BA2}" srcOrd="0" destOrd="0" presId="urn:microsoft.com/office/officeart/2018/2/layout/IconCircleList"/>
    <dgm:cxn modelId="{5A401AB6-E4F6-4F98-92DD-A49EFDFE8775}" type="presParOf" srcId="{EF259C66-7B65-4F91-9BC7-039BC3D45799}" destId="{2DB9C958-AA9C-45D7-BC6F-6B84A3EB4BE5}" srcOrd="0" destOrd="0" presId="urn:microsoft.com/office/officeart/2018/2/layout/IconCircleList"/>
    <dgm:cxn modelId="{B6B28D64-D31D-4A87-9116-9D7BB6F2FEC9}" type="presParOf" srcId="{2DB9C958-AA9C-45D7-BC6F-6B84A3EB4BE5}" destId="{B1764882-3890-4A11-9245-C5C2BEE4CB20}" srcOrd="0" destOrd="0" presId="urn:microsoft.com/office/officeart/2018/2/layout/IconCircleList"/>
    <dgm:cxn modelId="{9D90AD37-A0BF-4A2D-AE76-CE3E06541715}" type="presParOf" srcId="{B1764882-3890-4A11-9245-C5C2BEE4CB20}" destId="{335F08BE-0E79-46FA-9EFD-053A08F021C5}" srcOrd="0" destOrd="0" presId="urn:microsoft.com/office/officeart/2018/2/layout/IconCircleList"/>
    <dgm:cxn modelId="{77D7457F-5FB8-49A5-99A7-A0C929010D76}" type="presParOf" srcId="{B1764882-3890-4A11-9245-C5C2BEE4CB20}" destId="{355F623B-EE41-428E-BC92-A4890DD6F871}" srcOrd="1" destOrd="0" presId="urn:microsoft.com/office/officeart/2018/2/layout/IconCircleList"/>
    <dgm:cxn modelId="{9A752FD7-C54D-4CC3-BDCD-49D6F064E34B}" type="presParOf" srcId="{B1764882-3890-4A11-9245-C5C2BEE4CB20}" destId="{603A69D1-444B-449E-8362-C05E4E5DBD20}" srcOrd="2" destOrd="0" presId="urn:microsoft.com/office/officeart/2018/2/layout/IconCircleList"/>
    <dgm:cxn modelId="{408BE171-3D2D-4027-8015-B0EE72ED9328}" type="presParOf" srcId="{B1764882-3890-4A11-9245-C5C2BEE4CB20}" destId="{A2927114-F0A4-45FB-A0A9-371350A5E702}" srcOrd="3" destOrd="0" presId="urn:microsoft.com/office/officeart/2018/2/layout/IconCircleList"/>
    <dgm:cxn modelId="{DE275416-B7E2-435F-8084-C7506AB7C6A8}" type="presParOf" srcId="{2DB9C958-AA9C-45D7-BC6F-6B84A3EB4BE5}" destId="{374425EC-1AA5-4966-A0B7-9C060D426BA2}" srcOrd="1" destOrd="0" presId="urn:microsoft.com/office/officeart/2018/2/layout/IconCircleList"/>
    <dgm:cxn modelId="{C22AD9C3-F1D1-4684-8702-36ED519F15E9}" type="presParOf" srcId="{2DB9C958-AA9C-45D7-BC6F-6B84A3EB4BE5}" destId="{AEEE3799-F5A9-4FA0-8D14-93847AFE96DA}" srcOrd="2" destOrd="0" presId="urn:microsoft.com/office/officeart/2018/2/layout/IconCircleList"/>
    <dgm:cxn modelId="{11296E96-BC7A-4A43-8B1E-CB3481590E2E}" type="presParOf" srcId="{AEEE3799-F5A9-4FA0-8D14-93847AFE96DA}" destId="{FAF7B4CD-E036-4994-8762-07C340034D10}" srcOrd="0" destOrd="0" presId="urn:microsoft.com/office/officeart/2018/2/layout/IconCircleList"/>
    <dgm:cxn modelId="{A2133B7F-53C5-4573-ADAB-FB7FAEE90630}" type="presParOf" srcId="{AEEE3799-F5A9-4FA0-8D14-93847AFE96DA}" destId="{B1BBC288-B29A-4FAD-955D-4C0FD305F22B}" srcOrd="1" destOrd="0" presId="urn:microsoft.com/office/officeart/2018/2/layout/IconCircleList"/>
    <dgm:cxn modelId="{52A82B47-3B37-4BD6-AF2B-29FBB251C74A}" type="presParOf" srcId="{AEEE3799-F5A9-4FA0-8D14-93847AFE96DA}" destId="{62A03B81-027E-40E3-8AAE-6895F1D99FD4}" srcOrd="2" destOrd="0" presId="urn:microsoft.com/office/officeart/2018/2/layout/IconCircleList"/>
    <dgm:cxn modelId="{A50DE940-A9B0-4821-A92F-CBE3926E3FE8}" type="presParOf" srcId="{AEEE3799-F5A9-4FA0-8D14-93847AFE96DA}" destId="{1ED3B73D-4BE3-45C9-BC02-A3B93048BB8D}" srcOrd="3" destOrd="0" presId="urn:microsoft.com/office/officeart/2018/2/layout/IconCircleList"/>
    <dgm:cxn modelId="{D83003B4-1D32-416A-A6A2-A16A5A31E5D4}" type="presParOf" srcId="{2DB9C958-AA9C-45D7-BC6F-6B84A3EB4BE5}" destId="{FF6D1C15-71E0-4E69-8163-662BF92CBBA9}" srcOrd="3" destOrd="0" presId="urn:microsoft.com/office/officeart/2018/2/layout/IconCircleList"/>
    <dgm:cxn modelId="{3C946490-CD50-4326-9338-400BAFE09BF7}" type="presParOf" srcId="{2DB9C958-AA9C-45D7-BC6F-6B84A3EB4BE5}" destId="{ECAA5197-3843-4942-BEC8-8D90AF567120}" srcOrd="4" destOrd="0" presId="urn:microsoft.com/office/officeart/2018/2/layout/IconCircleList"/>
    <dgm:cxn modelId="{D2BAECFB-FBA0-4FEE-885F-C1EF17363974}" type="presParOf" srcId="{ECAA5197-3843-4942-BEC8-8D90AF567120}" destId="{8244E44E-6CCF-45D5-915F-C20989547A60}" srcOrd="0" destOrd="0" presId="urn:microsoft.com/office/officeart/2018/2/layout/IconCircleList"/>
    <dgm:cxn modelId="{CA130D51-5CF1-46E1-8401-2A02F746D83A}" type="presParOf" srcId="{ECAA5197-3843-4942-BEC8-8D90AF567120}" destId="{B397C9D5-7217-4FFC-A15E-12971A12D12C}" srcOrd="1" destOrd="0" presId="urn:microsoft.com/office/officeart/2018/2/layout/IconCircleList"/>
    <dgm:cxn modelId="{8DEE6E0E-565D-410B-BDCD-66D500FD120A}" type="presParOf" srcId="{ECAA5197-3843-4942-BEC8-8D90AF567120}" destId="{9A0DE4A6-083E-4CF5-A2AA-A87ED0E79791}" srcOrd="2" destOrd="0" presId="urn:microsoft.com/office/officeart/2018/2/layout/IconCircleList"/>
    <dgm:cxn modelId="{84973320-9808-4FA2-8314-874268ACF8B0}" type="presParOf" srcId="{ECAA5197-3843-4942-BEC8-8D90AF567120}" destId="{219B3C3E-1BEC-4681-BADA-D708693DBE46}" srcOrd="3" destOrd="0" presId="urn:microsoft.com/office/officeart/2018/2/layout/IconCircleList"/>
    <dgm:cxn modelId="{9F3F0D90-323A-44F4-93CC-5C01E5B9439E}" type="presParOf" srcId="{2DB9C958-AA9C-45D7-BC6F-6B84A3EB4BE5}" destId="{C0F2F891-F53F-487E-81EF-80F061783DFB}" srcOrd="5" destOrd="0" presId="urn:microsoft.com/office/officeart/2018/2/layout/IconCircleList"/>
    <dgm:cxn modelId="{78CEA2E9-8FE4-4FF6-A484-3F67ABCEA899}" type="presParOf" srcId="{2DB9C958-AA9C-45D7-BC6F-6B84A3EB4BE5}" destId="{6B58A14A-EA2B-4142-9A99-91879245F426}" srcOrd="6" destOrd="0" presId="urn:microsoft.com/office/officeart/2018/2/layout/IconCircleList"/>
    <dgm:cxn modelId="{B3C98523-E17D-4743-8FBF-F4A7CD936289}" type="presParOf" srcId="{6B58A14A-EA2B-4142-9A99-91879245F426}" destId="{5582F2AB-F99A-4BC8-ACCA-C39B184C197E}" srcOrd="0" destOrd="0" presId="urn:microsoft.com/office/officeart/2018/2/layout/IconCircleList"/>
    <dgm:cxn modelId="{17CF4925-2828-494B-BAB6-ED45CF331BFD}" type="presParOf" srcId="{6B58A14A-EA2B-4142-9A99-91879245F426}" destId="{B9790012-0174-4CCB-9813-FF413C92D2B0}" srcOrd="1" destOrd="0" presId="urn:microsoft.com/office/officeart/2018/2/layout/IconCircleList"/>
    <dgm:cxn modelId="{105FA86D-EE53-47B5-A9D8-E2970CDA7510}" type="presParOf" srcId="{6B58A14A-EA2B-4142-9A99-91879245F426}" destId="{F8355861-97BE-49AD-A23F-6E06814D257A}" srcOrd="2" destOrd="0" presId="urn:microsoft.com/office/officeart/2018/2/layout/IconCircleList"/>
    <dgm:cxn modelId="{1B343AA0-4E24-478C-92E6-5EA65238ED2D}" type="presParOf" srcId="{6B58A14A-EA2B-4142-9A99-91879245F426}" destId="{92CEE6A4-F67A-4E3E-91ED-5071EDE536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637685-A0C5-4943-90F1-74CC47DB2400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10DD12-6671-4E16-88EB-B12C58C45C62}">
      <dgm:prSet custT="1"/>
      <dgm:spPr/>
      <dgm:t>
        <a:bodyPr/>
        <a:lstStyle/>
        <a:p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Launch Bella as a wellness chatbot, targeting desk-bound workers in various industries.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8653CF-CBD4-4B7E-B05E-01276CE554D3}" type="parTrans" cxnId="{DE80B556-93F2-40F2-A6AE-267ED720BEFB}">
      <dgm:prSet/>
      <dgm:spPr/>
      <dgm:t>
        <a:bodyPr/>
        <a:lstStyle/>
        <a:p>
          <a:endParaRPr lang="en-US"/>
        </a:p>
      </dgm:t>
    </dgm:pt>
    <dgm:pt modelId="{5CACD5A6-43F8-413B-BC54-90635F054827}" type="sibTrans" cxnId="{DE80B556-93F2-40F2-A6AE-267ED720BEFB}">
      <dgm:prSet/>
      <dgm:spPr/>
      <dgm:t>
        <a:bodyPr/>
        <a:lstStyle/>
        <a:p>
          <a:endParaRPr lang="en-US"/>
        </a:p>
      </dgm:t>
    </dgm:pt>
    <dgm:pt modelId="{3A26E8C3-8E46-411B-95F1-3A3D0425C28A}">
      <dgm:prSet custT="1"/>
      <dgm:spPr/>
      <dgm:t>
        <a:bodyPr/>
        <a:lstStyle/>
        <a:p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Integration with wearable devices and smartwatches offers opportunities for real-time health tracking and personalized recommendations.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0097DB-14A7-4F64-AB58-7C010C30AEF9}" type="parTrans" cxnId="{F12ABF96-2DBC-45B2-B893-B44F4BF9DF82}">
      <dgm:prSet/>
      <dgm:spPr/>
      <dgm:t>
        <a:bodyPr/>
        <a:lstStyle/>
        <a:p>
          <a:endParaRPr lang="en-US"/>
        </a:p>
      </dgm:t>
    </dgm:pt>
    <dgm:pt modelId="{B1D53955-BE90-4953-B232-656461F99854}" type="sibTrans" cxnId="{F12ABF96-2DBC-45B2-B893-B44F4BF9DF82}">
      <dgm:prSet/>
      <dgm:spPr/>
      <dgm:t>
        <a:bodyPr/>
        <a:lstStyle/>
        <a:p>
          <a:endParaRPr lang="en-US"/>
        </a:p>
      </dgm:t>
    </dgm:pt>
    <dgm:pt modelId="{35E47107-0DA7-4FA8-8E63-8CF6A08801C3}">
      <dgm:prSet custT="1"/>
      <dgm:spPr/>
      <dgm:t>
        <a:bodyPr/>
        <a:lstStyle/>
        <a:p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Collaborations with corporate wellness programs present avenues for reaching a larger audience and promoting workplace wellness initiatives.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09F7A-2BF9-463D-BACF-F41EC42E32BD}" type="parTrans" cxnId="{B1A347EF-01C4-430E-B943-1785F7DC4F90}">
      <dgm:prSet/>
      <dgm:spPr/>
      <dgm:t>
        <a:bodyPr/>
        <a:lstStyle/>
        <a:p>
          <a:endParaRPr lang="en-US"/>
        </a:p>
      </dgm:t>
    </dgm:pt>
    <dgm:pt modelId="{F52E5F49-87BA-4B00-82AD-D0D5A8280AA5}" type="sibTrans" cxnId="{B1A347EF-01C4-430E-B943-1785F7DC4F90}">
      <dgm:prSet/>
      <dgm:spPr/>
      <dgm:t>
        <a:bodyPr/>
        <a:lstStyle/>
        <a:p>
          <a:endParaRPr lang="en-US"/>
        </a:p>
      </dgm:t>
    </dgm:pt>
    <dgm:pt modelId="{6FCD65D5-05AE-4511-90FC-9DED4D7DB9D4}">
      <dgm:prSet custT="1"/>
      <dgm:spPr/>
      <dgm:t>
        <a:bodyPr/>
        <a:lstStyle/>
        <a:p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Gather user feedback for continuous improvement and consider integrating with productivity tools to enhance functionality.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6582EF-D03B-4465-95DD-570F312650C7}" type="parTrans" cxnId="{11E48E66-611D-431C-9244-42F922495CB0}">
      <dgm:prSet/>
      <dgm:spPr/>
      <dgm:t>
        <a:bodyPr/>
        <a:lstStyle/>
        <a:p>
          <a:endParaRPr lang="en-US"/>
        </a:p>
      </dgm:t>
    </dgm:pt>
    <dgm:pt modelId="{AFEE143B-20CD-408E-90CF-D3AE4FF2639E}" type="sibTrans" cxnId="{11E48E66-611D-431C-9244-42F922495CB0}">
      <dgm:prSet/>
      <dgm:spPr/>
      <dgm:t>
        <a:bodyPr/>
        <a:lstStyle/>
        <a:p>
          <a:endParaRPr lang="en-US"/>
        </a:p>
      </dgm:t>
    </dgm:pt>
    <dgm:pt modelId="{3E73BAF0-10FB-4613-9C4E-7657A1DDB160}">
      <dgm:prSet custT="1"/>
      <dgm:spPr/>
      <dgm:t>
        <a:bodyPr/>
        <a:lstStyle/>
        <a:p>
          <a:r>
            <a:rPr lang="en-GB" sz="1600" dirty="0">
              <a:latin typeface="Arial" panose="020B0604020202020204" pitchFamily="34" charset="0"/>
              <a:cs typeface="Arial" panose="020B0604020202020204" pitchFamily="34" charset="0"/>
            </a:rPr>
            <a:t>Offer chatbot in multiple languages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9636FD-9848-4A54-A31F-0AA024253D4B}" type="parTrans" cxnId="{1DECCB59-4617-4D49-91F4-E0EA8A495A96}">
      <dgm:prSet/>
      <dgm:spPr/>
      <dgm:t>
        <a:bodyPr/>
        <a:lstStyle/>
        <a:p>
          <a:endParaRPr lang="en-US"/>
        </a:p>
      </dgm:t>
    </dgm:pt>
    <dgm:pt modelId="{3E584FDE-91A2-433C-9368-ACB98E0C5D54}" type="sibTrans" cxnId="{1DECCB59-4617-4D49-91F4-E0EA8A495A96}">
      <dgm:prSet/>
      <dgm:spPr/>
      <dgm:t>
        <a:bodyPr/>
        <a:lstStyle/>
        <a:p>
          <a:endParaRPr lang="en-US"/>
        </a:p>
      </dgm:t>
    </dgm:pt>
    <dgm:pt modelId="{02C9B7DE-FF23-4A2F-98DA-1B5E810AD6B0}" type="pres">
      <dgm:prSet presAssocID="{06637685-A0C5-4943-90F1-74CC47DB2400}" presName="outerComposite" presStyleCnt="0">
        <dgm:presLayoutVars>
          <dgm:chMax val="5"/>
          <dgm:dir/>
          <dgm:resizeHandles val="exact"/>
        </dgm:presLayoutVars>
      </dgm:prSet>
      <dgm:spPr/>
    </dgm:pt>
    <dgm:pt modelId="{5C583B13-DB9C-42AF-881B-AF8C604AB471}" type="pres">
      <dgm:prSet presAssocID="{06637685-A0C5-4943-90F1-74CC47DB2400}" presName="dummyMaxCanvas" presStyleCnt="0">
        <dgm:presLayoutVars/>
      </dgm:prSet>
      <dgm:spPr/>
    </dgm:pt>
    <dgm:pt modelId="{CA2D0484-B346-4F2E-8576-9192F16867E6}" type="pres">
      <dgm:prSet presAssocID="{06637685-A0C5-4943-90F1-74CC47DB2400}" presName="FiveNodes_1" presStyleLbl="node1" presStyleIdx="0" presStyleCnt="5">
        <dgm:presLayoutVars>
          <dgm:bulletEnabled val="1"/>
        </dgm:presLayoutVars>
      </dgm:prSet>
      <dgm:spPr/>
    </dgm:pt>
    <dgm:pt modelId="{F577D7C0-E622-4734-9F1C-E07950099172}" type="pres">
      <dgm:prSet presAssocID="{06637685-A0C5-4943-90F1-74CC47DB2400}" presName="FiveNodes_2" presStyleLbl="node1" presStyleIdx="1" presStyleCnt="5">
        <dgm:presLayoutVars>
          <dgm:bulletEnabled val="1"/>
        </dgm:presLayoutVars>
      </dgm:prSet>
      <dgm:spPr/>
    </dgm:pt>
    <dgm:pt modelId="{B19A97E3-8330-44ED-9384-123C303369B4}" type="pres">
      <dgm:prSet presAssocID="{06637685-A0C5-4943-90F1-74CC47DB2400}" presName="FiveNodes_3" presStyleLbl="node1" presStyleIdx="2" presStyleCnt="5">
        <dgm:presLayoutVars>
          <dgm:bulletEnabled val="1"/>
        </dgm:presLayoutVars>
      </dgm:prSet>
      <dgm:spPr/>
    </dgm:pt>
    <dgm:pt modelId="{FB7545D7-B6E4-4054-8683-8BEE70760E1C}" type="pres">
      <dgm:prSet presAssocID="{06637685-A0C5-4943-90F1-74CC47DB2400}" presName="FiveNodes_4" presStyleLbl="node1" presStyleIdx="3" presStyleCnt="5">
        <dgm:presLayoutVars>
          <dgm:bulletEnabled val="1"/>
        </dgm:presLayoutVars>
      </dgm:prSet>
      <dgm:spPr/>
    </dgm:pt>
    <dgm:pt modelId="{C62BAC88-2833-4991-8B07-3FBA958B94F3}" type="pres">
      <dgm:prSet presAssocID="{06637685-A0C5-4943-90F1-74CC47DB2400}" presName="FiveNodes_5" presStyleLbl="node1" presStyleIdx="4" presStyleCnt="5">
        <dgm:presLayoutVars>
          <dgm:bulletEnabled val="1"/>
        </dgm:presLayoutVars>
      </dgm:prSet>
      <dgm:spPr/>
    </dgm:pt>
    <dgm:pt modelId="{4CDB3D4D-4111-4BE2-9642-9379EEAE7525}" type="pres">
      <dgm:prSet presAssocID="{06637685-A0C5-4943-90F1-74CC47DB2400}" presName="FiveConn_1-2" presStyleLbl="fgAccFollowNode1" presStyleIdx="0" presStyleCnt="4">
        <dgm:presLayoutVars>
          <dgm:bulletEnabled val="1"/>
        </dgm:presLayoutVars>
      </dgm:prSet>
      <dgm:spPr/>
    </dgm:pt>
    <dgm:pt modelId="{38FF1A1A-466F-4A56-B8B2-D9721D3AD157}" type="pres">
      <dgm:prSet presAssocID="{06637685-A0C5-4943-90F1-74CC47DB2400}" presName="FiveConn_2-3" presStyleLbl="fgAccFollowNode1" presStyleIdx="1" presStyleCnt="4">
        <dgm:presLayoutVars>
          <dgm:bulletEnabled val="1"/>
        </dgm:presLayoutVars>
      </dgm:prSet>
      <dgm:spPr/>
    </dgm:pt>
    <dgm:pt modelId="{D8013F69-FBB3-4BFD-A69B-4BC52D12DD81}" type="pres">
      <dgm:prSet presAssocID="{06637685-A0C5-4943-90F1-74CC47DB2400}" presName="FiveConn_3-4" presStyleLbl="fgAccFollowNode1" presStyleIdx="2" presStyleCnt="4">
        <dgm:presLayoutVars>
          <dgm:bulletEnabled val="1"/>
        </dgm:presLayoutVars>
      </dgm:prSet>
      <dgm:spPr/>
    </dgm:pt>
    <dgm:pt modelId="{0E922416-7CCD-44A1-9CE7-460F8E519DA3}" type="pres">
      <dgm:prSet presAssocID="{06637685-A0C5-4943-90F1-74CC47DB2400}" presName="FiveConn_4-5" presStyleLbl="fgAccFollowNode1" presStyleIdx="3" presStyleCnt="4">
        <dgm:presLayoutVars>
          <dgm:bulletEnabled val="1"/>
        </dgm:presLayoutVars>
      </dgm:prSet>
      <dgm:spPr/>
    </dgm:pt>
    <dgm:pt modelId="{DFCD9033-8182-46F8-B910-AD576FD429BE}" type="pres">
      <dgm:prSet presAssocID="{06637685-A0C5-4943-90F1-74CC47DB2400}" presName="FiveNodes_1_text" presStyleLbl="node1" presStyleIdx="4" presStyleCnt="5">
        <dgm:presLayoutVars>
          <dgm:bulletEnabled val="1"/>
        </dgm:presLayoutVars>
      </dgm:prSet>
      <dgm:spPr/>
    </dgm:pt>
    <dgm:pt modelId="{032CEA99-3F8F-4555-92C8-9535C3989507}" type="pres">
      <dgm:prSet presAssocID="{06637685-A0C5-4943-90F1-74CC47DB2400}" presName="FiveNodes_2_text" presStyleLbl="node1" presStyleIdx="4" presStyleCnt="5">
        <dgm:presLayoutVars>
          <dgm:bulletEnabled val="1"/>
        </dgm:presLayoutVars>
      </dgm:prSet>
      <dgm:spPr/>
    </dgm:pt>
    <dgm:pt modelId="{3CBB5558-C9E2-4FFB-94C5-1544117BC444}" type="pres">
      <dgm:prSet presAssocID="{06637685-A0C5-4943-90F1-74CC47DB2400}" presName="FiveNodes_3_text" presStyleLbl="node1" presStyleIdx="4" presStyleCnt="5">
        <dgm:presLayoutVars>
          <dgm:bulletEnabled val="1"/>
        </dgm:presLayoutVars>
      </dgm:prSet>
      <dgm:spPr/>
    </dgm:pt>
    <dgm:pt modelId="{27BCB49E-8F49-4E11-B470-14919905D764}" type="pres">
      <dgm:prSet presAssocID="{06637685-A0C5-4943-90F1-74CC47DB2400}" presName="FiveNodes_4_text" presStyleLbl="node1" presStyleIdx="4" presStyleCnt="5">
        <dgm:presLayoutVars>
          <dgm:bulletEnabled val="1"/>
        </dgm:presLayoutVars>
      </dgm:prSet>
      <dgm:spPr/>
    </dgm:pt>
    <dgm:pt modelId="{E0A6E2B8-794E-4193-8399-3A04C66247B2}" type="pres">
      <dgm:prSet presAssocID="{06637685-A0C5-4943-90F1-74CC47DB240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C05F706-5F09-4CD0-A38A-520335327B41}" type="presOf" srcId="{3E73BAF0-10FB-4613-9C4E-7657A1DDB160}" destId="{E0A6E2B8-794E-4193-8399-3A04C66247B2}" srcOrd="1" destOrd="0" presId="urn:microsoft.com/office/officeart/2005/8/layout/vProcess5"/>
    <dgm:cxn modelId="{BEE9EF09-90A5-4389-8D6B-9194B1A1ABB5}" type="presOf" srcId="{5CACD5A6-43F8-413B-BC54-90635F054827}" destId="{4CDB3D4D-4111-4BE2-9642-9379EEAE7525}" srcOrd="0" destOrd="0" presId="urn:microsoft.com/office/officeart/2005/8/layout/vProcess5"/>
    <dgm:cxn modelId="{1774C40C-58D5-48A1-8032-EB7AE229610E}" type="presOf" srcId="{6FCD65D5-05AE-4511-90FC-9DED4D7DB9D4}" destId="{FB7545D7-B6E4-4054-8683-8BEE70760E1C}" srcOrd="0" destOrd="0" presId="urn:microsoft.com/office/officeart/2005/8/layout/vProcess5"/>
    <dgm:cxn modelId="{F68C1D37-FF0E-4CC1-AFE1-E84EE8906922}" type="presOf" srcId="{3E73BAF0-10FB-4613-9C4E-7657A1DDB160}" destId="{C62BAC88-2833-4991-8B07-3FBA958B94F3}" srcOrd="0" destOrd="0" presId="urn:microsoft.com/office/officeart/2005/8/layout/vProcess5"/>
    <dgm:cxn modelId="{29312E40-D275-4F34-ACD6-FC608A966B4F}" type="presOf" srcId="{6FCD65D5-05AE-4511-90FC-9DED4D7DB9D4}" destId="{27BCB49E-8F49-4E11-B470-14919905D764}" srcOrd="1" destOrd="0" presId="urn:microsoft.com/office/officeart/2005/8/layout/vProcess5"/>
    <dgm:cxn modelId="{448B9B40-D7F9-4B33-B521-B1CBA29BAA79}" type="presOf" srcId="{B1D53955-BE90-4953-B232-656461F99854}" destId="{38FF1A1A-466F-4A56-B8B2-D9721D3AD157}" srcOrd="0" destOrd="0" presId="urn:microsoft.com/office/officeart/2005/8/layout/vProcess5"/>
    <dgm:cxn modelId="{6BAB575F-ABFF-4B1D-9ED6-C2E29A3A9D2C}" type="presOf" srcId="{3A26E8C3-8E46-411B-95F1-3A3D0425C28A}" destId="{032CEA99-3F8F-4555-92C8-9535C3989507}" srcOrd="1" destOrd="0" presId="urn:microsoft.com/office/officeart/2005/8/layout/vProcess5"/>
    <dgm:cxn modelId="{11E48E66-611D-431C-9244-42F922495CB0}" srcId="{06637685-A0C5-4943-90F1-74CC47DB2400}" destId="{6FCD65D5-05AE-4511-90FC-9DED4D7DB9D4}" srcOrd="3" destOrd="0" parTransId="{D26582EF-D03B-4465-95DD-570F312650C7}" sibTransId="{AFEE143B-20CD-408E-90CF-D3AE4FF2639E}"/>
    <dgm:cxn modelId="{DE80B556-93F2-40F2-A6AE-267ED720BEFB}" srcId="{06637685-A0C5-4943-90F1-74CC47DB2400}" destId="{0310DD12-6671-4E16-88EB-B12C58C45C62}" srcOrd="0" destOrd="0" parTransId="{118653CF-CBD4-4B7E-B05E-01276CE554D3}" sibTransId="{5CACD5A6-43F8-413B-BC54-90635F054827}"/>
    <dgm:cxn modelId="{1DECCB59-4617-4D49-91F4-E0EA8A495A96}" srcId="{06637685-A0C5-4943-90F1-74CC47DB2400}" destId="{3E73BAF0-10FB-4613-9C4E-7657A1DDB160}" srcOrd="4" destOrd="0" parTransId="{489636FD-9848-4A54-A31F-0AA024253D4B}" sibTransId="{3E584FDE-91A2-433C-9368-ACB98E0C5D54}"/>
    <dgm:cxn modelId="{5CEA737B-4379-4BFA-8D0A-605D7D848919}" type="presOf" srcId="{0310DD12-6671-4E16-88EB-B12C58C45C62}" destId="{CA2D0484-B346-4F2E-8576-9192F16867E6}" srcOrd="0" destOrd="0" presId="urn:microsoft.com/office/officeart/2005/8/layout/vProcess5"/>
    <dgm:cxn modelId="{EBA7D284-21EC-4167-83F4-A9A641FE2C5B}" type="presOf" srcId="{35E47107-0DA7-4FA8-8E63-8CF6A08801C3}" destId="{3CBB5558-C9E2-4FFB-94C5-1544117BC444}" srcOrd="1" destOrd="0" presId="urn:microsoft.com/office/officeart/2005/8/layout/vProcess5"/>
    <dgm:cxn modelId="{489E3E91-D0EF-4C26-BF65-B35D9B245C91}" type="presOf" srcId="{F52E5F49-87BA-4B00-82AD-D0D5A8280AA5}" destId="{D8013F69-FBB3-4BFD-A69B-4BC52D12DD81}" srcOrd="0" destOrd="0" presId="urn:microsoft.com/office/officeart/2005/8/layout/vProcess5"/>
    <dgm:cxn modelId="{F12ABF96-2DBC-45B2-B893-B44F4BF9DF82}" srcId="{06637685-A0C5-4943-90F1-74CC47DB2400}" destId="{3A26E8C3-8E46-411B-95F1-3A3D0425C28A}" srcOrd="1" destOrd="0" parTransId="{020097DB-14A7-4F64-AB58-7C010C30AEF9}" sibTransId="{B1D53955-BE90-4953-B232-656461F99854}"/>
    <dgm:cxn modelId="{9FFB1FB4-80CC-498F-937A-3D4BD84835A0}" type="presOf" srcId="{0310DD12-6671-4E16-88EB-B12C58C45C62}" destId="{DFCD9033-8182-46F8-B910-AD576FD429BE}" srcOrd="1" destOrd="0" presId="urn:microsoft.com/office/officeart/2005/8/layout/vProcess5"/>
    <dgm:cxn modelId="{E8C1F8BB-1A40-43DD-951B-0226287B3E29}" type="presOf" srcId="{3A26E8C3-8E46-411B-95F1-3A3D0425C28A}" destId="{F577D7C0-E622-4734-9F1C-E07950099172}" srcOrd="0" destOrd="0" presId="urn:microsoft.com/office/officeart/2005/8/layout/vProcess5"/>
    <dgm:cxn modelId="{0E1C74BD-FE2E-4635-BF58-899E8A00F8FF}" type="presOf" srcId="{35E47107-0DA7-4FA8-8E63-8CF6A08801C3}" destId="{B19A97E3-8330-44ED-9384-123C303369B4}" srcOrd="0" destOrd="0" presId="urn:microsoft.com/office/officeart/2005/8/layout/vProcess5"/>
    <dgm:cxn modelId="{B1A347EF-01C4-430E-B943-1785F7DC4F90}" srcId="{06637685-A0C5-4943-90F1-74CC47DB2400}" destId="{35E47107-0DA7-4FA8-8E63-8CF6A08801C3}" srcOrd="2" destOrd="0" parTransId="{7D309F7A-2BF9-463D-BACF-F41EC42E32BD}" sibTransId="{F52E5F49-87BA-4B00-82AD-D0D5A8280AA5}"/>
    <dgm:cxn modelId="{494E6DF1-FAF9-4F55-BDD2-491D3B1C5DF8}" type="presOf" srcId="{06637685-A0C5-4943-90F1-74CC47DB2400}" destId="{02C9B7DE-FF23-4A2F-98DA-1B5E810AD6B0}" srcOrd="0" destOrd="0" presId="urn:microsoft.com/office/officeart/2005/8/layout/vProcess5"/>
    <dgm:cxn modelId="{A569F5F1-0A05-43F4-A2B0-BE3AC079F707}" type="presOf" srcId="{AFEE143B-20CD-408E-90CF-D3AE4FF2639E}" destId="{0E922416-7CCD-44A1-9CE7-460F8E519DA3}" srcOrd="0" destOrd="0" presId="urn:microsoft.com/office/officeart/2005/8/layout/vProcess5"/>
    <dgm:cxn modelId="{93E18CF3-4086-42EF-BE50-10BB6EEBD419}" type="presParOf" srcId="{02C9B7DE-FF23-4A2F-98DA-1B5E810AD6B0}" destId="{5C583B13-DB9C-42AF-881B-AF8C604AB471}" srcOrd="0" destOrd="0" presId="urn:microsoft.com/office/officeart/2005/8/layout/vProcess5"/>
    <dgm:cxn modelId="{49511BB7-81C4-4C0D-B761-C77BF29D9C69}" type="presParOf" srcId="{02C9B7DE-FF23-4A2F-98DA-1B5E810AD6B0}" destId="{CA2D0484-B346-4F2E-8576-9192F16867E6}" srcOrd="1" destOrd="0" presId="urn:microsoft.com/office/officeart/2005/8/layout/vProcess5"/>
    <dgm:cxn modelId="{9661B083-BE9D-4E56-AB61-1587862D9C0C}" type="presParOf" srcId="{02C9B7DE-FF23-4A2F-98DA-1B5E810AD6B0}" destId="{F577D7C0-E622-4734-9F1C-E07950099172}" srcOrd="2" destOrd="0" presId="urn:microsoft.com/office/officeart/2005/8/layout/vProcess5"/>
    <dgm:cxn modelId="{138F560D-C270-45D0-A716-B26B75B8C989}" type="presParOf" srcId="{02C9B7DE-FF23-4A2F-98DA-1B5E810AD6B0}" destId="{B19A97E3-8330-44ED-9384-123C303369B4}" srcOrd="3" destOrd="0" presId="urn:microsoft.com/office/officeart/2005/8/layout/vProcess5"/>
    <dgm:cxn modelId="{71C70C87-6B03-4F56-AC17-7ACF5AC84DCB}" type="presParOf" srcId="{02C9B7DE-FF23-4A2F-98DA-1B5E810AD6B0}" destId="{FB7545D7-B6E4-4054-8683-8BEE70760E1C}" srcOrd="4" destOrd="0" presId="urn:microsoft.com/office/officeart/2005/8/layout/vProcess5"/>
    <dgm:cxn modelId="{0B04C366-996A-405F-8136-22944171AD1A}" type="presParOf" srcId="{02C9B7DE-FF23-4A2F-98DA-1B5E810AD6B0}" destId="{C62BAC88-2833-4991-8B07-3FBA958B94F3}" srcOrd="5" destOrd="0" presId="urn:microsoft.com/office/officeart/2005/8/layout/vProcess5"/>
    <dgm:cxn modelId="{2580BCEB-7207-4C68-8143-F4BB2E843DA2}" type="presParOf" srcId="{02C9B7DE-FF23-4A2F-98DA-1B5E810AD6B0}" destId="{4CDB3D4D-4111-4BE2-9642-9379EEAE7525}" srcOrd="6" destOrd="0" presId="urn:microsoft.com/office/officeart/2005/8/layout/vProcess5"/>
    <dgm:cxn modelId="{DF4F88BC-757D-4450-922C-F47BD1FF8444}" type="presParOf" srcId="{02C9B7DE-FF23-4A2F-98DA-1B5E810AD6B0}" destId="{38FF1A1A-466F-4A56-B8B2-D9721D3AD157}" srcOrd="7" destOrd="0" presId="urn:microsoft.com/office/officeart/2005/8/layout/vProcess5"/>
    <dgm:cxn modelId="{CA3F7571-E9A7-42CC-B06C-B22058342205}" type="presParOf" srcId="{02C9B7DE-FF23-4A2F-98DA-1B5E810AD6B0}" destId="{D8013F69-FBB3-4BFD-A69B-4BC52D12DD81}" srcOrd="8" destOrd="0" presId="urn:microsoft.com/office/officeart/2005/8/layout/vProcess5"/>
    <dgm:cxn modelId="{1119E800-A27E-470F-9EA5-038A1D1E2EB0}" type="presParOf" srcId="{02C9B7DE-FF23-4A2F-98DA-1B5E810AD6B0}" destId="{0E922416-7CCD-44A1-9CE7-460F8E519DA3}" srcOrd="9" destOrd="0" presId="urn:microsoft.com/office/officeart/2005/8/layout/vProcess5"/>
    <dgm:cxn modelId="{AC0EDA33-8D64-4514-A57E-06FA8041F7B9}" type="presParOf" srcId="{02C9B7DE-FF23-4A2F-98DA-1B5E810AD6B0}" destId="{DFCD9033-8182-46F8-B910-AD576FD429BE}" srcOrd="10" destOrd="0" presId="urn:microsoft.com/office/officeart/2005/8/layout/vProcess5"/>
    <dgm:cxn modelId="{B2883D64-F205-4BD8-A621-7FFD1DE9C2A6}" type="presParOf" srcId="{02C9B7DE-FF23-4A2F-98DA-1B5E810AD6B0}" destId="{032CEA99-3F8F-4555-92C8-9535C3989507}" srcOrd="11" destOrd="0" presId="urn:microsoft.com/office/officeart/2005/8/layout/vProcess5"/>
    <dgm:cxn modelId="{0C1CAB86-A492-450E-B435-700D0D69441E}" type="presParOf" srcId="{02C9B7DE-FF23-4A2F-98DA-1B5E810AD6B0}" destId="{3CBB5558-C9E2-4FFB-94C5-1544117BC444}" srcOrd="12" destOrd="0" presId="urn:microsoft.com/office/officeart/2005/8/layout/vProcess5"/>
    <dgm:cxn modelId="{8E7B1915-B700-4883-B376-01983D63A02F}" type="presParOf" srcId="{02C9B7DE-FF23-4A2F-98DA-1B5E810AD6B0}" destId="{27BCB49E-8F49-4E11-B470-14919905D764}" srcOrd="13" destOrd="0" presId="urn:microsoft.com/office/officeart/2005/8/layout/vProcess5"/>
    <dgm:cxn modelId="{EE4A3CB1-482E-40AE-B31B-DB893CF22566}" type="presParOf" srcId="{02C9B7DE-FF23-4A2F-98DA-1B5E810AD6B0}" destId="{E0A6E2B8-794E-4193-8399-3A04C66247B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33F0A-13C5-4013-BB6D-FA341732F559}">
      <dsp:nvSpPr>
        <dsp:cNvPr id="0" name=""/>
        <dsp:cNvSpPr/>
      </dsp:nvSpPr>
      <dsp:spPr>
        <a:xfrm rot="10800000">
          <a:off x="1684425" y="129587"/>
          <a:ext cx="5660596" cy="6648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8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Benta</a:t>
          </a: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 Irungu</a:t>
          </a:r>
        </a:p>
      </dsp:txBody>
      <dsp:txXfrm rot="10800000">
        <a:off x="1850639" y="129587"/>
        <a:ext cx="5494382" cy="664857"/>
      </dsp:txXfrm>
    </dsp:sp>
    <dsp:sp modelId="{5147C3CE-3E17-4E73-B0A5-CC976051B37C}">
      <dsp:nvSpPr>
        <dsp:cNvPr id="0" name=""/>
        <dsp:cNvSpPr/>
      </dsp:nvSpPr>
      <dsp:spPr>
        <a:xfrm>
          <a:off x="1167152" y="126"/>
          <a:ext cx="1034545" cy="92378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0" b="-20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85609-140D-48B1-88B0-9A6EBBF4F4B6}">
      <dsp:nvSpPr>
        <dsp:cNvPr id="0" name=""/>
        <dsp:cNvSpPr/>
      </dsp:nvSpPr>
      <dsp:spPr>
        <a:xfrm rot="10800000">
          <a:off x="1694484" y="1269062"/>
          <a:ext cx="5660596" cy="6648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8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Carolyne Kambura</a:t>
          </a:r>
        </a:p>
      </dsp:txBody>
      <dsp:txXfrm rot="10800000">
        <a:off x="1860698" y="1269062"/>
        <a:ext cx="5494382" cy="664857"/>
      </dsp:txXfrm>
    </dsp:sp>
    <dsp:sp modelId="{3EED2A59-48C2-4288-85A2-81BE678D5248}">
      <dsp:nvSpPr>
        <dsp:cNvPr id="0" name=""/>
        <dsp:cNvSpPr/>
      </dsp:nvSpPr>
      <dsp:spPr>
        <a:xfrm>
          <a:off x="1157093" y="1122371"/>
          <a:ext cx="1074782" cy="95823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67243-A435-4FAF-9319-E62A5C2E3981}">
      <dsp:nvSpPr>
        <dsp:cNvPr id="0" name=""/>
        <dsp:cNvSpPr/>
      </dsp:nvSpPr>
      <dsp:spPr>
        <a:xfrm rot="10800000">
          <a:off x="1701228" y="2437791"/>
          <a:ext cx="5660596" cy="6648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8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Harriet Joseph</a:t>
          </a:r>
        </a:p>
      </dsp:txBody>
      <dsp:txXfrm rot="10800000">
        <a:off x="1867442" y="2437791"/>
        <a:ext cx="5494382" cy="664857"/>
      </dsp:txXfrm>
    </dsp:sp>
    <dsp:sp modelId="{0373BEE5-97F6-491C-8AF2-B7AE3528E3C1}">
      <dsp:nvSpPr>
        <dsp:cNvPr id="0" name=""/>
        <dsp:cNvSpPr/>
      </dsp:nvSpPr>
      <dsp:spPr>
        <a:xfrm>
          <a:off x="1150350" y="2279076"/>
          <a:ext cx="1101755" cy="98228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106C8-D259-4961-B48E-5081E15F6F52}">
      <dsp:nvSpPr>
        <dsp:cNvPr id="0" name=""/>
        <dsp:cNvSpPr/>
      </dsp:nvSpPr>
      <dsp:spPr>
        <a:xfrm rot="10800000">
          <a:off x="1712864" y="3639293"/>
          <a:ext cx="5660596" cy="6648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8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Kepha</a:t>
          </a: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 Atika</a:t>
          </a:r>
        </a:p>
      </dsp:txBody>
      <dsp:txXfrm rot="10800000">
        <a:off x="1879078" y="3639293"/>
        <a:ext cx="5494382" cy="664857"/>
      </dsp:txXfrm>
    </dsp:sp>
    <dsp:sp modelId="{7FFD5D09-735F-4251-8703-EF53CB5DBE88}">
      <dsp:nvSpPr>
        <dsp:cNvPr id="0" name=""/>
        <dsp:cNvSpPr/>
      </dsp:nvSpPr>
      <dsp:spPr>
        <a:xfrm>
          <a:off x="1138713" y="3459828"/>
          <a:ext cx="1148302" cy="102378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9BA5A-6DC5-4EB6-93FA-6B1A1C91353B}">
      <dsp:nvSpPr>
        <dsp:cNvPr id="0" name=""/>
        <dsp:cNvSpPr/>
      </dsp:nvSpPr>
      <dsp:spPr>
        <a:xfrm rot="10800000">
          <a:off x="1724589" y="4882453"/>
          <a:ext cx="5660596" cy="6648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8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Kennedy </a:t>
          </a: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Murithi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890803" y="4882453"/>
        <a:ext cx="5494382" cy="664857"/>
      </dsp:txXfrm>
    </dsp:sp>
    <dsp:sp modelId="{07E07E6A-88D8-4F11-8886-427F2F72376C}">
      <dsp:nvSpPr>
        <dsp:cNvPr id="0" name=""/>
        <dsp:cNvSpPr/>
      </dsp:nvSpPr>
      <dsp:spPr>
        <a:xfrm>
          <a:off x="1126988" y="4682081"/>
          <a:ext cx="1195201" cy="106560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E5DDB-BFE8-4831-BFB2-4BCEFD8BD7A2}">
      <dsp:nvSpPr>
        <dsp:cNvPr id="0" name=""/>
        <dsp:cNvSpPr/>
      </dsp:nvSpPr>
      <dsp:spPr>
        <a:xfrm>
          <a:off x="0" y="3300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9CD1C-6EDB-44F9-8595-F46B99767568}">
      <dsp:nvSpPr>
        <dsp:cNvPr id="0" name=""/>
        <dsp:cNvSpPr/>
      </dsp:nvSpPr>
      <dsp:spPr>
        <a:xfrm>
          <a:off x="167595" y="127957"/>
          <a:ext cx="304718" cy="304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2A67D-31E4-4418-AA1C-28DB0D47B6D9}">
      <dsp:nvSpPr>
        <dsp:cNvPr id="0" name=""/>
        <dsp:cNvSpPr/>
      </dsp:nvSpPr>
      <dsp:spPr>
        <a:xfrm>
          <a:off x="639908" y="3300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Workouts</a:t>
          </a:r>
        </a:p>
      </dsp:txBody>
      <dsp:txXfrm>
        <a:off x="639908" y="3300"/>
        <a:ext cx="2678369" cy="554033"/>
      </dsp:txXfrm>
    </dsp:sp>
    <dsp:sp modelId="{70760788-1D38-4603-A053-D0842418BC73}">
      <dsp:nvSpPr>
        <dsp:cNvPr id="0" name=""/>
        <dsp:cNvSpPr/>
      </dsp:nvSpPr>
      <dsp:spPr>
        <a:xfrm>
          <a:off x="3318278" y="3300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Exercises and Stretch routines</a:t>
          </a:r>
        </a:p>
      </dsp:txBody>
      <dsp:txXfrm>
        <a:off x="3318278" y="3300"/>
        <a:ext cx="2633028" cy="554033"/>
      </dsp:txXfrm>
    </dsp:sp>
    <dsp:sp modelId="{3365D4A1-1DB6-4A52-B4F5-FC4F111F4F34}">
      <dsp:nvSpPr>
        <dsp:cNvPr id="0" name=""/>
        <dsp:cNvSpPr/>
      </dsp:nvSpPr>
      <dsp:spPr>
        <a:xfrm>
          <a:off x="0" y="695842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B2761-BCE6-4188-BBDE-89A9DC6CF111}">
      <dsp:nvSpPr>
        <dsp:cNvPr id="0" name=""/>
        <dsp:cNvSpPr/>
      </dsp:nvSpPr>
      <dsp:spPr>
        <a:xfrm>
          <a:off x="167595" y="820499"/>
          <a:ext cx="304718" cy="304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CFADE-3C0F-45B5-B726-5B3B95292C79}">
      <dsp:nvSpPr>
        <dsp:cNvPr id="0" name=""/>
        <dsp:cNvSpPr/>
      </dsp:nvSpPr>
      <dsp:spPr>
        <a:xfrm>
          <a:off x="639908" y="695842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Ergonomics</a:t>
          </a:r>
        </a:p>
      </dsp:txBody>
      <dsp:txXfrm>
        <a:off x="639908" y="695842"/>
        <a:ext cx="2678369" cy="554033"/>
      </dsp:txXfrm>
    </dsp:sp>
    <dsp:sp modelId="{3B83C931-C593-49C8-82A5-3646AEC51F3A}">
      <dsp:nvSpPr>
        <dsp:cNvPr id="0" name=""/>
        <dsp:cNvSpPr/>
      </dsp:nvSpPr>
      <dsp:spPr>
        <a:xfrm>
          <a:off x="3318278" y="695842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Proper posture and Desk Set-up</a:t>
          </a:r>
        </a:p>
      </dsp:txBody>
      <dsp:txXfrm>
        <a:off x="3318278" y="695842"/>
        <a:ext cx="2633028" cy="554033"/>
      </dsp:txXfrm>
    </dsp:sp>
    <dsp:sp modelId="{CDB05DE4-1D49-4105-84B3-23645888FD6C}">
      <dsp:nvSpPr>
        <dsp:cNvPr id="0" name=""/>
        <dsp:cNvSpPr/>
      </dsp:nvSpPr>
      <dsp:spPr>
        <a:xfrm>
          <a:off x="0" y="1388384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927A8-5F1F-4F90-8A90-BA40F26D4446}">
      <dsp:nvSpPr>
        <dsp:cNvPr id="0" name=""/>
        <dsp:cNvSpPr/>
      </dsp:nvSpPr>
      <dsp:spPr>
        <a:xfrm>
          <a:off x="167595" y="1513041"/>
          <a:ext cx="304718" cy="304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9ECAC-A215-4951-9077-0BE482411853}">
      <dsp:nvSpPr>
        <dsp:cNvPr id="0" name=""/>
        <dsp:cNvSpPr/>
      </dsp:nvSpPr>
      <dsp:spPr>
        <a:xfrm>
          <a:off x="639908" y="1388384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Diet</a:t>
          </a:r>
        </a:p>
      </dsp:txBody>
      <dsp:txXfrm>
        <a:off x="639908" y="1388384"/>
        <a:ext cx="2678369" cy="554033"/>
      </dsp:txXfrm>
    </dsp:sp>
    <dsp:sp modelId="{AFE81D10-0C24-4D22-A3BB-CA2A3EAC850D}">
      <dsp:nvSpPr>
        <dsp:cNvPr id="0" name=""/>
        <dsp:cNvSpPr/>
      </dsp:nvSpPr>
      <dsp:spPr>
        <a:xfrm>
          <a:off x="3318278" y="1388384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Personalized diet recommendations</a:t>
          </a:r>
        </a:p>
      </dsp:txBody>
      <dsp:txXfrm>
        <a:off x="3318278" y="1388384"/>
        <a:ext cx="2633028" cy="554033"/>
      </dsp:txXfrm>
    </dsp:sp>
    <dsp:sp modelId="{7F3B54AA-2775-436F-8053-9E0CE29A0382}">
      <dsp:nvSpPr>
        <dsp:cNvPr id="0" name=""/>
        <dsp:cNvSpPr/>
      </dsp:nvSpPr>
      <dsp:spPr>
        <a:xfrm>
          <a:off x="0" y="2080926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9DC74-201D-4D0B-A4BB-7CB2BC7D37AD}">
      <dsp:nvSpPr>
        <dsp:cNvPr id="0" name=""/>
        <dsp:cNvSpPr/>
      </dsp:nvSpPr>
      <dsp:spPr>
        <a:xfrm>
          <a:off x="167595" y="2205583"/>
          <a:ext cx="304718" cy="304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A057F-536E-4AC2-8A8F-30BF7BBC48E1}">
      <dsp:nvSpPr>
        <dsp:cNvPr id="0" name=""/>
        <dsp:cNvSpPr/>
      </dsp:nvSpPr>
      <dsp:spPr>
        <a:xfrm>
          <a:off x="639908" y="2080926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Reminders</a:t>
          </a:r>
        </a:p>
      </dsp:txBody>
      <dsp:txXfrm>
        <a:off x="639908" y="2080926"/>
        <a:ext cx="2678369" cy="554033"/>
      </dsp:txXfrm>
    </dsp:sp>
    <dsp:sp modelId="{BEA008E1-E2AF-4ECE-99A2-03BFD391A059}">
      <dsp:nvSpPr>
        <dsp:cNvPr id="0" name=""/>
        <dsp:cNvSpPr/>
      </dsp:nvSpPr>
      <dsp:spPr>
        <a:xfrm>
          <a:off x="3318278" y="2080926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Send Break Reminders</a:t>
          </a:r>
        </a:p>
      </dsp:txBody>
      <dsp:txXfrm>
        <a:off x="3318278" y="2080926"/>
        <a:ext cx="2633028" cy="554033"/>
      </dsp:txXfrm>
    </dsp:sp>
    <dsp:sp modelId="{246E08BF-403A-4B18-B0C4-E91FB551B40B}">
      <dsp:nvSpPr>
        <dsp:cNvPr id="0" name=""/>
        <dsp:cNvSpPr/>
      </dsp:nvSpPr>
      <dsp:spPr>
        <a:xfrm>
          <a:off x="0" y="2773468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B14C-68FC-4983-B406-E15D425250E0}">
      <dsp:nvSpPr>
        <dsp:cNvPr id="0" name=""/>
        <dsp:cNvSpPr/>
      </dsp:nvSpPr>
      <dsp:spPr>
        <a:xfrm>
          <a:off x="167595" y="2898125"/>
          <a:ext cx="304718" cy="3047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30ADB-0AFA-495A-84FB-6E6D1F8CDE9D}">
      <dsp:nvSpPr>
        <dsp:cNvPr id="0" name=""/>
        <dsp:cNvSpPr/>
      </dsp:nvSpPr>
      <dsp:spPr>
        <a:xfrm>
          <a:off x="639908" y="2773468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Stress Management</a:t>
          </a:r>
        </a:p>
      </dsp:txBody>
      <dsp:txXfrm>
        <a:off x="639908" y="2773468"/>
        <a:ext cx="2678369" cy="554033"/>
      </dsp:txXfrm>
    </dsp:sp>
    <dsp:sp modelId="{3D5278A0-5DEE-4D06-A15B-B3384727382C}">
      <dsp:nvSpPr>
        <dsp:cNvPr id="0" name=""/>
        <dsp:cNvSpPr/>
      </dsp:nvSpPr>
      <dsp:spPr>
        <a:xfrm>
          <a:off x="3318278" y="2773468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Emotional support</a:t>
          </a:r>
        </a:p>
      </dsp:txBody>
      <dsp:txXfrm>
        <a:off x="3318278" y="2773468"/>
        <a:ext cx="2633028" cy="554033"/>
      </dsp:txXfrm>
    </dsp:sp>
    <dsp:sp modelId="{1D1C3F33-1834-4481-9E37-2A7A87EBD76A}">
      <dsp:nvSpPr>
        <dsp:cNvPr id="0" name=""/>
        <dsp:cNvSpPr/>
      </dsp:nvSpPr>
      <dsp:spPr>
        <a:xfrm>
          <a:off x="0" y="3466010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B524-10AD-4A43-BD6E-7DA88DDFF827}">
      <dsp:nvSpPr>
        <dsp:cNvPr id="0" name=""/>
        <dsp:cNvSpPr/>
      </dsp:nvSpPr>
      <dsp:spPr>
        <a:xfrm>
          <a:off x="167595" y="3590667"/>
          <a:ext cx="304718" cy="3047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6EAD4-3288-4DAB-881B-3CB920391F3D}">
      <dsp:nvSpPr>
        <dsp:cNvPr id="0" name=""/>
        <dsp:cNvSpPr/>
      </dsp:nvSpPr>
      <dsp:spPr>
        <a:xfrm>
          <a:off x="639908" y="3466010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Guide</a:t>
          </a:r>
        </a:p>
      </dsp:txBody>
      <dsp:txXfrm>
        <a:off x="639908" y="3466010"/>
        <a:ext cx="2678369" cy="554033"/>
      </dsp:txXfrm>
    </dsp:sp>
    <dsp:sp modelId="{0BC71241-605C-45A8-B2C1-50C1382621E3}">
      <dsp:nvSpPr>
        <dsp:cNvPr id="0" name=""/>
        <dsp:cNvSpPr/>
      </dsp:nvSpPr>
      <dsp:spPr>
        <a:xfrm>
          <a:off x="3318278" y="3466010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Physical and Mental Mindfulness</a:t>
          </a:r>
        </a:p>
      </dsp:txBody>
      <dsp:txXfrm>
        <a:off x="3318278" y="3466010"/>
        <a:ext cx="2633028" cy="554033"/>
      </dsp:txXfrm>
    </dsp:sp>
    <dsp:sp modelId="{58F6A540-DFBE-44B7-9EF1-6C343A8470C0}">
      <dsp:nvSpPr>
        <dsp:cNvPr id="0" name=""/>
        <dsp:cNvSpPr/>
      </dsp:nvSpPr>
      <dsp:spPr>
        <a:xfrm>
          <a:off x="0" y="4158552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CA9E9-1649-485A-BF72-27F5181F9D59}">
      <dsp:nvSpPr>
        <dsp:cNvPr id="0" name=""/>
        <dsp:cNvSpPr/>
      </dsp:nvSpPr>
      <dsp:spPr>
        <a:xfrm>
          <a:off x="167595" y="4283209"/>
          <a:ext cx="304718" cy="30471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2329-4A02-4747-9937-38C79FF4684C}">
      <dsp:nvSpPr>
        <dsp:cNvPr id="0" name=""/>
        <dsp:cNvSpPr/>
      </dsp:nvSpPr>
      <dsp:spPr>
        <a:xfrm>
          <a:off x="639908" y="4158552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Tailored </a:t>
          </a:r>
        </a:p>
      </dsp:txBody>
      <dsp:txXfrm>
        <a:off x="639908" y="4158552"/>
        <a:ext cx="2678369" cy="554033"/>
      </dsp:txXfrm>
    </dsp:sp>
    <dsp:sp modelId="{66976F19-B7CD-46F7-A672-DAB1E3964512}">
      <dsp:nvSpPr>
        <dsp:cNvPr id="0" name=""/>
        <dsp:cNvSpPr/>
      </dsp:nvSpPr>
      <dsp:spPr>
        <a:xfrm>
          <a:off x="3318278" y="4158552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Personalized Wellness recommendations</a:t>
          </a:r>
        </a:p>
      </dsp:txBody>
      <dsp:txXfrm>
        <a:off x="3318278" y="4158552"/>
        <a:ext cx="2633028" cy="554033"/>
      </dsp:txXfrm>
    </dsp:sp>
    <dsp:sp modelId="{38F695B6-193E-4382-A80D-2AAAB1F23AB6}">
      <dsp:nvSpPr>
        <dsp:cNvPr id="0" name=""/>
        <dsp:cNvSpPr/>
      </dsp:nvSpPr>
      <dsp:spPr>
        <a:xfrm>
          <a:off x="0" y="4851094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E125B-14A9-4076-AEE0-60DEF0ACA954}">
      <dsp:nvSpPr>
        <dsp:cNvPr id="0" name=""/>
        <dsp:cNvSpPr/>
      </dsp:nvSpPr>
      <dsp:spPr>
        <a:xfrm>
          <a:off x="167595" y="4975751"/>
          <a:ext cx="304718" cy="30471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CEF6C-73E9-4B68-B8A3-95189D0EF7FA}">
      <dsp:nvSpPr>
        <dsp:cNvPr id="0" name=""/>
        <dsp:cNvSpPr/>
      </dsp:nvSpPr>
      <dsp:spPr>
        <a:xfrm>
          <a:off x="639908" y="4851094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Tracking</a:t>
          </a:r>
        </a:p>
      </dsp:txBody>
      <dsp:txXfrm>
        <a:off x="639908" y="4851094"/>
        <a:ext cx="2678369" cy="554033"/>
      </dsp:txXfrm>
    </dsp:sp>
    <dsp:sp modelId="{27CD4761-68F0-4BFD-B896-54E17293CD17}">
      <dsp:nvSpPr>
        <dsp:cNvPr id="0" name=""/>
        <dsp:cNvSpPr/>
      </dsp:nvSpPr>
      <dsp:spPr>
        <a:xfrm>
          <a:off x="3318278" y="4851094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Track Progress</a:t>
          </a:r>
        </a:p>
      </dsp:txBody>
      <dsp:txXfrm>
        <a:off x="3318278" y="4851094"/>
        <a:ext cx="2633028" cy="554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F08BE-0E79-46FA-9EFD-053A08F021C5}">
      <dsp:nvSpPr>
        <dsp:cNvPr id="0" name=""/>
        <dsp:cNvSpPr/>
      </dsp:nvSpPr>
      <dsp:spPr>
        <a:xfrm>
          <a:off x="6363" y="67995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F623B-EE41-428E-BC92-A4890DD6F871}">
      <dsp:nvSpPr>
        <dsp:cNvPr id="0" name=""/>
        <dsp:cNvSpPr/>
      </dsp:nvSpPr>
      <dsp:spPr>
        <a:xfrm>
          <a:off x="312648" y="374280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27114-F0A4-45FB-A0A9-371350A5E702}">
      <dsp:nvSpPr>
        <dsp:cNvPr id="0" name=""/>
        <dsp:cNvSpPr/>
      </dsp:nvSpPr>
      <dsp:spPr>
        <a:xfrm>
          <a:off x="1777400" y="67995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Bella is a remarkable wellness chatbot that offers invaluable assistance to individuals seeking to enhance their overall well-being.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7400" y="67995"/>
        <a:ext cx="3437893" cy="1458500"/>
      </dsp:txXfrm>
    </dsp:sp>
    <dsp:sp modelId="{FAF7B4CD-E036-4994-8762-07C340034D10}">
      <dsp:nvSpPr>
        <dsp:cNvPr id="0" name=""/>
        <dsp:cNvSpPr/>
      </dsp:nvSpPr>
      <dsp:spPr>
        <a:xfrm>
          <a:off x="5814320" y="67995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BC288-B29A-4FAD-955D-4C0FD305F22B}">
      <dsp:nvSpPr>
        <dsp:cNvPr id="0" name=""/>
        <dsp:cNvSpPr/>
      </dsp:nvSpPr>
      <dsp:spPr>
        <a:xfrm>
          <a:off x="6120606" y="374280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3B73D-4BE3-45C9-BC02-A3B93048BB8D}">
      <dsp:nvSpPr>
        <dsp:cNvPr id="0" name=""/>
        <dsp:cNvSpPr/>
      </dsp:nvSpPr>
      <dsp:spPr>
        <a:xfrm>
          <a:off x="7585357" y="67995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Its advanced natural language processing capabilities make interactions feel like conversing with a human expert, making the experience personalized and engaging.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85357" y="67995"/>
        <a:ext cx="3437893" cy="1458500"/>
      </dsp:txXfrm>
    </dsp:sp>
    <dsp:sp modelId="{8244E44E-6CCF-45D5-915F-C20989547A60}">
      <dsp:nvSpPr>
        <dsp:cNvPr id="0" name=""/>
        <dsp:cNvSpPr/>
      </dsp:nvSpPr>
      <dsp:spPr>
        <a:xfrm>
          <a:off x="6363" y="2151807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7C9D5-7217-4FFC-A15E-12971A12D12C}">
      <dsp:nvSpPr>
        <dsp:cNvPr id="0" name=""/>
        <dsp:cNvSpPr/>
      </dsp:nvSpPr>
      <dsp:spPr>
        <a:xfrm>
          <a:off x="312648" y="2458092"/>
          <a:ext cx="845930" cy="84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3C3E-1BEC-4681-BADA-D708693DBE46}">
      <dsp:nvSpPr>
        <dsp:cNvPr id="0" name=""/>
        <dsp:cNvSpPr/>
      </dsp:nvSpPr>
      <dsp:spPr>
        <a:xfrm>
          <a:off x="1777400" y="2151807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However, it is crucial to recognize that Bella is not a substitute for any wellness professional care but serves as a supportive tool, providing users with relevant information, motivation, and guidance on their wellness journey.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7400" y="2151807"/>
        <a:ext cx="3437893" cy="1458500"/>
      </dsp:txXfrm>
    </dsp:sp>
    <dsp:sp modelId="{5582F2AB-F99A-4BC8-ACCA-C39B184C197E}">
      <dsp:nvSpPr>
        <dsp:cNvPr id="0" name=""/>
        <dsp:cNvSpPr/>
      </dsp:nvSpPr>
      <dsp:spPr>
        <a:xfrm>
          <a:off x="5814320" y="2151807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90012-0174-4CCB-9813-FF413C92D2B0}">
      <dsp:nvSpPr>
        <dsp:cNvPr id="0" name=""/>
        <dsp:cNvSpPr/>
      </dsp:nvSpPr>
      <dsp:spPr>
        <a:xfrm>
          <a:off x="6120606" y="2458092"/>
          <a:ext cx="845930" cy="84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EE6A4-F67A-4E3E-91ED-5071EDE53693}">
      <dsp:nvSpPr>
        <dsp:cNvPr id="0" name=""/>
        <dsp:cNvSpPr/>
      </dsp:nvSpPr>
      <dsp:spPr>
        <a:xfrm>
          <a:off x="7585357" y="2151807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By combining technology and human touch, Bella empowers users to take charge of their health while understanding the importance of seeking professional medical advice for specific conditions, such as diabetes management.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85357" y="2151807"/>
        <a:ext cx="3437893" cy="1458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D0484-B346-4F2E-8576-9192F16867E6}">
      <dsp:nvSpPr>
        <dsp:cNvPr id="0" name=""/>
        <dsp:cNvSpPr/>
      </dsp:nvSpPr>
      <dsp:spPr>
        <a:xfrm>
          <a:off x="0" y="0"/>
          <a:ext cx="8720294" cy="7155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Launch Bella as a wellness chatbot, targeting desk-bound workers in various industries.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58" y="20958"/>
        <a:ext cx="7864426" cy="673646"/>
      </dsp:txXfrm>
    </dsp:sp>
    <dsp:sp modelId="{F577D7C0-E622-4734-9F1C-E07950099172}">
      <dsp:nvSpPr>
        <dsp:cNvPr id="0" name=""/>
        <dsp:cNvSpPr/>
      </dsp:nvSpPr>
      <dsp:spPr>
        <a:xfrm>
          <a:off x="651190" y="814946"/>
          <a:ext cx="8720294" cy="7155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Integration with wearable devices and smartwatches offers opportunities for real-time health tracking and personalized recommendations.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2148" y="835904"/>
        <a:ext cx="7562072" cy="673646"/>
      </dsp:txXfrm>
    </dsp:sp>
    <dsp:sp modelId="{B19A97E3-8330-44ED-9384-123C303369B4}">
      <dsp:nvSpPr>
        <dsp:cNvPr id="0" name=""/>
        <dsp:cNvSpPr/>
      </dsp:nvSpPr>
      <dsp:spPr>
        <a:xfrm>
          <a:off x="1302381" y="1629892"/>
          <a:ext cx="8720294" cy="7155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Collaborations with corporate wellness programs present avenues for reaching a larger audience and promoting workplace wellness initiatives.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23339" y="1650850"/>
        <a:ext cx="7562072" cy="673646"/>
      </dsp:txXfrm>
    </dsp:sp>
    <dsp:sp modelId="{FB7545D7-B6E4-4054-8683-8BEE70760E1C}">
      <dsp:nvSpPr>
        <dsp:cNvPr id="0" name=""/>
        <dsp:cNvSpPr/>
      </dsp:nvSpPr>
      <dsp:spPr>
        <a:xfrm>
          <a:off x="1953572" y="2444839"/>
          <a:ext cx="8720294" cy="7155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Gather user feedback for continuous improvement and consider integrating with productivity tools to enhance functionality.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4530" y="2465797"/>
        <a:ext cx="7562072" cy="673646"/>
      </dsp:txXfrm>
    </dsp:sp>
    <dsp:sp modelId="{C62BAC88-2833-4991-8B07-3FBA958B94F3}">
      <dsp:nvSpPr>
        <dsp:cNvPr id="0" name=""/>
        <dsp:cNvSpPr/>
      </dsp:nvSpPr>
      <dsp:spPr>
        <a:xfrm>
          <a:off x="2604763" y="3259785"/>
          <a:ext cx="8720294" cy="7155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Offer chatbot in multiple languages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25721" y="3280743"/>
        <a:ext cx="7562072" cy="673646"/>
      </dsp:txXfrm>
    </dsp:sp>
    <dsp:sp modelId="{4CDB3D4D-4111-4BE2-9642-9379EEAE7525}">
      <dsp:nvSpPr>
        <dsp:cNvPr id="0" name=""/>
        <dsp:cNvSpPr/>
      </dsp:nvSpPr>
      <dsp:spPr>
        <a:xfrm>
          <a:off x="8255178" y="522758"/>
          <a:ext cx="465115" cy="465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59829" y="522758"/>
        <a:ext cx="255813" cy="349999"/>
      </dsp:txXfrm>
    </dsp:sp>
    <dsp:sp modelId="{38FF1A1A-466F-4A56-B8B2-D9721D3AD157}">
      <dsp:nvSpPr>
        <dsp:cNvPr id="0" name=""/>
        <dsp:cNvSpPr/>
      </dsp:nvSpPr>
      <dsp:spPr>
        <a:xfrm>
          <a:off x="8906369" y="1337704"/>
          <a:ext cx="465115" cy="465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11020" y="1337704"/>
        <a:ext cx="255813" cy="349999"/>
      </dsp:txXfrm>
    </dsp:sp>
    <dsp:sp modelId="{D8013F69-FBB3-4BFD-A69B-4BC52D12DD81}">
      <dsp:nvSpPr>
        <dsp:cNvPr id="0" name=""/>
        <dsp:cNvSpPr/>
      </dsp:nvSpPr>
      <dsp:spPr>
        <a:xfrm>
          <a:off x="9557560" y="2140724"/>
          <a:ext cx="465115" cy="465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662211" y="2140724"/>
        <a:ext cx="255813" cy="349999"/>
      </dsp:txXfrm>
    </dsp:sp>
    <dsp:sp modelId="{0E922416-7CCD-44A1-9CE7-460F8E519DA3}">
      <dsp:nvSpPr>
        <dsp:cNvPr id="0" name=""/>
        <dsp:cNvSpPr/>
      </dsp:nvSpPr>
      <dsp:spPr>
        <a:xfrm>
          <a:off x="10208751" y="2963621"/>
          <a:ext cx="465115" cy="465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313402" y="2963621"/>
        <a:ext cx="255813" cy="349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28/07/2023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ealth.harvard.edu/pain/the-dangers-of-sittin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6000" dirty="0">
                <a:solidFill>
                  <a:schemeClr val="bg1"/>
                </a:solidFill>
              </a:rPr>
              <a:t>BELLA: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Autofit/>
          </a:bodyPr>
          <a:lstStyle/>
          <a:p>
            <a:pPr rtl="0"/>
            <a:r>
              <a:rPr lang="en-GB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“YOUR PERSONAL WELLNESS ASSISTANT AT WORK</a:t>
            </a:r>
            <a:r>
              <a:rPr lang="en-GB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GB" sz="3200" dirty="0">
              <a:solidFill>
                <a:srgbClr val="7CE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9010-65A4-F3E2-888A-B3411F80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GB"/>
              <a:t>RECOMMENDATIONs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866D437-0169-0FEC-18AC-4E4B2D7D0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76208"/>
              </p:ext>
            </p:extLst>
          </p:nvPr>
        </p:nvGraphicFramePr>
        <p:xfrm>
          <a:off x="581192" y="2180496"/>
          <a:ext cx="11325058" cy="397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7ED61C2-A4A9-9E44-FAAC-2F06FE1CF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11190"/>
            <a:ext cx="1105297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DB2657-E5E1-5699-5CE0-B075C208A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2" t="5365" r="13458" b="11316"/>
          <a:stretch/>
        </p:blipFill>
        <p:spPr>
          <a:xfrm>
            <a:off x="7987665" y="2714512"/>
            <a:ext cx="2194560" cy="2544012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9502704-B5D6-3524-C30D-792937E50D5B}"/>
              </a:ext>
            </a:extLst>
          </p:cNvPr>
          <p:cNvSpPr/>
          <p:nvPr/>
        </p:nvSpPr>
        <p:spPr>
          <a:xfrm>
            <a:off x="3714750" y="1138124"/>
            <a:ext cx="3574415" cy="1576388"/>
          </a:xfrm>
          <a:prstGeom prst="wedgeRoundRectCallout">
            <a:avLst>
              <a:gd name="adj1" fmla="val 73323"/>
              <a:gd name="adj2" fmla="val 82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Any Questions/Comments?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0CCF38E-B1EB-B237-D571-158148C498EA}"/>
              </a:ext>
            </a:extLst>
          </p:cNvPr>
          <p:cNvSpPr/>
          <p:nvPr/>
        </p:nvSpPr>
        <p:spPr>
          <a:xfrm>
            <a:off x="2080844" y="3986518"/>
            <a:ext cx="2938831" cy="1809750"/>
          </a:xfrm>
          <a:prstGeom prst="cloudCallout">
            <a:avLst>
              <a:gd name="adj1" fmla="val 112668"/>
              <a:gd name="adj2" fmla="val -360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Remember to stay active and take care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A36E5-1127-33BA-93CB-496BC378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1853"/>
            <a:ext cx="1103472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8B0DD7-FD1C-40B0-CDB9-72BED7F52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608922"/>
              </p:ext>
            </p:extLst>
          </p:nvPr>
        </p:nvGraphicFramePr>
        <p:xfrm>
          <a:off x="3508374" y="805391"/>
          <a:ext cx="8512175" cy="574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5E1A06-ED12-630E-A21E-624CBEF2CAEF}"/>
              </a:ext>
            </a:extLst>
          </p:cNvPr>
          <p:cNvSpPr txBox="1"/>
          <p:nvPr/>
        </p:nvSpPr>
        <p:spPr>
          <a:xfrm>
            <a:off x="561975" y="3105834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TEAM BELLA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8316C-06B7-A059-08BA-8082075378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12" t="4185" r="2836" b="5366"/>
          <a:stretch/>
        </p:blipFill>
        <p:spPr>
          <a:xfrm>
            <a:off x="0" y="5659119"/>
            <a:ext cx="1189989" cy="11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5BABD-7A37-134B-6AAF-C8CEAED91F28}"/>
              </a:ext>
            </a:extLst>
          </p:cNvPr>
          <p:cNvSpPr txBox="1"/>
          <p:nvPr/>
        </p:nvSpPr>
        <p:spPr>
          <a:xfrm>
            <a:off x="445869" y="3080311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4008">
              <a:spcAft>
                <a:spcPts val="546"/>
              </a:spcAft>
            </a:pPr>
            <a:r>
              <a:rPr lang="en-GB" sz="3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Overview: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9209-702A-4D5E-FBB9-EE67BC488638}"/>
              </a:ext>
            </a:extLst>
          </p:cNvPr>
          <p:cNvSpPr txBox="1">
            <a:spLocks/>
          </p:cNvSpPr>
          <p:nvPr/>
        </p:nvSpPr>
        <p:spPr>
          <a:xfrm>
            <a:off x="952192" y="3932412"/>
            <a:ext cx="10606002" cy="1778778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74008">
              <a:spcBef>
                <a:spcPts val="736"/>
              </a:spcBef>
              <a:buFont typeface="Wingdings 2" panose="05020102010507070707" pitchFamily="18" charset="2"/>
              <a:buNone/>
            </a:pPr>
            <a:r>
              <a:rPr lang="en-GB" sz="1648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Desk-Bound Worker Statistics:</a:t>
            </a:r>
          </a:p>
          <a:p>
            <a:pPr marL="168502" indent="-168502" defTabSz="674008">
              <a:spcBef>
                <a:spcPts val="736"/>
              </a:spcBef>
            </a:pPr>
            <a:r>
              <a:rPr lang="en-GB" sz="1648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 show approximately 16% of Global workers have desk-bound jobs, spending an average of 6-8 hours sitting at their desks each day.</a:t>
            </a:r>
          </a:p>
          <a:p>
            <a:pPr marL="168502" indent="-168502" defTabSz="674008">
              <a:spcBef>
                <a:spcPts val="736"/>
              </a:spcBef>
            </a:pPr>
            <a:r>
              <a:rPr lang="en-GB" sz="1648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Prolonged sitting is associated with various health issues, including obesity, musculoskeletal problems, and increased risk of chronic diseases.</a:t>
            </a:r>
          </a:p>
        </p:txBody>
      </p:sp>
      <p:pic>
        <p:nvPicPr>
          <p:cNvPr id="5" name="Picture 4" descr="A cartoon of a person leaning on a desk&#10;&#10;Description automatically generated">
            <a:extLst>
              <a:ext uri="{FF2B5EF4-FFF2-40B4-BE49-F238E27FC236}">
                <a16:creationId xmlns:a16="http://schemas.microsoft.com/office/drawing/2014/main" id="{D0C772FF-C597-2374-40C0-10911D6C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" y="842393"/>
            <a:ext cx="2661047" cy="17708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person sleeping on his head at a desk&#10;&#10;Description automatically generated">
            <a:extLst>
              <a:ext uri="{FF2B5EF4-FFF2-40B4-BE49-F238E27FC236}">
                <a16:creationId xmlns:a16="http://schemas.microsoft.com/office/drawing/2014/main" id="{B80E9B85-26F9-06AB-CA5D-9BBC3FA8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56" y="894221"/>
            <a:ext cx="3222048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person with back pain next to a chair&#10;&#10;Description automatically generated">
            <a:extLst>
              <a:ext uri="{FF2B5EF4-FFF2-40B4-BE49-F238E27FC236}">
                <a16:creationId xmlns:a16="http://schemas.microsoft.com/office/drawing/2014/main" id="{52009E86-2410-9590-A4F4-9933678A1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272" y="880356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7AD7B9-BC39-9887-8BC0-61640288D77F}"/>
              </a:ext>
            </a:extLst>
          </p:cNvPr>
          <p:cNvCxnSpPr/>
          <p:nvPr/>
        </p:nvCxnSpPr>
        <p:spPr>
          <a:xfrm>
            <a:off x="3823970" y="1615440"/>
            <a:ext cx="53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429F7-CE4D-D611-9398-D2245418D215}"/>
              </a:ext>
            </a:extLst>
          </p:cNvPr>
          <p:cNvCxnSpPr/>
          <p:nvPr/>
        </p:nvCxnSpPr>
        <p:spPr>
          <a:xfrm>
            <a:off x="7751145" y="1615440"/>
            <a:ext cx="53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8AA83-07D1-9DAB-B865-35C2BED83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11190"/>
            <a:ext cx="1105297" cy="11468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A31B1D-F8F9-5B07-4172-E7C1105E6F42}"/>
              </a:ext>
            </a:extLst>
          </p:cNvPr>
          <p:cNvSpPr txBox="1"/>
          <p:nvPr/>
        </p:nvSpPr>
        <p:spPr>
          <a:xfrm>
            <a:off x="1542618" y="5916960"/>
            <a:ext cx="9847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https://www.health.harvard.edu/pain/the-dangers-of-sitting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Daneshmandi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Choobineh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Ghaem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H, Karimi M. Adverse Effects of Prolonged Sitting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Behavior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on the General Health of Office </a:t>
            </a:r>
          </a:p>
          <a:p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Workers. J Lifestyle Med. 2017 Jul;7(2):69-75.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10.15280/jlm.2017.7.2.69.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Epub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2017 Jul 31. PMID: 29026727; PMCID: PMC5618737.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11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EAB4-F542-3008-5519-9ED1574FBDDF}"/>
              </a:ext>
            </a:extLst>
          </p:cNvPr>
          <p:cNvSpPr txBox="1">
            <a:spLocks/>
          </p:cNvSpPr>
          <p:nvPr/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5" name="Content Placeholder 4" descr="A diagram of a diagram of a person's life cycle&#10;&#10;Description automatically generated">
            <a:extLst>
              <a:ext uri="{FF2B5EF4-FFF2-40B4-BE49-F238E27FC236}">
                <a16:creationId xmlns:a16="http://schemas.microsoft.com/office/drawing/2014/main" id="{F019C998-9EC4-58FD-44C7-2ED264942C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9333" y="2095923"/>
            <a:ext cx="5962012" cy="4426797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2E73-6221-6934-D0AB-8E25EACC96FC}"/>
              </a:ext>
            </a:extLst>
          </p:cNvPr>
          <p:cNvSpPr txBox="1">
            <a:spLocks/>
          </p:cNvSpPr>
          <p:nvPr/>
        </p:nvSpPr>
        <p:spPr>
          <a:xfrm>
            <a:off x="6513537" y="2495295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tx2"/>
                </a:solidFill>
              </a:rPr>
              <a:t>Desk-bound workers face various challenges in maintaining a healthy lifestyle, including:</a:t>
            </a:r>
          </a:p>
          <a:p>
            <a:pPr marL="422981" lvl="1" indent="-70937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tx2"/>
                </a:solidFill>
              </a:rPr>
              <a:t>Prolonged sitting leading to health risks such as obesity, cardiovascular issues, and musculoskeletal problems.</a:t>
            </a:r>
          </a:p>
          <a:p>
            <a:pPr marL="422981" lvl="1" indent="-70937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tx2"/>
                </a:solidFill>
              </a:rPr>
              <a:t>High stress levels and reduced mental focus due to continuous work without breaks.</a:t>
            </a:r>
          </a:p>
          <a:p>
            <a:pPr marL="422981" lvl="1" indent="-70937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tx2"/>
                </a:solidFill>
              </a:rPr>
              <a:t>Lack of awareness about ergonomic practices, resulting in discomfort and work-related injuries.</a:t>
            </a:r>
            <a:endParaRPr lang="en-GB" sz="1800" b="0" i="0" dirty="0">
              <a:solidFill>
                <a:schemeClr val="tx2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76D01-A256-2140-3425-FBF484D8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4550"/>
            <a:ext cx="89966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3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E2000-2867-1695-B057-39F9BFA4FB7E}"/>
              </a:ext>
            </a:extLst>
          </p:cNvPr>
          <p:cNvSpPr txBox="1"/>
          <p:nvPr/>
        </p:nvSpPr>
        <p:spPr>
          <a:xfrm>
            <a:off x="1372870" y="906007"/>
            <a:ext cx="6327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OBJECTIVE:</a:t>
            </a:r>
          </a:p>
          <a:p>
            <a:endParaRPr lang="en-GB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an AI conversational assistant that 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</a:p>
          <a:p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personalized and interactive support to users in their fitness</a:t>
            </a:r>
          </a:p>
          <a:p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wellness journeys.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8C580-1C66-D144-581E-4C2A034C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1190"/>
            <a:ext cx="1105297" cy="1146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A7C97-69B0-8100-607E-36C9A976A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13" y="1588770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4B2770-75A4-4624-653A-FBE33C22E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521" y="2944177"/>
            <a:ext cx="2409825" cy="1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E6B22E-2790-8031-4ED8-8FC7E9BAB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893" y="4387826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A46597-10D9-F778-3271-2B2C492A0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75" y="3968115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8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B0C4E-4CC6-EBED-3231-44DD92C4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3401" y="3092519"/>
            <a:ext cx="7343774" cy="32882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288F2-84D4-03BF-C1ED-6385E109A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BC37FE-D8D1-FC4C-6521-151BD121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6" y="3336302"/>
            <a:ext cx="3219449" cy="18109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BAF9A-2788-2C14-D5E9-402B6E9005C2}"/>
              </a:ext>
            </a:extLst>
          </p:cNvPr>
          <p:cNvSpPr txBox="1"/>
          <p:nvPr/>
        </p:nvSpPr>
        <p:spPr>
          <a:xfrm>
            <a:off x="1154735" y="5375904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Shoulder Exercises?</a:t>
            </a:r>
          </a:p>
        </p:txBody>
      </p:sp>
    </p:spTree>
    <p:extLst>
      <p:ext uri="{BB962C8B-B14F-4D97-AF65-F5344CB8AC3E}">
        <p14:creationId xmlns:p14="http://schemas.microsoft.com/office/powerpoint/2010/main" val="399828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F494065D-7469-7473-FB16-F0C421839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634494"/>
              </p:ext>
            </p:extLst>
          </p:nvPr>
        </p:nvGraphicFramePr>
        <p:xfrm>
          <a:off x="5420918" y="1245901"/>
          <a:ext cx="5951932" cy="5408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4997BD-E3B0-B84B-69A7-2D70D411E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775" y="2409825"/>
            <a:ext cx="3505200" cy="2838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AC536-60E1-A4A1-CDBB-27434F9DAC9F}"/>
              </a:ext>
            </a:extLst>
          </p:cNvPr>
          <p:cNvSpPr txBox="1"/>
          <p:nvPr/>
        </p:nvSpPr>
        <p:spPr>
          <a:xfrm>
            <a:off x="456007" y="599570"/>
            <a:ext cx="704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FEATURES AND CAPABILITIES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85B8-7EC6-946F-46C2-E12EE4899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711190"/>
            <a:ext cx="1105297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1B86-74EB-DC7A-7066-3AB5645C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7C0A4-06FC-51F8-3EC8-EDBF0873B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2" t="5365" r="13458" b="11316"/>
          <a:stretch/>
        </p:blipFill>
        <p:spPr>
          <a:xfrm>
            <a:off x="6276340" y="3740583"/>
            <a:ext cx="2194560" cy="254401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1A00CB4-8D99-7131-2FCB-7C8E21CDBC24}"/>
              </a:ext>
            </a:extLst>
          </p:cNvPr>
          <p:cNvSpPr/>
          <p:nvPr/>
        </p:nvSpPr>
        <p:spPr>
          <a:xfrm>
            <a:off x="2181225" y="2290649"/>
            <a:ext cx="3574415" cy="1576388"/>
          </a:xfrm>
          <a:prstGeom prst="wedgeRoundRectCallout">
            <a:avLst>
              <a:gd name="adj1" fmla="val 73323"/>
              <a:gd name="adj2" fmla="val 82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Hello! I'm Bella, your personal fitness and wellness assistant. How can I help you today?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A9CD7-A688-B78D-3B79-44E3672E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1190"/>
            <a:ext cx="1105297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9010-65A4-F3E2-888A-B3411F80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2DD051-D470-9099-836F-21248C7E1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52630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6533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170</TotalTime>
  <Words>506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Roboto</vt:lpstr>
      <vt:lpstr>Wingdings 2</vt:lpstr>
      <vt:lpstr>Dividend</vt:lpstr>
      <vt:lpstr>BELLA:</vt:lpstr>
      <vt:lpstr>PowerPoint Presentation</vt:lpstr>
      <vt:lpstr>PowerPoint Presentation</vt:lpstr>
      <vt:lpstr>PowerPoint Presentation</vt:lpstr>
      <vt:lpstr>PowerPoint Presentation</vt:lpstr>
      <vt:lpstr>CHATBOT ARCHITECTURE</vt:lpstr>
      <vt:lpstr>PowerPoint Presentation</vt:lpstr>
      <vt:lpstr>DEPLOYMENT</vt:lpstr>
      <vt:lpstr>CONCLUSION</vt:lpstr>
      <vt:lpstr>RECOMMENDATIONs</vt:lpstr>
      <vt:lpstr>PowerPoint Presentation</vt:lpstr>
    </vt:vector>
  </TitlesOfParts>
  <Company>AGCO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BELLA:</dc:title>
  <dc:creator>Kambura, Carolyne</dc:creator>
  <cp:lastModifiedBy>Kambura, Carolyne</cp:lastModifiedBy>
  <cp:revision>1</cp:revision>
  <dcterms:created xsi:type="dcterms:W3CDTF">2023-07-26T13:07:55Z</dcterms:created>
  <dcterms:modified xsi:type="dcterms:W3CDTF">2023-07-28T15:49:30Z</dcterms:modified>
</cp:coreProperties>
</file>