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49" d="100"/>
          <a:sy n="249" d="100"/>
        </p:scale>
        <p:origin x="344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C4F-6FF4-7540-BF2C-E7D15286F663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7B9D-7540-F049-A452-CE39D741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C4F-6FF4-7540-BF2C-E7D15286F663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7B9D-7540-F049-A452-CE39D741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9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C4F-6FF4-7540-BF2C-E7D15286F663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7B9D-7540-F049-A452-CE39D741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3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C4F-6FF4-7540-BF2C-E7D15286F663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7B9D-7540-F049-A452-CE39D741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C4F-6FF4-7540-BF2C-E7D15286F663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7B9D-7540-F049-A452-CE39D741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C4F-6FF4-7540-BF2C-E7D15286F663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7B9D-7540-F049-A452-CE39D741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C4F-6FF4-7540-BF2C-E7D15286F663}" type="datetimeFigureOut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7B9D-7540-F049-A452-CE39D741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7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C4F-6FF4-7540-BF2C-E7D15286F663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7B9D-7540-F049-A452-CE39D741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C4F-6FF4-7540-BF2C-E7D15286F663}" type="datetimeFigureOut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7B9D-7540-F049-A452-CE39D741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C4F-6FF4-7540-BF2C-E7D15286F663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7B9D-7540-F049-A452-CE39D741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9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BC4F-6FF4-7540-BF2C-E7D15286F663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7B9D-7540-F049-A452-CE39D741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BC4F-6FF4-7540-BF2C-E7D15286F663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7B9D-7540-F049-A452-CE39D741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98" y="594157"/>
            <a:ext cx="3291838" cy="15022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03" y="1788369"/>
            <a:ext cx="3286243" cy="149967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577275" y="1860076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(c)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79641" y="676401"/>
            <a:ext cx="37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(b)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9" name="Picture 8" descr="figA1_gr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73" y="750047"/>
            <a:ext cx="3226565" cy="3604513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1469641" y="724861"/>
            <a:ext cx="37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(a)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3" name="Picture 2" descr="fig_A2c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179" y="3127197"/>
            <a:ext cx="1325085" cy="150876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97290" y="3191169"/>
            <a:ext cx="37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(d)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10" name="Picture 9" descr="fig_A2d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/>
          <a:stretch/>
        </p:blipFill>
        <p:spPr>
          <a:xfrm>
            <a:off x="6296640" y="3191169"/>
            <a:ext cx="1653076" cy="1444788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444204" y="3191169"/>
            <a:ext cx="37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"/>
                <a:cs typeface="Helvetica"/>
              </a:rPr>
              <a:t>(e)</a:t>
            </a:r>
            <a:endParaRPr lang="en-US" sz="1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0965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Harriet</dc:creator>
  <cp:lastModifiedBy>Harriet</cp:lastModifiedBy>
  <cp:revision>7</cp:revision>
  <dcterms:created xsi:type="dcterms:W3CDTF">2019-04-25T15:01:05Z</dcterms:created>
  <dcterms:modified xsi:type="dcterms:W3CDTF">2019-07-03T17:28:24Z</dcterms:modified>
</cp:coreProperties>
</file>