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A6C3AA0-CEF4-48D5-AF5B-CAD0AD1A6DA6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644ECCE-1FF6-4A48-90B4-66D7A457F3FD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600200" y="1799280"/>
            <a:ext cx="617220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800" spc="-1" strike="noStrike">
                <a:latin typeface="Arial"/>
              </a:rPr>
              <a:t>LEAVE DATABASE TABLE</a:t>
            </a:r>
            <a:endParaRPr b="1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Table 1"/>
          <p:cNvGraphicFramePr/>
          <p:nvPr/>
        </p:nvGraphicFramePr>
        <p:xfrm>
          <a:off x="296280" y="357480"/>
          <a:ext cx="7633800" cy="5019840"/>
        </p:xfrm>
        <a:graphic>
          <a:graphicData uri="http://schemas.openxmlformats.org/drawingml/2006/table">
            <a:tbl>
              <a:tblPr/>
              <a:tblGrid>
                <a:gridCol w="1668600"/>
                <a:gridCol w="1668600"/>
                <a:gridCol w="1668600"/>
                <a:gridCol w="2628360"/>
              </a:tblGrid>
              <a:tr h="467280"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800" spc="-1" strike="noStrike">
                          <a:latin typeface="Arial"/>
                        </a:rPr>
                        <a:t>NAME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800" spc="-1" strike="noStrike">
                          <a:latin typeface="Arial"/>
                        </a:rPr>
                        <a:t>TYPE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800" spc="-1" strike="noStrike">
                          <a:latin typeface="Arial"/>
                        </a:rPr>
                        <a:t>NULL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800" spc="-1" strike="noStrike">
                          <a:latin typeface="Arial"/>
                        </a:rPr>
                        <a:t>DEFAULT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67280"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900" spc="-1" strike="noStrike">
                          <a:latin typeface="Arial"/>
                        </a:rPr>
                        <a:t>leave_type_id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Int (11)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none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7280"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leave_type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Varchar (50)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none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7280"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total-days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Int (4)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none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7280"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roll_over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Int (4)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none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7280"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maximum_roll_over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Varchar (4)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yes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0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7280"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gender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900" spc="-1" strike="noStrike">
                          <a:latin typeface="Arial"/>
                        </a:rPr>
                        <a:t>Varchar (7)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none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7280"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status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Int (4)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none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7280"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created_at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 </a:t>
                      </a:r>
                      <a:r>
                        <a:rPr b="1" lang="en-US" sz="900" spc="-1" strike="noStrike">
                          <a:latin typeface="Arial"/>
                        </a:rPr>
                        <a:t>Int (15)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none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7280"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updated_at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Int (15)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none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80" name="TextShape 2"/>
          <p:cNvSpPr txBox="1"/>
          <p:nvPr/>
        </p:nvSpPr>
        <p:spPr>
          <a:xfrm>
            <a:off x="4572000" y="0"/>
            <a:ext cx="3200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Table:leave_types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TextShape 3"/>
          <p:cNvSpPr txBox="1"/>
          <p:nvPr/>
        </p:nvSpPr>
        <p:spPr>
          <a:xfrm>
            <a:off x="914400" y="0"/>
            <a:ext cx="2286000" cy="35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Database:leave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Table 1"/>
          <p:cNvGraphicFramePr/>
          <p:nvPr/>
        </p:nvGraphicFramePr>
        <p:xfrm>
          <a:off x="428400" y="380520"/>
          <a:ext cx="8457840" cy="4626360"/>
        </p:xfrm>
        <a:graphic>
          <a:graphicData uri="http://schemas.openxmlformats.org/drawingml/2006/table">
            <a:tbl>
              <a:tblPr/>
              <a:tblGrid>
                <a:gridCol w="2113560"/>
                <a:gridCol w="2113560"/>
                <a:gridCol w="2113560"/>
                <a:gridCol w="2117160"/>
              </a:tblGrid>
              <a:tr h="514080"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NAME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TYPE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NULL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DEFAULT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14080"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leave_id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Bigint (20)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None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14080"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employee_id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Bigint (20)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None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4080"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leave_type_id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Int (11)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None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14080"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Available_ balance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Int (3)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None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4080"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Days_applied 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Int (3)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None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14080"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New_balance</a:t>
                      </a:r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 </a:t>
                      </a:r>
                      <a:r>
                        <a:rPr b="1" lang="en-US" sz="900" spc="-1" strike="noStrike">
                          <a:latin typeface="Arial"/>
                        </a:rPr>
                        <a:t>Int (3)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None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4080"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start_date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Varchar (12)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None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14080"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end_date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Varchar (12)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None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83" name="TextShape 2"/>
          <p:cNvSpPr txBox="1"/>
          <p:nvPr/>
        </p:nvSpPr>
        <p:spPr>
          <a:xfrm>
            <a:off x="685800" y="34200"/>
            <a:ext cx="2971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Database :leave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4800600" y="34200"/>
            <a:ext cx="2971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Table :leave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Table 1"/>
          <p:cNvGraphicFramePr/>
          <p:nvPr/>
        </p:nvGraphicFramePr>
        <p:xfrm>
          <a:off x="171360" y="164160"/>
          <a:ext cx="8229240" cy="4738320"/>
        </p:xfrm>
        <a:graphic>
          <a:graphicData uri="http://schemas.openxmlformats.org/drawingml/2006/table">
            <a:tbl>
              <a:tblPr/>
              <a:tblGrid>
                <a:gridCol w="2056680"/>
                <a:gridCol w="2056680"/>
                <a:gridCol w="2056680"/>
                <a:gridCol w="2059560"/>
              </a:tblGrid>
              <a:tr h="642600"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application_reason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text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42600"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supporting_document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Varchar (50)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yes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null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42600"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weekends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Int (3)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0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42600"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holidays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Int (2)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42600"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status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Int (4)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None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42600"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Created_at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  </a:t>
                      </a:r>
                      <a:r>
                        <a:rPr b="1" lang="en-US" sz="900" spc="-1" strike="noStrike">
                          <a:latin typeface="Arial"/>
                        </a:rPr>
                        <a:t>Int (15)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None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42600"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updated_at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Int (15)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None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Table 1"/>
          <p:cNvGraphicFramePr/>
          <p:nvPr/>
        </p:nvGraphicFramePr>
        <p:xfrm>
          <a:off x="743040" y="205200"/>
          <a:ext cx="7896240" cy="4487400"/>
        </p:xfrm>
        <a:graphic>
          <a:graphicData uri="http://schemas.openxmlformats.org/drawingml/2006/table">
            <a:tbl>
              <a:tblPr/>
              <a:tblGrid>
                <a:gridCol w="1478880"/>
                <a:gridCol w="1478880"/>
                <a:gridCol w="1478880"/>
                <a:gridCol w="3459960"/>
              </a:tblGrid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NAME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TYPE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NULL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DEFAULT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42600"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Holiday_id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Int (11)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None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42600"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Holiday _date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Varchar (15)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None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42600"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Holiday_name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Varchar (20)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None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42600"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Holiday_type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int(11)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None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42600"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status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Int (4)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None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42600"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Created_at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Int (15)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None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45120"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updated_at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Int (15)</a:t>
                      </a:r>
                      <a:endParaRPr b="1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endParaRPr b="1" lang="en-US" sz="900" spc="-1" strike="noStrike">
                        <a:latin typeface="Arial"/>
                      </a:endParaRPr>
                    </a:p>
                    <a:p>
                      <a:r>
                        <a:rPr b="1" lang="en-US" sz="900" spc="-1" strike="noStrike">
                          <a:latin typeface="Arial"/>
                        </a:rPr>
                        <a:t>None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87" name="TextShape 2"/>
          <p:cNvSpPr txBox="1"/>
          <p:nvPr/>
        </p:nvSpPr>
        <p:spPr>
          <a:xfrm>
            <a:off x="733320" y="-69120"/>
            <a:ext cx="2286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Database:leave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5486400" y="-69120"/>
            <a:ext cx="2514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Type :holidays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2021-03-20T20:18:27Z</dcterms:modified>
  <cp:revision>5</cp:revision>
  <dc:subject/>
  <dc:title/>
</cp:coreProperties>
</file>