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01200" y="1287000"/>
            <a:ext cx="7105680" cy="7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PAYROLL FLOWCHART </a:t>
            </a:r>
            <a:endParaRPr b="0" lang="en-US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59;p1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5790240" cy="483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64;p15" descr=""/>
          <p:cNvPicPr/>
          <p:nvPr/>
        </p:nvPicPr>
        <p:blipFill>
          <a:blip r:embed="rId1"/>
          <a:stretch/>
        </p:blipFill>
        <p:spPr>
          <a:xfrm>
            <a:off x="833400" y="0"/>
            <a:ext cx="8838000" cy="4776840"/>
          </a:xfrm>
          <a:prstGeom prst="rect">
            <a:avLst/>
          </a:prstGeom>
          <a:ln w="0"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33400" y="2971800"/>
            <a:ext cx="9954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800" spc="-1" strike="noStrike">
                <a:latin typeface="Arial"/>
              </a:rPr>
              <a:t>OPERATION</a:t>
            </a:r>
            <a:endParaRPr b="1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35600" y="397800"/>
            <a:ext cx="485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 flipH="1" rot="10800000">
            <a:off x="757440" y="561960"/>
            <a:ext cx="84348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1603080" y="159840"/>
            <a:ext cx="1027800" cy="8190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2631960" y="569880"/>
            <a:ext cx="577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1747440" y="323640"/>
            <a:ext cx="12780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PAYROLL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 rot="16200000">
            <a:off x="8307000" y="282240"/>
            <a:ext cx="485640" cy="576000"/>
          </a:xfrm>
          <a:prstGeom prst="flowChartOffpageConnector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7"/>
          <p:cNvSpPr/>
          <p:nvPr/>
        </p:nvSpPr>
        <p:spPr>
          <a:xfrm>
            <a:off x="8411400" y="370080"/>
            <a:ext cx="2772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3170520" y="319680"/>
            <a:ext cx="485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2116080" y="980280"/>
            <a:ext cx="216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0"/>
          <p:cNvSpPr/>
          <p:nvPr/>
        </p:nvSpPr>
        <p:spPr>
          <a:xfrm>
            <a:off x="1764720" y="4780440"/>
            <a:ext cx="704520" cy="485640"/>
          </a:xfrm>
          <a:prstGeom prst="flowChartOffpageConnector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1898280" y="977040"/>
            <a:ext cx="2199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3628440" y="1432800"/>
            <a:ext cx="714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 flipH="1">
            <a:off x="33840" y="158400"/>
            <a:ext cx="885240" cy="72180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4"/>
          <p:cNvSpPr/>
          <p:nvPr/>
        </p:nvSpPr>
        <p:spPr>
          <a:xfrm>
            <a:off x="-85680" y="319680"/>
            <a:ext cx="843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CustomShape 15"/>
          <p:cNvSpPr/>
          <p:nvPr/>
        </p:nvSpPr>
        <p:spPr>
          <a:xfrm>
            <a:off x="1603080" y="1374120"/>
            <a:ext cx="1027800" cy="8190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6"/>
          <p:cNvSpPr/>
          <p:nvPr/>
        </p:nvSpPr>
        <p:spPr>
          <a:xfrm>
            <a:off x="1600200" y="1537920"/>
            <a:ext cx="12564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CREATE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PAYROLL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2116080" y="2194200"/>
            <a:ext cx="216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8"/>
          <p:cNvSpPr/>
          <p:nvPr/>
        </p:nvSpPr>
        <p:spPr>
          <a:xfrm>
            <a:off x="3357360" y="2064960"/>
            <a:ext cx="216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9"/>
          <p:cNvSpPr/>
          <p:nvPr/>
        </p:nvSpPr>
        <p:spPr>
          <a:xfrm>
            <a:off x="1898280" y="2190960"/>
            <a:ext cx="2199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" name="CustomShape 20"/>
          <p:cNvSpPr/>
          <p:nvPr/>
        </p:nvSpPr>
        <p:spPr>
          <a:xfrm>
            <a:off x="2631600" y="1456920"/>
            <a:ext cx="3744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CustomShape 21"/>
          <p:cNvSpPr/>
          <p:nvPr/>
        </p:nvSpPr>
        <p:spPr>
          <a:xfrm>
            <a:off x="3115800" y="2062080"/>
            <a:ext cx="485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22"/>
          <p:cNvSpPr/>
          <p:nvPr/>
        </p:nvSpPr>
        <p:spPr>
          <a:xfrm>
            <a:off x="1568520" y="2574720"/>
            <a:ext cx="1278000" cy="4856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EMPLOYEE DETAILS,STATUS,PAY RATE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02" name="CustomShape 23"/>
          <p:cNvSpPr/>
          <p:nvPr/>
        </p:nvSpPr>
        <p:spPr>
          <a:xfrm>
            <a:off x="1626120" y="3345840"/>
            <a:ext cx="1027800" cy="39276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CREATE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PAYROLL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" name="CustomShape 24"/>
          <p:cNvSpPr/>
          <p:nvPr/>
        </p:nvSpPr>
        <p:spPr>
          <a:xfrm>
            <a:off x="2140200" y="3739680"/>
            <a:ext cx="36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5"/>
          <p:cNvSpPr/>
          <p:nvPr/>
        </p:nvSpPr>
        <p:spPr>
          <a:xfrm>
            <a:off x="1568520" y="4000320"/>
            <a:ext cx="1097280" cy="39276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5" name="CustomShape 26"/>
          <p:cNvSpPr/>
          <p:nvPr/>
        </p:nvSpPr>
        <p:spPr>
          <a:xfrm>
            <a:off x="2117520" y="4394520"/>
            <a:ext cx="360" cy="38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7"/>
          <p:cNvSpPr/>
          <p:nvPr/>
        </p:nvSpPr>
        <p:spPr>
          <a:xfrm>
            <a:off x="2631960" y="1769760"/>
            <a:ext cx="37332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8"/>
          <p:cNvSpPr/>
          <p:nvPr/>
        </p:nvSpPr>
        <p:spPr>
          <a:xfrm>
            <a:off x="3006360" y="1506240"/>
            <a:ext cx="704520" cy="554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9"/>
          <p:cNvSpPr/>
          <p:nvPr/>
        </p:nvSpPr>
        <p:spPr>
          <a:xfrm>
            <a:off x="4005360" y="1499760"/>
            <a:ext cx="704520" cy="554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0"/>
          <p:cNvSpPr/>
          <p:nvPr/>
        </p:nvSpPr>
        <p:spPr>
          <a:xfrm>
            <a:off x="5403960" y="1499760"/>
            <a:ext cx="704520" cy="554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1"/>
          <p:cNvSpPr/>
          <p:nvPr/>
        </p:nvSpPr>
        <p:spPr>
          <a:xfrm flipH="1" rot="10800000">
            <a:off x="3710880" y="1778760"/>
            <a:ext cx="29268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2"/>
          <p:cNvSpPr/>
          <p:nvPr/>
        </p:nvSpPr>
        <p:spPr>
          <a:xfrm flipH="1" rot="10800000">
            <a:off x="4686840" y="1778400"/>
            <a:ext cx="7149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3"/>
          <p:cNvSpPr/>
          <p:nvPr/>
        </p:nvSpPr>
        <p:spPr>
          <a:xfrm>
            <a:off x="4358160" y="205524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4"/>
          <p:cNvSpPr/>
          <p:nvPr/>
        </p:nvSpPr>
        <p:spPr>
          <a:xfrm>
            <a:off x="5756760" y="2055240"/>
            <a:ext cx="20880" cy="32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5"/>
          <p:cNvSpPr/>
          <p:nvPr/>
        </p:nvSpPr>
        <p:spPr>
          <a:xfrm>
            <a:off x="2864880" y="2444040"/>
            <a:ext cx="1097280" cy="3992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6"/>
          <p:cNvSpPr/>
          <p:nvPr/>
        </p:nvSpPr>
        <p:spPr>
          <a:xfrm>
            <a:off x="3348360" y="284832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7"/>
          <p:cNvSpPr/>
          <p:nvPr/>
        </p:nvSpPr>
        <p:spPr>
          <a:xfrm>
            <a:off x="2844720" y="3194280"/>
            <a:ext cx="1027800" cy="39276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7" name="CustomShape 38"/>
          <p:cNvSpPr/>
          <p:nvPr/>
        </p:nvSpPr>
        <p:spPr>
          <a:xfrm>
            <a:off x="3006360" y="1577160"/>
            <a:ext cx="13748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PAYROLL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8" name="CustomShape 39"/>
          <p:cNvSpPr/>
          <p:nvPr/>
        </p:nvSpPr>
        <p:spPr>
          <a:xfrm>
            <a:off x="2809800" y="3944520"/>
            <a:ext cx="1097280" cy="39276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PAYROLL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9" name="CustomShape 40"/>
          <p:cNvSpPr/>
          <p:nvPr/>
        </p:nvSpPr>
        <p:spPr>
          <a:xfrm>
            <a:off x="3348360" y="359856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1"/>
          <p:cNvSpPr/>
          <p:nvPr/>
        </p:nvSpPr>
        <p:spPr>
          <a:xfrm flipH="1">
            <a:off x="2138400" y="3061440"/>
            <a:ext cx="5400" cy="28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2"/>
          <p:cNvSpPr/>
          <p:nvPr/>
        </p:nvSpPr>
        <p:spPr>
          <a:xfrm>
            <a:off x="2881080" y="2362320"/>
            <a:ext cx="109728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HOURS WORKED,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OVERTIME,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PAYRATE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2" name="CustomShape 43"/>
          <p:cNvSpPr/>
          <p:nvPr/>
        </p:nvSpPr>
        <p:spPr>
          <a:xfrm>
            <a:off x="4005360" y="1577160"/>
            <a:ext cx="109728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PAYROLL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3" name="CustomShape 44"/>
          <p:cNvSpPr/>
          <p:nvPr/>
        </p:nvSpPr>
        <p:spPr>
          <a:xfrm>
            <a:off x="3962880" y="2371680"/>
            <a:ext cx="1278000" cy="4856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HOURS WORKED,OVERTIME,PAY RATE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4" name="CustomShape 45"/>
          <p:cNvSpPr/>
          <p:nvPr/>
        </p:nvSpPr>
        <p:spPr>
          <a:xfrm>
            <a:off x="4356720" y="2857680"/>
            <a:ext cx="23400" cy="34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6"/>
          <p:cNvSpPr/>
          <p:nvPr/>
        </p:nvSpPr>
        <p:spPr>
          <a:xfrm>
            <a:off x="3962880" y="3194280"/>
            <a:ext cx="1027800" cy="39276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6" name="CustomShape 47"/>
          <p:cNvSpPr/>
          <p:nvPr/>
        </p:nvSpPr>
        <p:spPr>
          <a:xfrm>
            <a:off x="4347360" y="358812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8"/>
          <p:cNvSpPr/>
          <p:nvPr/>
        </p:nvSpPr>
        <p:spPr>
          <a:xfrm>
            <a:off x="3928320" y="3924000"/>
            <a:ext cx="1097280" cy="39276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8" name="CustomShape 49"/>
          <p:cNvSpPr/>
          <p:nvPr/>
        </p:nvSpPr>
        <p:spPr>
          <a:xfrm>
            <a:off x="-2474280" y="-138960"/>
            <a:ext cx="733860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0"/>
          <p:cNvSpPr/>
          <p:nvPr/>
        </p:nvSpPr>
        <p:spPr>
          <a:xfrm>
            <a:off x="5265360" y="1509840"/>
            <a:ext cx="10278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SOFT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CustomShape 51"/>
          <p:cNvSpPr/>
          <p:nvPr/>
        </p:nvSpPr>
        <p:spPr>
          <a:xfrm>
            <a:off x="5410080" y="2349720"/>
            <a:ext cx="1027800" cy="39276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SOFT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1" name="CustomShape 52"/>
          <p:cNvSpPr/>
          <p:nvPr/>
        </p:nvSpPr>
        <p:spPr>
          <a:xfrm rot="10800000">
            <a:off x="2118600" y="4629600"/>
            <a:ext cx="611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3"/>
          <p:cNvSpPr/>
          <p:nvPr/>
        </p:nvSpPr>
        <p:spPr>
          <a:xfrm>
            <a:off x="3309840" y="4338360"/>
            <a:ext cx="20160" cy="32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4"/>
          <p:cNvSpPr/>
          <p:nvPr/>
        </p:nvSpPr>
        <p:spPr>
          <a:xfrm>
            <a:off x="4428000" y="4318200"/>
            <a:ext cx="2160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5"/>
          <p:cNvSpPr/>
          <p:nvPr/>
        </p:nvSpPr>
        <p:spPr>
          <a:xfrm>
            <a:off x="4143960" y="2091960"/>
            <a:ext cx="2120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56"/>
          <p:cNvSpPr/>
          <p:nvPr/>
        </p:nvSpPr>
        <p:spPr>
          <a:xfrm>
            <a:off x="5410080" y="2012040"/>
            <a:ext cx="292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57"/>
          <p:cNvSpPr/>
          <p:nvPr/>
        </p:nvSpPr>
        <p:spPr>
          <a:xfrm>
            <a:off x="4794840" y="1456920"/>
            <a:ext cx="3852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58"/>
          <p:cNvSpPr/>
          <p:nvPr/>
        </p:nvSpPr>
        <p:spPr>
          <a:xfrm flipV="1">
            <a:off x="6109200" y="1741680"/>
            <a:ext cx="2026800" cy="3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9"/>
          <p:cNvSpPr/>
          <p:nvPr/>
        </p:nvSpPr>
        <p:spPr>
          <a:xfrm>
            <a:off x="8136360" y="1744560"/>
            <a:ext cx="97200" cy="288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0"/>
          <p:cNvSpPr/>
          <p:nvPr/>
        </p:nvSpPr>
        <p:spPr>
          <a:xfrm>
            <a:off x="5924160" y="2743200"/>
            <a:ext cx="75240" cy="18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35600" y="397800"/>
            <a:ext cx="485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 flipH="1" rot="10800000">
            <a:off x="757440" y="561960"/>
            <a:ext cx="84348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1603080" y="159840"/>
            <a:ext cx="1027800" cy="8190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2631960" y="569880"/>
            <a:ext cx="577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747440" y="323640"/>
            <a:ext cx="12780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PAYSLIP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 rot="16200000">
            <a:off x="8307000" y="282240"/>
            <a:ext cx="485640" cy="576000"/>
          </a:xfrm>
          <a:prstGeom prst="flowChartOffpageConnector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7"/>
          <p:cNvSpPr/>
          <p:nvPr/>
        </p:nvSpPr>
        <p:spPr>
          <a:xfrm>
            <a:off x="8411400" y="370080"/>
            <a:ext cx="2772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3170520" y="319680"/>
            <a:ext cx="485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2116080" y="980280"/>
            <a:ext cx="216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1764720" y="4780440"/>
            <a:ext cx="704520" cy="485640"/>
          </a:xfrm>
          <a:prstGeom prst="flowChartOffpageConnector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1898280" y="977040"/>
            <a:ext cx="2199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3628440" y="1432800"/>
            <a:ext cx="714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 flipH="1">
            <a:off x="33840" y="158400"/>
            <a:ext cx="885240" cy="72180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4"/>
          <p:cNvSpPr/>
          <p:nvPr/>
        </p:nvSpPr>
        <p:spPr>
          <a:xfrm>
            <a:off x="1603080" y="1374120"/>
            <a:ext cx="1027800" cy="8190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"/>
          <p:cNvSpPr/>
          <p:nvPr/>
        </p:nvSpPr>
        <p:spPr>
          <a:xfrm>
            <a:off x="1715400" y="1537920"/>
            <a:ext cx="10278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CREATE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PAYSLIP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116080" y="2194200"/>
            <a:ext cx="216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7"/>
          <p:cNvSpPr/>
          <p:nvPr/>
        </p:nvSpPr>
        <p:spPr>
          <a:xfrm>
            <a:off x="3357360" y="2064960"/>
            <a:ext cx="216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8"/>
          <p:cNvSpPr/>
          <p:nvPr/>
        </p:nvSpPr>
        <p:spPr>
          <a:xfrm>
            <a:off x="1898280" y="2190960"/>
            <a:ext cx="2199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2631600" y="1456920"/>
            <a:ext cx="3744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3115800" y="2062080"/>
            <a:ext cx="485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21"/>
          <p:cNvSpPr/>
          <p:nvPr/>
        </p:nvSpPr>
        <p:spPr>
          <a:xfrm>
            <a:off x="1568520" y="2574720"/>
            <a:ext cx="1278000" cy="4856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ENTER EMPLOYEE DETAILS,PAY PERIOD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61" name="CustomShape 22"/>
          <p:cNvSpPr/>
          <p:nvPr/>
        </p:nvSpPr>
        <p:spPr>
          <a:xfrm>
            <a:off x="1626120" y="3345840"/>
            <a:ext cx="1027800" cy="39276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CREATE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PAYSLIP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2140200" y="3739680"/>
            <a:ext cx="36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4"/>
          <p:cNvSpPr/>
          <p:nvPr/>
        </p:nvSpPr>
        <p:spPr>
          <a:xfrm>
            <a:off x="1568520" y="4000320"/>
            <a:ext cx="1097280" cy="39276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4" name="CustomShape 25"/>
          <p:cNvSpPr/>
          <p:nvPr/>
        </p:nvSpPr>
        <p:spPr>
          <a:xfrm>
            <a:off x="2117520" y="4394520"/>
            <a:ext cx="360" cy="38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6"/>
          <p:cNvSpPr/>
          <p:nvPr/>
        </p:nvSpPr>
        <p:spPr>
          <a:xfrm>
            <a:off x="2631960" y="1769760"/>
            <a:ext cx="37332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7"/>
          <p:cNvSpPr/>
          <p:nvPr/>
        </p:nvSpPr>
        <p:spPr>
          <a:xfrm>
            <a:off x="3006360" y="1506240"/>
            <a:ext cx="704520" cy="554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8"/>
          <p:cNvSpPr/>
          <p:nvPr/>
        </p:nvSpPr>
        <p:spPr>
          <a:xfrm>
            <a:off x="4005360" y="1499760"/>
            <a:ext cx="704520" cy="554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9"/>
          <p:cNvSpPr/>
          <p:nvPr/>
        </p:nvSpPr>
        <p:spPr>
          <a:xfrm flipH="1" rot="10800000">
            <a:off x="3710880" y="1778760"/>
            <a:ext cx="29268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0"/>
          <p:cNvSpPr/>
          <p:nvPr/>
        </p:nvSpPr>
        <p:spPr>
          <a:xfrm>
            <a:off x="4358160" y="205524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1"/>
          <p:cNvSpPr/>
          <p:nvPr/>
        </p:nvSpPr>
        <p:spPr>
          <a:xfrm>
            <a:off x="2864880" y="2444040"/>
            <a:ext cx="1097280" cy="3992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2"/>
          <p:cNvSpPr/>
          <p:nvPr/>
        </p:nvSpPr>
        <p:spPr>
          <a:xfrm>
            <a:off x="3348360" y="284832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3"/>
          <p:cNvSpPr/>
          <p:nvPr/>
        </p:nvSpPr>
        <p:spPr>
          <a:xfrm>
            <a:off x="2844720" y="3194280"/>
            <a:ext cx="1027800" cy="39276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3" name="CustomShape 34"/>
          <p:cNvSpPr/>
          <p:nvPr/>
        </p:nvSpPr>
        <p:spPr>
          <a:xfrm>
            <a:off x="2981160" y="1544400"/>
            <a:ext cx="13748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PAYSLIP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4" name="CustomShape 35"/>
          <p:cNvSpPr/>
          <p:nvPr/>
        </p:nvSpPr>
        <p:spPr>
          <a:xfrm>
            <a:off x="2809800" y="3944520"/>
            <a:ext cx="1097280" cy="39276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PAYSLIP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5" name="CustomShape 36"/>
          <p:cNvSpPr/>
          <p:nvPr/>
        </p:nvSpPr>
        <p:spPr>
          <a:xfrm>
            <a:off x="3348360" y="359856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7"/>
          <p:cNvSpPr/>
          <p:nvPr/>
        </p:nvSpPr>
        <p:spPr>
          <a:xfrm flipH="1">
            <a:off x="2138400" y="3061440"/>
            <a:ext cx="5400" cy="28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8"/>
          <p:cNvSpPr/>
          <p:nvPr/>
        </p:nvSpPr>
        <p:spPr>
          <a:xfrm>
            <a:off x="2881080" y="2444040"/>
            <a:ext cx="109728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STATUS,DATES,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DAYS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8" name="CustomShape 39"/>
          <p:cNvSpPr/>
          <p:nvPr/>
        </p:nvSpPr>
        <p:spPr>
          <a:xfrm>
            <a:off x="4005360" y="1456920"/>
            <a:ext cx="109728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PAYSLIP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9" name="CustomShape 40"/>
          <p:cNvSpPr/>
          <p:nvPr/>
        </p:nvSpPr>
        <p:spPr>
          <a:xfrm>
            <a:off x="-2474280" y="-138960"/>
            <a:ext cx="733860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1"/>
          <p:cNvSpPr/>
          <p:nvPr/>
        </p:nvSpPr>
        <p:spPr>
          <a:xfrm rot="10800000">
            <a:off x="2117880" y="4571640"/>
            <a:ext cx="5711040" cy="5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2"/>
          <p:cNvSpPr/>
          <p:nvPr/>
        </p:nvSpPr>
        <p:spPr>
          <a:xfrm>
            <a:off x="3309840" y="4338360"/>
            <a:ext cx="360" cy="2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3"/>
          <p:cNvSpPr/>
          <p:nvPr/>
        </p:nvSpPr>
        <p:spPr>
          <a:xfrm>
            <a:off x="4143960" y="2091960"/>
            <a:ext cx="2120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CustomShape 44"/>
          <p:cNvSpPr/>
          <p:nvPr/>
        </p:nvSpPr>
        <p:spPr>
          <a:xfrm>
            <a:off x="4787280" y="1371600"/>
            <a:ext cx="315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CustomShape 45"/>
          <p:cNvSpPr/>
          <p:nvPr/>
        </p:nvSpPr>
        <p:spPr>
          <a:xfrm flipV="1">
            <a:off x="5713920" y="1741680"/>
            <a:ext cx="2026080" cy="3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6"/>
          <p:cNvSpPr/>
          <p:nvPr/>
        </p:nvSpPr>
        <p:spPr>
          <a:xfrm>
            <a:off x="7740360" y="1744560"/>
            <a:ext cx="97200" cy="288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47"/>
          <p:cNvSpPr/>
          <p:nvPr/>
        </p:nvSpPr>
        <p:spPr>
          <a:xfrm>
            <a:off x="4343400" y="2743200"/>
            <a:ext cx="0" cy="18856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48"/>
          <p:cNvSpPr/>
          <p:nvPr/>
        </p:nvSpPr>
        <p:spPr>
          <a:xfrm>
            <a:off x="4709880" y="1785240"/>
            <a:ext cx="3837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9"/>
          <p:cNvSpPr/>
          <p:nvPr/>
        </p:nvSpPr>
        <p:spPr>
          <a:xfrm>
            <a:off x="5029200" y="1503000"/>
            <a:ext cx="704520" cy="554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50"/>
          <p:cNvSpPr txBox="1"/>
          <p:nvPr/>
        </p:nvSpPr>
        <p:spPr>
          <a:xfrm>
            <a:off x="5102640" y="1600200"/>
            <a:ext cx="840960" cy="43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800" spc="-1" strike="noStrike">
                <a:latin typeface="Arial"/>
              </a:rPr>
              <a:t>SOFT</a:t>
            </a:r>
            <a:endParaRPr b="1" lang="en-US" sz="800" spc="-1" strike="noStrike">
              <a:latin typeface="Arial"/>
            </a:endParaRPr>
          </a:p>
          <a:p>
            <a:r>
              <a:rPr b="1" lang="en-US" sz="800" spc="-1" strike="noStrike">
                <a:latin typeface="Arial"/>
              </a:rPr>
              <a:t>DELETE</a:t>
            </a:r>
            <a:endParaRPr b="1" lang="en-US" sz="800" spc="-1" strike="noStrike">
              <a:latin typeface="Arial"/>
            </a:endParaRPr>
          </a:p>
          <a:p>
            <a:r>
              <a:rPr b="1" lang="en-US" sz="800" spc="-1" strike="noStrike">
                <a:latin typeface="Arial"/>
              </a:rPr>
              <a:t>      </a:t>
            </a:r>
            <a:r>
              <a:rPr b="1" lang="en-US" sz="800" spc="-1" strike="noStrike">
                <a:latin typeface="Arial"/>
              </a:rPr>
              <a:t>?</a:t>
            </a:r>
            <a:endParaRPr b="1" lang="en-US" sz="800" spc="-1" strike="noStrike">
              <a:latin typeface="Arial"/>
            </a:endParaRPr>
          </a:p>
        </p:txBody>
      </p:sp>
      <p:sp>
        <p:nvSpPr>
          <p:cNvPr id="190" name="CustomShape 51"/>
          <p:cNvSpPr/>
          <p:nvPr/>
        </p:nvSpPr>
        <p:spPr>
          <a:xfrm>
            <a:off x="5376960" y="205920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2"/>
          <p:cNvSpPr/>
          <p:nvPr/>
        </p:nvSpPr>
        <p:spPr>
          <a:xfrm>
            <a:off x="4001400" y="2394000"/>
            <a:ext cx="799200" cy="3492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2" name="CustomShape 53"/>
          <p:cNvSpPr/>
          <p:nvPr/>
        </p:nvSpPr>
        <p:spPr>
          <a:xfrm>
            <a:off x="5029200" y="2394000"/>
            <a:ext cx="914400" cy="3492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SOFT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3" name="Line 54"/>
          <p:cNvSpPr/>
          <p:nvPr/>
        </p:nvSpPr>
        <p:spPr>
          <a:xfrm>
            <a:off x="5486400" y="2743200"/>
            <a:ext cx="0" cy="18856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55"/>
          <p:cNvSpPr txBox="1"/>
          <p:nvPr/>
        </p:nvSpPr>
        <p:spPr>
          <a:xfrm>
            <a:off x="435600" y="369720"/>
            <a:ext cx="228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35600" y="397800"/>
            <a:ext cx="485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 flipH="1" rot="10800000">
            <a:off x="757440" y="561960"/>
            <a:ext cx="84348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1603080" y="159840"/>
            <a:ext cx="1027800" cy="8190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2631960" y="569880"/>
            <a:ext cx="577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1603080" y="228600"/>
            <a:ext cx="1424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SALARY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 rot="16200000">
            <a:off x="8307000" y="282240"/>
            <a:ext cx="485640" cy="576000"/>
          </a:xfrm>
          <a:prstGeom prst="flowChartOffpageConnector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7"/>
          <p:cNvSpPr/>
          <p:nvPr/>
        </p:nvSpPr>
        <p:spPr>
          <a:xfrm>
            <a:off x="8411400" y="370080"/>
            <a:ext cx="2772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3170520" y="319680"/>
            <a:ext cx="485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2116080" y="980280"/>
            <a:ext cx="216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0"/>
          <p:cNvSpPr/>
          <p:nvPr/>
        </p:nvSpPr>
        <p:spPr>
          <a:xfrm>
            <a:off x="1764720" y="4780440"/>
            <a:ext cx="704520" cy="485640"/>
          </a:xfrm>
          <a:prstGeom prst="flowChartOffpageConnector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1898280" y="977040"/>
            <a:ext cx="2199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3628440" y="1432800"/>
            <a:ext cx="7146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" name="CustomShape 13"/>
          <p:cNvSpPr/>
          <p:nvPr/>
        </p:nvSpPr>
        <p:spPr>
          <a:xfrm flipH="1">
            <a:off x="33840" y="158400"/>
            <a:ext cx="885240" cy="72180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4"/>
          <p:cNvSpPr/>
          <p:nvPr/>
        </p:nvSpPr>
        <p:spPr>
          <a:xfrm>
            <a:off x="-85680" y="319680"/>
            <a:ext cx="8434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1603080" y="1374120"/>
            <a:ext cx="1027800" cy="8190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6"/>
          <p:cNvSpPr/>
          <p:nvPr/>
        </p:nvSpPr>
        <p:spPr>
          <a:xfrm>
            <a:off x="1715400" y="1537920"/>
            <a:ext cx="10278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SALARY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1" name="CustomShape 17"/>
          <p:cNvSpPr/>
          <p:nvPr/>
        </p:nvSpPr>
        <p:spPr>
          <a:xfrm>
            <a:off x="2116080" y="2194200"/>
            <a:ext cx="216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8"/>
          <p:cNvSpPr/>
          <p:nvPr/>
        </p:nvSpPr>
        <p:spPr>
          <a:xfrm>
            <a:off x="3357360" y="2064960"/>
            <a:ext cx="216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9"/>
          <p:cNvSpPr/>
          <p:nvPr/>
        </p:nvSpPr>
        <p:spPr>
          <a:xfrm>
            <a:off x="1898280" y="2190960"/>
            <a:ext cx="2199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" name="CustomShape 20"/>
          <p:cNvSpPr/>
          <p:nvPr/>
        </p:nvSpPr>
        <p:spPr>
          <a:xfrm>
            <a:off x="2631600" y="1456920"/>
            <a:ext cx="3744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5" name="CustomShape 21"/>
          <p:cNvSpPr/>
          <p:nvPr/>
        </p:nvSpPr>
        <p:spPr>
          <a:xfrm>
            <a:off x="3115800" y="2062080"/>
            <a:ext cx="485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CustomShape 22"/>
          <p:cNvSpPr/>
          <p:nvPr/>
        </p:nvSpPr>
        <p:spPr>
          <a:xfrm>
            <a:off x="1371600" y="2574720"/>
            <a:ext cx="1417320" cy="4856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ENTER EMPLOYEE DETAILS,HOURS WORKED,OVERTIME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17" name="CustomShape 23"/>
          <p:cNvSpPr/>
          <p:nvPr/>
        </p:nvSpPr>
        <p:spPr>
          <a:xfrm>
            <a:off x="1626120" y="3345840"/>
            <a:ext cx="1027800" cy="39276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218" name="CustomShape 24"/>
          <p:cNvSpPr/>
          <p:nvPr/>
        </p:nvSpPr>
        <p:spPr>
          <a:xfrm>
            <a:off x="2140200" y="3739680"/>
            <a:ext cx="36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5"/>
          <p:cNvSpPr/>
          <p:nvPr/>
        </p:nvSpPr>
        <p:spPr>
          <a:xfrm>
            <a:off x="1568520" y="4000320"/>
            <a:ext cx="1097280" cy="39276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SALARY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CustomShape 26"/>
          <p:cNvSpPr/>
          <p:nvPr/>
        </p:nvSpPr>
        <p:spPr>
          <a:xfrm>
            <a:off x="2117520" y="4394520"/>
            <a:ext cx="360" cy="38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7"/>
          <p:cNvSpPr/>
          <p:nvPr/>
        </p:nvSpPr>
        <p:spPr>
          <a:xfrm>
            <a:off x="2631960" y="1769760"/>
            <a:ext cx="37332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8"/>
          <p:cNvSpPr/>
          <p:nvPr/>
        </p:nvSpPr>
        <p:spPr>
          <a:xfrm>
            <a:off x="3006360" y="1506240"/>
            <a:ext cx="704520" cy="554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9"/>
          <p:cNvSpPr/>
          <p:nvPr/>
        </p:nvSpPr>
        <p:spPr>
          <a:xfrm>
            <a:off x="4005360" y="1499760"/>
            <a:ext cx="704520" cy="554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0"/>
          <p:cNvSpPr/>
          <p:nvPr/>
        </p:nvSpPr>
        <p:spPr>
          <a:xfrm flipH="1" rot="10800000">
            <a:off x="3710880" y="1778760"/>
            <a:ext cx="29268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1"/>
          <p:cNvSpPr/>
          <p:nvPr/>
        </p:nvSpPr>
        <p:spPr>
          <a:xfrm>
            <a:off x="4358160" y="205524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2"/>
          <p:cNvSpPr/>
          <p:nvPr/>
        </p:nvSpPr>
        <p:spPr>
          <a:xfrm>
            <a:off x="5989320" y="2286000"/>
            <a:ext cx="1097280" cy="3992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1" lang="en-US" sz="700" spc="-1" strike="noStrike">
                <a:latin typeface="Arial"/>
              </a:rPr>
              <a:t>ENTER PAYMENT TYPE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7" name="CustomShape 33"/>
          <p:cNvSpPr/>
          <p:nvPr/>
        </p:nvSpPr>
        <p:spPr>
          <a:xfrm>
            <a:off x="3348360" y="284832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4"/>
          <p:cNvSpPr/>
          <p:nvPr/>
        </p:nvSpPr>
        <p:spPr>
          <a:xfrm>
            <a:off x="2844720" y="3194280"/>
            <a:ext cx="1027800" cy="39276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UPDATE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GROSSPAY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9" name="CustomShape 35"/>
          <p:cNvSpPr/>
          <p:nvPr/>
        </p:nvSpPr>
        <p:spPr>
          <a:xfrm>
            <a:off x="3003840" y="1339920"/>
            <a:ext cx="137484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GROSSPAY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0" name="CustomShape 36"/>
          <p:cNvSpPr/>
          <p:nvPr/>
        </p:nvSpPr>
        <p:spPr>
          <a:xfrm>
            <a:off x="2809800" y="3944520"/>
            <a:ext cx="1097280" cy="39276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PAYSLIP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1" name="CustomShape 37"/>
          <p:cNvSpPr/>
          <p:nvPr/>
        </p:nvSpPr>
        <p:spPr>
          <a:xfrm>
            <a:off x="3348360" y="359856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8"/>
          <p:cNvSpPr/>
          <p:nvPr/>
        </p:nvSpPr>
        <p:spPr>
          <a:xfrm flipH="1">
            <a:off x="2138400" y="3061440"/>
            <a:ext cx="5400" cy="28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9"/>
          <p:cNvSpPr/>
          <p:nvPr/>
        </p:nvSpPr>
        <p:spPr>
          <a:xfrm>
            <a:off x="4005360" y="1456920"/>
            <a:ext cx="109728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VERIFY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SALARY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4" name="CustomShape 40"/>
          <p:cNvSpPr/>
          <p:nvPr/>
        </p:nvSpPr>
        <p:spPr>
          <a:xfrm>
            <a:off x="-2474280" y="-138960"/>
            <a:ext cx="733860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1"/>
          <p:cNvSpPr/>
          <p:nvPr/>
        </p:nvSpPr>
        <p:spPr>
          <a:xfrm rot="10800000">
            <a:off x="2057400" y="4571640"/>
            <a:ext cx="6851520" cy="5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2"/>
          <p:cNvSpPr/>
          <p:nvPr/>
        </p:nvSpPr>
        <p:spPr>
          <a:xfrm>
            <a:off x="3309840" y="4338360"/>
            <a:ext cx="360" cy="2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3"/>
          <p:cNvSpPr/>
          <p:nvPr/>
        </p:nvSpPr>
        <p:spPr>
          <a:xfrm>
            <a:off x="4143960" y="2091960"/>
            <a:ext cx="2120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8" name="CustomShape 44"/>
          <p:cNvSpPr/>
          <p:nvPr/>
        </p:nvSpPr>
        <p:spPr>
          <a:xfrm>
            <a:off x="4787280" y="1371600"/>
            <a:ext cx="3153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CustomShape 45"/>
          <p:cNvSpPr/>
          <p:nvPr/>
        </p:nvSpPr>
        <p:spPr>
          <a:xfrm flipV="1">
            <a:off x="6793920" y="1741680"/>
            <a:ext cx="2026080" cy="3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6"/>
          <p:cNvSpPr/>
          <p:nvPr/>
        </p:nvSpPr>
        <p:spPr>
          <a:xfrm>
            <a:off x="8820360" y="1744560"/>
            <a:ext cx="97200" cy="288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47"/>
          <p:cNvSpPr/>
          <p:nvPr/>
        </p:nvSpPr>
        <p:spPr>
          <a:xfrm>
            <a:off x="4343400" y="2743200"/>
            <a:ext cx="0" cy="18856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48"/>
          <p:cNvSpPr/>
          <p:nvPr/>
        </p:nvSpPr>
        <p:spPr>
          <a:xfrm>
            <a:off x="4709880" y="1785240"/>
            <a:ext cx="3837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9"/>
          <p:cNvSpPr/>
          <p:nvPr/>
        </p:nvSpPr>
        <p:spPr>
          <a:xfrm>
            <a:off x="5029200" y="1503000"/>
            <a:ext cx="704520" cy="554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TextShape 50"/>
          <p:cNvSpPr txBox="1"/>
          <p:nvPr/>
        </p:nvSpPr>
        <p:spPr>
          <a:xfrm>
            <a:off x="5029200" y="1509120"/>
            <a:ext cx="950400" cy="65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1" lang="en-US" sz="800" spc="-1" strike="noStrike">
              <a:latin typeface="Arial"/>
            </a:endParaRPr>
          </a:p>
          <a:p>
            <a:r>
              <a:rPr b="1" lang="en-US" sz="800" spc="-1" strike="noStrike">
                <a:latin typeface="Arial"/>
              </a:rPr>
              <a:t> </a:t>
            </a:r>
            <a:r>
              <a:rPr b="1" lang="en-US" sz="800" spc="-1" strike="noStrike">
                <a:latin typeface="Arial"/>
              </a:rPr>
              <a:t>PROCESS</a:t>
            </a:r>
            <a:endParaRPr b="1" lang="en-US" sz="800" spc="-1" strike="noStrike">
              <a:latin typeface="Arial"/>
            </a:endParaRPr>
          </a:p>
          <a:p>
            <a:r>
              <a:rPr b="1" lang="en-US" sz="800" spc="-1" strike="noStrike">
                <a:latin typeface="Arial"/>
              </a:rPr>
              <a:t> </a:t>
            </a:r>
            <a:r>
              <a:rPr b="1" lang="en-US" sz="800" spc="-1" strike="noStrike">
                <a:latin typeface="Arial"/>
              </a:rPr>
              <a:t>NET PAY</a:t>
            </a:r>
            <a:endParaRPr b="1" lang="en-US" sz="800" spc="-1" strike="noStrike">
              <a:latin typeface="Arial"/>
            </a:endParaRPr>
          </a:p>
          <a:p>
            <a:r>
              <a:rPr b="1" lang="en-US" sz="800" spc="-1" strike="noStrike">
                <a:latin typeface="Arial"/>
              </a:rPr>
              <a:t>        </a:t>
            </a:r>
            <a:r>
              <a:rPr b="1" lang="en-US" sz="800" spc="-1" strike="noStrike">
                <a:latin typeface="Arial"/>
              </a:rPr>
              <a:t>?</a:t>
            </a:r>
            <a:endParaRPr b="1" lang="en-US" sz="800" spc="-1" strike="noStrike">
              <a:latin typeface="Arial"/>
            </a:endParaRPr>
          </a:p>
        </p:txBody>
      </p:sp>
      <p:sp>
        <p:nvSpPr>
          <p:cNvPr id="245" name="CustomShape 51"/>
          <p:cNvSpPr/>
          <p:nvPr/>
        </p:nvSpPr>
        <p:spPr>
          <a:xfrm>
            <a:off x="5376960" y="205920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2"/>
          <p:cNvSpPr/>
          <p:nvPr/>
        </p:nvSpPr>
        <p:spPr>
          <a:xfrm>
            <a:off x="4001400" y="2394000"/>
            <a:ext cx="799200" cy="3492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VERIFY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7" name="CustomShape 53"/>
          <p:cNvSpPr/>
          <p:nvPr/>
        </p:nvSpPr>
        <p:spPr>
          <a:xfrm>
            <a:off x="5029200" y="2394000"/>
            <a:ext cx="914400" cy="3492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NETPAY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8" name="Line 54"/>
          <p:cNvSpPr/>
          <p:nvPr/>
        </p:nvSpPr>
        <p:spPr>
          <a:xfrm>
            <a:off x="5486400" y="2743200"/>
            <a:ext cx="0" cy="18856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5"/>
          <p:cNvSpPr/>
          <p:nvPr/>
        </p:nvSpPr>
        <p:spPr>
          <a:xfrm>
            <a:off x="5733720" y="1769400"/>
            <a:ext cx="4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6"/>
          <p:cNvSpPr/>
          <p:nvPr/>
        </p:nvSpPr>
        <p:spPr>
          <a:xfrm>
            <a:off x="6087600" y="1503000"/>
            <a:ext cx="704520" cy="554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7"/>
          <p:cNvSpPr/>
          <p:nvPr/>
        </p:nvSpPr>
        <p:spPr>
          <a:xfrm>
            <a:off x="5382360" y="2057040"/>
            <a:ext cx="2052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58"/>
          <p:cNvSpPr/>
          <p:nvPr/>
        </p:nvSpPr>
        <p:spPr>
          <a:xfrm>
            <a:off x="6436800" y="2044800"/>
            <a:ext cx="0" cy="241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9"/>
          <p:cNvSpPr/>
          <p:nvPr/>
        </p:nvSpPr>
        <p:spPr>
          <a:xfrm>
            <a:off x="5943600" y="3200400"/>
            <a:ext cx="914400" cy="3492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PAY   EMPLOYEE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4" name="TextShape 60"/>
          <p:cNvSpPr txBox="1"/>
          <p:nvPr/>
        </p:nvSpPr>
        <p:spPr>
          <a:xfrm>
            <a:off x="6136560" y="1632240"/>
            <a:ext cx="914400" cy="51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700" spc="-1" strike="noStrike">
                <a:latin typeface="Arial"/>
              </a:rPr>
              <a:t>  </a:t>
            </a:r>
            <a:r>
              <a:rPr b="1" lang="en-US" sz="700" spc="-1" strike="noStrike">
                <a:latin typeface="Arial"/>
              </a:rPr>
              <a:t>PAY </a:t>
            </a:r>
            <a:endParaRPr b="1" lang="en-US" sz="700" spc="-1" strike="noStrike">
              <a:latin typeface="Arial"/>
            </a:endParaRPr>
          </a:p>
          <a:p>
            <a:r>
              <a:rPr b="1" lang="en-US" sz="700" spc="-1" strike="noStrike">
                <a:latin typeface="Arial"/>
              </a:rPr>
              <a:t>EMPLOYEE</a:t>
            </a:r>
            <a:endParaRPr b="1" lang="en-US" sz="700" spc="-1" strike="noStrike">
              <a:latin typeface="Arial"/>
            </a:endParaRPr>
          </a:p>
          <a:p>
            <a:r>
              <a:rPr b="1" lang="en-US" sz="700" spc="-1" strike="noStrike">
                <a:latin typeface="Arial"/>
              </a:rPr>
              <a:t>        </a:t>
            </a:r>
            <a:r>
              <a:rPr b="1" lang="en-US" sz="700" spc="-1" strike="noStrike">
                <a:latin typeface="Arial"/>
              </a:rPr>
              <a:t>?</a:t>
            </a:r>
            <a:endParaRPr b="1" lang="en-US" sz="700" spc="-1" strike="noStrike">
              <a:latin typeface="Arial"/>
            </a:endParaRPr>
          </a:p>
        </p:txBody>
      </p:sp>
      <p:sp>
        <p:nvSpPr>
          <p:cNvPr id="255" name="CustomShape 61"/>
          <p:cNvSpPr/>
          <p:nvPr/>
        </p:nvSpPr>
        <p:spPr>
          <a:xfrm>
            <a:off x="2788920" y="2466000"/>
            <a:ext cx="1097280" cy="3992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1" lang="en-US" sz="700" spc="-1" strike="noStrike">
                <a:latin typeface="Arial"/>
              </a:rPr>
              <a:t>HOURS WORKED,</a:t>
            </a:r>
            <a:endParaRPr b="0" lang="en-US" sz="700" spc="-1" strike="noStrike">
              <a:latin typeface="Arial"/>
            </a:endParaRPr>
          </a:p>
          <a:p>
            <a:r>
              <a:rPr b="1" lang="en-US" sz="700" spc="-1" strike="noStrike">
                <a:latin typeface="Arial"/>
              </a:rPr>
              <a:t>OVERTIME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56" name="Line 62"/>
          <p:cNvSpPr/>
          <p:nvPr/>
        </p:nvSpPr>
        <p:spPr>
          <a:xfrm>
            <a:off x="6400800" y="2685240"/>
            <a:ext cx="0" cy="5151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63"/>
          <p:cNvSpPr/>
          <p:nvPr/>
        </p:nvSpPr>
        <p:spPr>
          <a:xfrm>
            <a:off x="6400800" y="3549600"/>
            <a:ext cx="0" cy="1079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64"/>
          <p:cNvSpPr txBox="1"/>
          <p:nvPr/>
        </p:nvSpPr>
        <p:spPr>
          <a:xfrm>
            <a:off x="6858000" y="148248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TextShape 65"/>
          <p:cNvSpPr txBox="1"/>
          <p:nvPr/>
        </p:nvSpPr>
        <p:spPr>
          <a:xfrm>
            <a:off x="5715000" y="15030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TextShape 66"/>
          <p:cNvSpPr txBox="1"/>
          <p:nvPr/>
        </p:nvSpPr>
        <p:spPr>
          <a:xfrm>
            <a:off x="6172200" y="2066040"/>
            <a:ext cx="6858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800" spc="-1" strike="noStrike">
                <a:latin typeface="Arial"/>
              </a:rPr>
              <a:t>Y</a:t>
            </a:r>
            <a:endParaRPr b="1" lang="en-US" sz="800" spc="-1" strike="noStrike">
              <a:latin typeface="Arial"/>
            </a:endParaRPr>
          </a:p>
        </p:txBody>
      </p:sp>
      <p:sp>
        <p:nvSpPr>
          <p:cNvPr id="261" name="TextShape 67"/>
          <p:cNvSpPr txBox="1"/>
          <p:nvPr/>
        </p:nvSpPr>
        <p:spPr>
          <a:xfrm>
            <a:off x="7315560" y="27432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Shape 68"/>
          <p:cNvSpPr txBox="1"/>
          <p:nvPr/>
        </p:nvSpPr>
        <p:spPr>
          <a:xfrm>
            <a:off x="5102640" y="2057400"/>
            <a:ext cx="6858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800" spc="-1" strike="noStrike">
                <a:latin typeface="Arial"/>
              </a:rPr>
              <a:t>   </a:t>
            </a:r>
            <a:r>
              <a:rPr b="1" lang="en-US" sz="800" spc="-1" strike="noStrike">
                <a:latin typeface="Arial"/>
              </a:rPr>
              <a:t>Y</a:t>
            </a:r>
            <a:endParaRPr b="1" lang="en-US" sz="800" spc="-1" strike="noStrike">
              <a:latin typeface="Arial"/>
            </a:endParaRPr>
          </a:p>
        </p:txBody>
      </p:sp>
      <p:sp>
        <p:nvSpPr>
          <p:cNvPr id="263" name="TextShape 69"/>
          <p:cNvSpPr txBox="1"/>
          <p:nvPr/>
        </p:nvSpPr>
        <p:spPr>
          <a:xfrm>
            <a:off x="6172560" y="2066400"/>
            <a:ext cx="6858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800" spc="-1" strike="noStrike">
                <a:latin typeface="Arial"/>
              </a:rPr>
              <a:t>Y</a:t>
            </a:r>
            <a:endParaRPr b="1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 flipH="1">
            <a:off x="33840" y="158400"/>
            <a:ext cx="885240" cy="72180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922320" y="519840"/>
            <a:ext cx="70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1628280" y="112680"/>
            <a:ext cx="971640" cy="81324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"/>
          <p:cNvSpPr/>
          <p:nvPr/>
        </p:nvSpPr>
        <p:spPr>
          <a:xfrm>
            <a:off x="4903560" y="1079280"/>
            <a:ext cx="465480" cy="8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1737720" y="273600"/>
            <a:ext cx="15847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2601000" y="519840"/>
            <a:ext cx="5193000" cy="5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7"/>
          <p:cNvSpPr/>
          <p:nvPr/>
        </p:nvSpPr>
        <p:spPr>
          <a:xfrm rot="16200000">
            <a:off x="7840080" y="232200"/>
            <a:ext cx="485640" cy="576000"/>
          </a:xfrm>
          <a:prstGeom prst="flowChartOffpageConnector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8"/>
          <p:cNvSpPr/>
          <p:nvPr/>
        </p:nvSpPr>
        <p:spPr>
          <a:xfrm>
            <a:off x="7928280" y="319680"/>
            <a:ext cx="1854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2108160" y="927000"/>
            <a:ext cx="12240" cy="4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0"/>
          <p:cNvSpPr/>
          <p:nvPr/>
        </p:nvSpPr>
        <p:spPr>
          <a:xfrm>
            <a:off x="1628280" y="1379880"/>
            <a:ext cx="971640" cy="81324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1"/>
          <p:cNvSpPr/>
          <p:nvPr/>
        </p:nvSpPr>
        <p:spPr>
          <a:xfrm>
            <a:off x="2601000" y="1787040"/>
            <a:ext cx="75600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2"/>
          <p:cNvSpPr/>
          <p:nvPr/>
        </p:nvSpPr>
        <p:spPr>
          <a:xfrm>
            <a:off x="3323520" y="1386000"/>
            <a:ext cx="971640" cy="81324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3"/>
          <p:cNvSpPr/>
          <p:nvPr/>
        </p:nvSpPr>
        <p:spPr>
          <a:xfrm>
            <a:off x="1737720" y="1562040"/>
            <a:ext cx="81180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7" name="CustomShape 14"/>
          <p:cNvSpPr/>
          <p:nvPr/>
        </p:nvSpPr>
        <p:spPr>
          <a:xfrm>
            <a:off x="3408480" y="1540800"/>
            <a:ext cx="8852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PRINT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" name="CustomShape 15"/>
          <p:cNvSpPr/>
          <p:nvPr/>
        </p:nvSpPr>
        <p:spPr>
          <a:xfrm>
            <a:off x="1745640" y="2651760"/>
            <a:ext cx="885240" cy="48564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" name="CustomShape 16"/>
          <p:cNvSpPr/>
          <p:nvPr/>
        </p:nvSpPr>
        <p:spPr>
          <a:xfrm>
            <a:off x="2108160" y="2199960"/>
            <a:ext cx="12240" cy="4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7"/>
          <p:cNvSpPr/>
          <p:nvPr/>
        </p:nvSpPr>
        <p:spPr>
          <a:xfrm>
            <a:off x="3803400" y="2199960"/>
            <a:ext cx="12240" cy="4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8"/>
          <p:cNvSpPr/>
          <p:nvPr/>
        </p:nvSpPr>
        <p:spPr>
          <a:xfrm>
            <a:off x="2137680" y="3138480"/>
            <a:ext cx="12240" cy="4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9"/>
          <p:cNvSpPr/>
          <p:nvPr/>
        </p:nvSpPr>
        <p:spPr>
          <a:xfrm>
            <a:off x="1559160" y="3593880"/>
            <a:ext cx="1049040" cy="3992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3" name="CustomShape 20"/>
          <p:cNvSpPr/>
          <p:nvPr/>
        </p:nvSpPr>
        <p:spPr>
          <a:xfrm>
            <a:off x="3458160" y="3429000"/>
            <a:ext cx="885240" cy="645480"/>
          </a:xfrm>
          <a:prstGeom prst="flowChartDocumen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4" name="CustomShape 21"/>
          <p:cNvSpPr/>
          <p:nvPr/>
        </p:nvSpPr>
        <p:spPr>
          <a:xfrm flipH="1" rot="10800000">
            <a:off x="4293720" y="1788120"/>
            <a:ext cx="352620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2"/>
          <p:cNvSpPr/>
          <p:nvPr/>
        </p:nvSpPr>
        <p:spPr>
          <a:xfrm>
            <a:off x="2084040" y="3994200"/>
            <a:ext cx="36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3"/>
          <p:cNvSpPr/>
          <p:nvPr/>
        </p:nvSpPr>
        <p:spPr>
          <a:xfrm>
            <a:off x="1690200" y="4449960"/>
            <a:ext cx="786600" cy="645480"/>
          </a:xfrm>
          <a:prstGeom prst="flowChartOffpageConnector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CustomShape 24"/>
          <p:cNvSpPr/>
          <p:nvPr/>
        </p:nvSpPr>
        <p:spPr>
          <a:xfrm>
            <a:off x="7822080" y="1787040"/>
            <a:ext cx="360" cy="254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5"/>
          <p:cNvSpPr/>
          <p:nvPr/>
        </p:nvSpPr>
        <p:spPr>
          <a:xfrm rot="10800000">
            <a:off x="2043720" y="4329360"/>
            <a:ext cx="577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6"/>
          <p:cNvSpPr/>
          <p:nvPr/>
        </p:nvSpPr>
        <p:spPr>
          <a:xfrm>
            <a:off x="4783680" y="1479240"/>
            <a:ext cx="7052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0" name="CustomShape 27"/>
          <p:cNvSpPr/>
          <p:nvPr/>
        </p:nvSpPr>
        <p:spPr>
          <a:xfrm>
            <a:off x="1828800" y="925920"/>
            <a:ext cx="3319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1" name="CustomShape 28"/>
          <p:cNvSpPr/>
          <p:nvPr/>
        </p:nvSpPr>
        <p:spPr>
          <a:xfrm>
            <a:off x="2864880" y="293040"/>
            <a:ext cx="185400" cy="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9"/>
          <p:cNvSpPr/>
          <p:nvPr/>
        </p:nvSpPr>
        <p:spPr>
          <a:xfrm>
            <a:off x="3064680" y="266400"/>
            <a:ext cx="1854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3" name="CustomShape 30"/>
          <p:cNvSpPr/>
          <p:nvPr/>
        </p:nvSpPr>
        <p:spPr>
          <a:xfrm>
            <a:off x="1758960" y="2225160"/>
            <a:ext cx="18540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1"/>
          <p:cNvSpPr/>
          <p:nvPr/>
        </p:nvSpPr>
        <p:spPr>
          <a:xfrm>
            <a:off x="1850760" y="2091960"/>
            <a:ext cx="465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5" name="CustomShape 32"/>
          <p:cNvSpPr/>
          <p:nvPr/>
        </p:nvSpPr>
        <p:spPr>
          <a:xfrm>
            <a:off x="3531240" y="2205000"/>
            <a:ext cx="3319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CustomShape 33"/>
          <p:cNvSpPr/>
          <p:nvPr/>
        </p:nvSpPr>
        <p:spPr>
          <a:xfrm>
            <a:off x="2732400" y="1479240"/>
            <a:ext cx="1854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7" name="CustomShape 34"/>
          <p:cNvSpPr/>
          <p:nvPr/>
        </p:nvSpPr>
        <p:spPr>
          <a:xfrm>
            <a:off x="3863880" y="3144240"/>
            <a:ext cx="360" cy="28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TextShape 35"/>
          <p:cNvSpPr txBox="1"/>
          <p:nvPr/>
        </p:nvSpPr>
        <p:spPr>
          <a:xfrm>
            <a:off x="457200" y="339480"/>
            <a:ext cx="228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36"/>
          <p:cNvSpPr/>
          <p:nvPr/>
        </p:nvSpPr>
        <p:spPr>
          <a:xfrm>
            <a:off x="3458160" y="2658600"/>
            <a:ext cx="885240" cy="48564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PRINT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0" name="CustomShape 37"/>
          <p:cNvSpPr/>
          <p:nvPr/>
        </p:nvSpPr>
        <p:spPr>
          <a:xfrm>
            <a:off x="3886200" y="4045320"/>
            <a:ext cx="360" cy="28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79880" y="372960"/>
            <a:ext cx="4255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 flipH="1">
            <a:off x="33840" y="158400"/>
            <a:ext cx="885240" cy="72180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345960" y="319680"/>
            <a:ext cx="265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 flipH="1" rot="10800000">
            <a:off x="905400" y="547200"/>
            <a:ext cx="664920" cy="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1505520" y="146160"/>
            <a:ext cx="885240" cy="8532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"/>
          <p:cNvSpPr/>
          <p:nvPr/>
        </p:nvSpPr>
        <p:spPr>
          <a:xfrm>
            <a:off x="1505520" y="342360"/>
            <a:ext cx="88524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 flipH="1" rot="10800000">
            <a:off x="2390760" y="532800"/>
            <a:ext cx="5082480" cy="5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8"/>
          <p:cNvSpPr/>
          <p:nvPr/>
        </p:nvSpPr>
        <p:spPr>
          <a:xfrm>
            <a:off x="1944000" y="1000080"/>
            <a:ext cx="9000" cy="4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9"/>
          <p:cNvSpPr/>
          <p:nvPr/>
        </p:nvSpPr>
        <p:spPr>
          <a:xfrm>
            <a:off x="1235880" y="1443240"/>
            <a:ext cx="1614600" cy="5144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OLD 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NEWPASSWORD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REPEAT PASSWORD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0" name="CustomShape 10"/>
          <p:cNvSpPr/>
          <p:nvPr/>
        </p:nvSpPr>
        <p:spPr>
          <a:xfrm>
            <a:off x="1979280" y="1958760"/>
            <a:ext cx="5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1"/>
          <p:cNvSpPr/>
          <p:nvPr/>
        </p:nvSpPr>
        <p:spPr>
          <a:xfrm>
            <a:off x="1539360" y="2401920"/>
            <a:ext cx="1018080" cy="49212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CHANGE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2" name="CustomShape 12"/>
          <p:cNvSpPr/>
          <p:nvPr/>
        </p:nvSpPr>
        <p:spPr>
          <a:xfrm>
            <a:off x="1539360" y="3163320"/>
            <a:ext cx="885240" cy="599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3"/>
          <p:cNvSpPr/>
          <p:nvPr/>
        </p:nvSpPr>
        <p:spPr>
          <a:xfrm>
            <a:off x="1977120" y="2895120"/>
            <a:ext cx="3960" cy="26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4"/>
          <p:cNvSpPr/>
          <p:nvPr/>
        </p:nvSpPr>
        <p:spPr>
          <a:xfrm>
            <a:off x="1539360" y="3338280"/>
            <a:ext cx="8852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SUCCESSFUL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5" name="CustomShape 15"/>
          <p:cNvSpPr/>
          <p:nvPr/>
        </p:nvSpPr>
        <p:spPr>
          <a:xfrm>
            <a:off x="1977120" y="3763800"/>
            <a:ext cx="3960" cy="26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6"/>
          <p:cNvSpPr/>
          <p:nvPr/>
        </p:nvSpPr>
        <p:spPr>
          <a:xfrm>
            <a:off x="1539360" y="3984120"/>
            <a:ext cx="885240" cy="30672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LOGOUT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7" name="CustomShape 17"/>
          <p:cNvSpPr/>
          <p:nvPr/>
        </p:nvSpPr>
        <p:spPr>
          <a:xfrm>
            <a:off x="1945800" y="4296600"/>
            <a:ext cx="504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8"/>
          <p:cNvSpPr/>
          <p:nvPr/>
        </p:nvSpPr>
        <p:spPr>
          <a:xfrm>
            <a:off x="1554840" y="4723560"/>
            <a:ext cx="786600" cy="645480"/>
          </a:xfrm>
          <a:prstGeom prst="flowChartOffpageConnector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9" name="CustomShape 19"/>
          <p:cNvSpPr/>
          <p:nvPr/>
        </p:nvSpPr>
        <p:spPr>
          <a:xfrm>
            <a:off x="7475400" y="531720"/>
            <a:ext cx="50040" cy="398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0"/>
          <p:cNvSpPr/>
          <p:nvPr/>
        </p:nvSpPr>
        <p:spPr>
          <a:xfrm flipH="1">
            <a:off x="1941840" y="4488480"/>
            <a:ext cx="5572080" cy="3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1"/>
          <p:cNvSpPr/>
          <p:nvPr/>
        </p:nvSpPr>
        <p:spPr>
          <a:xfrm>
            <a:off x="1687320" y="1043280"/>
            <a:ext cx="265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2" name="CustomShape 22"/>
          <p:cNvSpPr/>
          <p:nvPr/>
        </p:nvSpPr>
        <p:spPr>
          <a:xfrm>
            <a:off x="2539080" y="286560"/>
            <a:ext cx="4255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3" name="CustomShape 23"/>
          <p:cNvSpPr/>
          <p:nvPr/>
        </p:nvSpPr>
        <p:spPr>
          <a:xfrm flipH="1" rot="10800000">
            <a:off x="2388240" y="3425760"/>
            <a:ext cx="5122800" cy="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4"/>
          <p:cNvSpPr/>
          <p:nvPr/>
        </p:nvSpPr>
        <p:spPr>
          <a:xfrm>
            <a:off x="2864880" y="3229200"/>
            <a:ext cx="4935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5" name="CustomShape 25"/>
          <p:cNvSpPr/>
          <p:nvPr/>
        </p:nvSpPr>
        <p:spPr>
          <a:xfrm>
            <a:off x="1716120" y="3697920"/>
            <a:ext cx="265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 flipH="1" rot="5374200">
            <a:off x="2755800" y="14760"/>
            <a:ext cx="885960" cy="91116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"/>
          <p:cNvSpPr/>
          <p:nvPr/>
        </p:nvSpPr>
        <p:spPr>
          <a:xfrm>
            <a:off x="3200760" y="9154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2743560" y="1372680"/>
            <a:ext cx="914400" cy="9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4"/>
          <p:cNvSpPr/>
          <p:nvPr/>
        </p:nvSpPr>
        <p:spPr>
          <a:xfrm>
            <a:off x="3200760" y="22870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5"/>
          <p:cNvSpPr/>
          <p:nvPr/>
        </p:nvSpPr>
        <p:spPr>
          <a:xfrm>
            <a:off x="2743560" y="2744280"/>
            <a:ext cx="9144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800" spc="-1" strike="noStrike">
                <a:latin typeface="Arial"/>
              </a:rPr>
              <a:t>LOGOUT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1" name="Line 6"/>
          <p:cNvSpPr/>
          <p:nvPr/>
        </p:nvSpPr>
        <p:spPr>
          <a:xfrm>
            <a:off x="3200760" y="32014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7"/>
          <p:cNvSpPr/>
          <p:nvPr/>
        </p:nvSpPr>
        <p:spPr>
          <a:xfrm>
            <a:off x="2743560" y="3632040"/>
            <a:ext cx="914400" cy="9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8"/>
          <p:cNvSpPr/>
          <p:nvPr/>
        </p:nvSpPr>
        <p:spPr>
          <a:xfrm>
            <a:off x="3200760" y="4546440"/>
            <a:ext cx="0" cy="2552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9"/>
          <p:cNvSpPr/>
          <p:nvPr/>
        </p:nvSpPr>
        <p:spPr>
          <a:xfrm>
            <a:off x="2743560" y="4801680"/>
            <a:ext cx="914400" cy="3430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TextShape 10"/>
          <p:cNvSpPr txBox="1"/>
          <p:nvPr/>
        </p:nvSpPr>
        <p:spPr>
          <a:xfrm>
            <a:off x="2909880" y="3959640"/>
            <a:ext cx="685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900" spc="-1" strike="noStrike">
                <a:latin typeface="Arial"/>
              </a:rPr>
              <a:t>EXIT</a:t>
            </a:r>
            <a:endParaRPr b="1" lang="en-US" sz="900" spc="-1" strike="noStrike">
              <a:latin typeface="Arial"/>
            </a:endParaRPr>
          </a:p>
          <a:p>
            <a:r>
              <a:rPr b="1" lang="en-US" sz="900" spc="-1" strike="noStrike">
                <a:latin typeface="Arial"/>
              </a:rPr>
              <a:t>   </a:t>
            </a:r>
            <a:r>
              <a:rPr b="1" lang="en-US" sz="900" spc="-1" strike="noStrike">
                <a:latin typeface="Arial"/>
              </a:rPr>
              <a:t>?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336" name="TextShape 11"/>
          <p:cNvSpPr txBox="1"/>
          <p:nvPr/>
        </p:nvSpPr>
        <p:spPr>
          <a:xfrm>
            <a:off x="2743560" y="1625040"/>
            <a:ext cx="1143000" cy="66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800" spc="-1" strike="noStrike">
                <a:latin typeface="Arial"/>
              </a:rPr>
              <a:t>    </a:t>
            </a:r>
            <a:r>
              <a:rPr b="1" lang="en-US" sz="800" spc="-1" strike="noStrike">
                <a:latin typeface="Arial"/>
              </a:rPr>
              <a:t>LOGOUT</a:t>
            </a:r>
            <a:endParaRPr b="1" lang="en-US" sz="800" spc="-1" strike="noStrike">
              <a:latin typeface="Arial"/>
            </a:endParaRPr>
          </a:p>
          <a:p>
            <a:r>
              <a:rPr b="1" lang="en-US" sz="800" spc="-1" strike="noStrike">
                <a:latin typeface="Arial"/>
              </a:rPr>
              <a:t>         </a:t>
            </a:r>
            <a:r>
              <a:rPr b="1" lang="en-US" sz="800" spc="-1" strike="noStrike">
                <a:latin typeface="Arial"/>
              </a:rPr>
              <a:t>?</a:t>
            </a:r>
            <a:endParaRPr b="1" lang="en-US" sz="800" spc="-1" strike="noStrike">
              <a:latin typeface="Arial"/>
            </a:endParaRPr>
          </a:p>
        </p:txBody>
      </p:sp>
      <p:sp>
        <p:nvSpPr>
          <p:cNvPr id="337" name="TextShape 12"/>
          <p:cNvSpPr txBox="1"/>
          <p:nvPr/>
        </p:nvSpPr>
        <p:spPr>
          <a:xfrm>
            <a:off x="2972160" y="458280"/>
            <a:ext cx="228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Line 13"/>
          <p:cNvSpPr/>
          <p:nvPr/>
        </p:nvSpPr>
        <p:spPr>
          <a:xfrm>
            <a:off x="3200760" y="121608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4"/>
          <p:cNvSpPr/>
          <p:nvPr/>
        </p:nvSpPr>
        <p:spPr>
          <a:xfrm flipH="1">
            <a:off x="3200760" y="105948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5"/>
          <p:cNvSpPr/>
          <p:nvPr/>
        </p:nvSpPr>
        <p:spPr>
          <a:xfrm>
            <a:off x="4343760" y="686880"/>
            <a:ext cx="1143000" cy="1143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900" spc="-1" strike="noStrike">
                <a:latin typeface="Arial"/>
              </a:rPr>
              <a:t>DATABASE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341" name="Line 16"/>
          <p:cNvCxnSpPr/>
          <p:nvPr/>
        </p:nvCxnSpPr>
        <p:spPr>
          <a:xfrm>
            <a:off x="1718280" y="1810080"/>
            <a:ext cx="1025640" cy="1152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sp>
        <p:nvSpPr>
          <p:cNvPr id="342" name="Line 17"/>
          <p:cNvSpPr/>
          <p:nvPr/>
        </p:nvSpPr>
        <p:spPr>
          <a:xfrm flipV="1">
            <a:off x="1718280" y="1162080"/>
            <a:ext cx="0" cy="648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8"/>
          <p:cNvSpPr/>
          <p:nvPr/>
        </p:nvSpPr>
        <p:spPr>
          <a:xfrm rot="10807800">
            <a:off x="1372680" y="2744640"/>
            <a:ext cx="685800" cy="685800"/>
          </a:xfrm>
          <a:prstGeom prst="flowChartOffpageConnector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TextShape 19"/>
          <p:cNvSpPr txBox="1"/>
          <p:nvPr/>
        </p:nvSpPr>
        <p:spPr>
          <a:xfrm>
            <a:off x="1371960" y="2972880"/>
            <a:ext cx="68724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LOGIN</a:t>
            </a:r>
            <a:endParaRPr b="1" lang="en-US" sz="1000" spc="-1" strike="noStrike">
              <a:latin typeface="Arial"/>
            </a:endParaRPr>
          </a:p>
        </p:txBody>
      </p:sp>
      <p:cxnSp>
        <p:nvCxnSpPr>
          <p:cNvPr id="345" name="Line 20"/>
          <p:cNvCxnSpPr>
            <a:endCxn id="332" idx="1"/>
          </p:cNvCxnSpPr>
          <p:nvPr/>
        </p:nvCxnSpPr>
        <p:spPr>
          <a:xfrm>
            <a:off x="1691640" y="4078440"/>
            <a:ext cx="1052280" cy="111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sp>
        <p:nvSpPr>
          <p:cNvPr id="346" name="Line 21"/>
          <p:cNvSpPr/>
          <p:nvPr/>
        </p:nvSpPr>
        <p:spPr>
          <a:xfrm flipV="1">
            <a:off x="1691640" y="3430440"/>
            <a:ext cx="0" cy="648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2"/>
          <p:cNvSpPr/>
          <p:nvPr/>
        </p:nvSpPr>
        <p:spPr>
          <a:xfrm rot="10807800">
            <a:off x="1371240" y="458640"/>
            <a:ext cx="685800" cy="685800"/>
          </a:xfrm>
          <a:prstGeom prst="flowChartOffpageConnector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23"/>
          <p:cNvSpPr txBox="1"/>
          <p:nvPr/>
        </p:nvSpPr>
        <p:spPr>
          <a:xfrm>
            <a:off x="1143360" y="686880"/>
            <a:ext cx="114300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900" spc="-1" strike="noStrike">
                <a:latin typeface="Arial"/>
              </a:rPr>
              <a:t>    </a:t>
            </a:r>
            <a:r>
              <a:rPr b="1" lang="en-US" sz="900" spc="-1" strike="noStrike">
                <a:latin typeface="Arial"/>
              </a:rPr>
              <a:t>OPERATION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349" name="TextShape 24"/>
          <p:cNvSpPr txBox="1"/>
          <p:nvPr/>
        </p:nvSpPr>
        <p:spPr>
          <a:xfrm>
            <a:off x="2057760" y="1577880"/>
            <a:ext cx="4572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N</a:t>
            </a:r>
            <a:endParaRPr b="1" lang="en-US" sz="1000" spc="-1" strike="noStrike">
              <a:latin typeface="Arial"/>
            </a:endParaRPr>
          </a:p>
        </p:txBody>
      </p:sp>
      <p:sp>
        <p:nvSpPr>
          <p:cNvPr id="350" name="TextShape 25"/>
          <p:cNvSpPr txBox="1"/>
          <p:nvPr/>
        </p:nvSpPr>
        <p:spPr>
          <a:xfrm>
            <a:off x="2057760" y="3857040"/>
            <a:ext cx="4572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N</a:t>
            </a:r>
            <a:endParaRPr b="1" lang="en-US" sz="1000" spc="-1" strike="noStrike">
              <a:latin typeface="Arial"/>
            </a:endParaRPr>
          </a:p>
        </p:txBody>
      </p:sp>
      <p:sp>
        <p:nvSpPr>
          <p:cNvPr id="351" name="TextShape 26"/>
          <p:cNvSpPr txBox="1"/>
          <p:nvPr/>
        </p:nvSpPr>
        <p:spPr>
          <a:xfrm>
            <a:off x="2972160" y="1059480"/>
            <a:ext cx="22860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900" spc="-1" strike="noStrike">
                <a:latin typeface="Arial"/>
              </a:rPr>
              <a:t>Y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352" name="TextShape 27"/>
          <p:cNvSpPr txBox="1"/>
          <p:nvPr/>
        </p:nvSpPr>
        <p:spPr>
          <a:xfrm>
            <a:off x="2972520" y="1059840"/>
            <a:ext cx="22860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900" spc="-1" strike="noStrike">
                <a:latin typeface="Arial"/>
              </a:rPr>
              <a:t>Y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353" name="TextShape 28"/>
          <p:cNvSpPr txBox="1"/>
          <p:nvPr/>
        </p:nvSpPr>
        <p:spPr>
          <a:xfrm>
            <a:off x="2972520" y="1059840"/>
            <a:ext cx="22860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900" spc="-1" strike="noStrike">
                <a:latin typeface="Arial"/>
              </a:rPr>
              <a:t>Y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354" name="TextShape 29"/>
          <p:cNvSpPr txBox="1"/>
          <p:nvPr/>
        </p:nvSpPr>
        <p:spPr>
          <a:xfrm>
            <a:off x="2972520" y="1059840"/>
            <a:ext cx="22860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900" spc="-1" strike="noStrike">
                <a:latin typeface="Arial"/>
              </a:rPr>
              <a:t>Y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355" name="TextShape 30"/>
          <p:cNvSpPr txBox="1"/>
          <p:nvPr/>
        </p:nvSpPr>
        <p:spPr>
          <a:xfrm>
            <a:off x="2972520" y="1059840"/>
            <a:ext cx="22860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900" spc="-1" strike="noStrike">
                <a:latin typeface="Arial"/>
              </a:rPr>
              <a:t>Y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356" name="TextShape 31"/>
          <p:cNvSpPr txBox="1"/>
          <p:nvPr/>
        </p:nvSpPr>
        <p:spPr>
          <a:xfrm>
            <a:off x="2972160" y="2287080"/>
            <a:ext cx="2286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Y</a:t>
            </a:r>
            <a:endParaRPr b="1" lang="en-US" sz="1000" spc="-1" strike="noStrike">
              <a:latin typeface="Arial"/>
            </a:endParaRPr>
          </a:p>
        </p:txBody>
      </p:sp>
      <p:sp>
        <p:nvSpPr>
          <p:cNvPr id="357" name="TextShape 32"/>
          <p:cNvSpPr txBox="1"/>
          <p:nvPr/>
        </p:nvSpPr>
        <p:spPr>
          <a:xfrm>
            <a:off x="2972160" y="4546440"/>
            <a:ext cx="22860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900" spc="-1" strike="noStrike">
                <a:latin typeface="Arial"/>
              </a:rPr>
              <a:t>Y</a:t>
            </a:r>
            <a:endParaRPr b="1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2021-03-19T18:03:44Z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