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400" cy="951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5200" b="0" strike="noStrike" spc="-1">
                <a:solidFill>
                  <a:srgbClr val="000000"/>
                </a:solidFill>
                <a:latin typeface="Arial"/>
                <a:ea typeface="Arial"/>
              </a:rPr>
              <a:t>CHEQUE PRINTING FLOWCHART</a:t>
            </a:r>
            <a:endParaRPr lang="en-US" sz="5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1817640" y="928440"/>
            <a:ext cx="1170000" cy="12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CustomShape 2"/>
          <p:cNvSpPr/>
          <p:nvPr/>
        </p:nvSpPr>
        <p:spPr>
          <a:xfrm>
            <a:off x="2988720" y="397800"/>
            <a:ext cx="847080" cy="109332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CustomShape 3"/>
          <p:cNvSpPr/>
          <p:nvPr/>
        </p:nvSpPr>
        <p:spPr>
          <a:xfrm>
            <a:off x="3048120" y="736200"/>
            <a:ext cx="957960" cy="51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View reports?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32" name="CustomShape 4"/>
          <p:cNvSpPr/>
          <p:nvPr/>
        </p:nvSpPr>
        <p:spPr>
          <a:xfrm>
            <a:off x="3412800" y="1492200"/>
            <a:ext cx="5760" cy="45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5"/>
          <p:cNvSpPr/>
          <p:nvPr/>
        </p:nvSpPr>
        <p:spPr>
          <a:xfrm rot="10800000" flipH="1">
            <a:off x="3836520" y="930960"/>
            <a:ext cx="2862360" cy="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6"/>
          <p:cNvSpPr/>
          <p:nvPr/>
        </p:nvSpPr>
        <p:spPr>
          <a:xfrm>
            <a:off x="2666880" y="1944720"/>
            <a:ext cx="1523160" cy="41616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Request and view reports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35" name="CustomShape 7"/>
          <p:cNvSpPr/>
          <p:nvPr/>
        </p:nvSpPr>
        <p:spPr>
          <a:xfrm>
            <a:off x="3409560" y="2361960"/>
            <a:ext cx="5760" cy="45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CustomShape 8"/>
          <p:cNvSpPr/>
          <p:nvPr/>
        </p:nvSpPr>
        <p:spPr>
          <a:xfrm>
            <a:off x="4683960" y="54180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37" name="CustomShape 9"/>
          <p:cNvSpPr/>
          <p:nvPr/>
        </p:nvSpPr>
        <p:spPr>
          <a:xfrm>
            <a:off x="2971800" y="142884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38" name="CustomShape 10"/>
          <p:cNvSpPr/>
          <p:nvPr/>
        </p:nvSpPr>
        <p:spPr>
          <a:xfrm rot="5400000">
            <a:off x="1067400" y="514080"/>
            <a:ext cx="685080" cy="837360"/>
          </a:xfrm>
          <a:custGeom>
            <a:avLst/>
            <a:gdLst/>
            <a:ahLst/>
            <a:cxnLst/>
            <a:rect l="l" t="t" r="r" b="b"/>
            <a:pathLst>
              <a:path w="1271" h="1271">
                <a:moveTo>
                  <a:pt x="0" y="0"/>
                </a:moveTo>
                <a:lnTo>
                  <a:pt x="1270" y="0"/>
                </a:lnTo>
                <a:lnTo>
                  <a:pt x="1270" y="635"/>
                </a:lnTo>
                <a:lnTo>
                  <a:pt x="1270" y="1270"/>
                </a:lnTo>
                <a:lnTo>
                  <a:pt x="635" y="635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11"/>
          <p:cNvSpPr/>
          <p:nvPr/>
        </p:nvSpPr>
        <p:spPr>
          <a:xfrm>
            <a:off x="1371600" y="743040"/>
            <a:ext cx="304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0" name="CustomShape 12"/>
          <p:cNvSpPr/>
          <p:nvPr/>
        </p:nvSpPr>
        <p:spPr>
          <a:xfrm rot="16200000">
            <a:off x="6667560" y="705600"/>
            <a:ext cx="532800" cy="456480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306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tth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1" name="CustomShape 13"/>
          <p:cNvSpPr/>
          <p:nvPr/>
        </p:nvSpPr>
        <p:spPr>
          <a:xfrm>
            <a:off x="6781680" y="743040"/>
            <a:ext cx="304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2" name="CustomShape 14"/>
          <p:cNvSpPr/>
          <p:nvPr/>
        </p:nvSpPr>
        <p:spPr>
          <a:xfrm>
            <a:off x="3200400" y="2800440"/>
            <a:ext cx="532800" cy="456480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306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tth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3" name="CustomShape 15"/>
          <p:cNvSpPr/>
          <p:nvPr/>
        </p:nvSpPr>
        <p:spPr>
          <a:xfrm>
            <a:off x="3276720" y="2800440"/>
            <a:ext cx="304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latin typeface="Arial"/>
              </a:rPr>
              <a:t>C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1981200" y="971550"/>
            <a:ext cx="4724400" cy="403860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CustomShape 1"/>
          <p:cNvSpPr/>
          <p:nvPr/>
        </p:nvSpPr>
        <p:spPr>
          <a:xfrm>
            <a:off x="4620360" y="19491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6019920" y="1764270"/>
            <a:ext cx="187920" cy="35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446" name="CustomShape 3"/>
          <p:cNvSpPr/>
          <p:nvPr/>
        </p:nvSpPr>
        <p:spPr>
          <a:xfrm rot="5400000">
            <a:off x="1029240" y="172110"/>
            <a:ext cx="685080" cy="761400"/>
          </a:xfrm>
          <a:custGeom>
            <a:avLst/>
            <a:gdLst/>
            <a:ahLst/>
            <a:cxnLst/>
            <a:rect l="l" t="t" r="r" b="b"/>
            <a:pathLst>
              <a:path w="1271" h="1271">
                <a:moveTo>
                  <a:pt x="0" y="0"/>
                </a:moveTo>
                <a:lnTo>
                  <a:pt x="1270" y="0"/>
                </a:lnTo>
                <a:lnTo>
                  <a:pt x="1270" y="635"/>
                </a:lnTo>
                <a:lnTo>
                  <a:pt x="1270" y="1270"/>
                </a:lnTo>
                <a:lnTo>
                  <a:pt x="635" y="635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CustomShape 4"/>
          <p:cNvSpPr/>
          <p:nvPr/>
        </p:nvSpPr>
        <p:spPr>
          <a:xfrm>
            <a:off x="1371600" y="302430"/>
            <a:ext cx="304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48" name="CustomShape 5"/>
          <p:cNvSpPr/>
          <p:nvPr/>
        </p:nvSpPr>
        <p:spPr>
          <a:xfrm>
            <a:off x="2781360" y="1657950"/>
            <a:ext cx="847080" cy="6850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9" name="CustomShape 6"/>
          <p:cNvSpPr/>
          <p:nvPr/>
        </p:nvSpPr>
        <p:spPr>
          <a:xfrm>
            <a:off x="2819520" y="1749270"/>
            <a:ext cx="913680" cy="5232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    Well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 printed </a:t>
            </a:r>
            <a:r>
              <a:rPr lang="en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450" name="CustomShape 7"/>
          <p:cNvSpPr/>
          <p:nvPr/>
        </p:nvSpPr>
        <p:spPr>
          <a:xfrm rot="5400000">
            <a:off x="3053520" y="1505670"/>
            <a:ext cx="30420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8"/>
          <p:cNvSpPr/>
          <p:nvPr/>
        </p:nvSpPr>
        <p:spPr>
          <a:xfrm>
            <a:off x="2629080" y="2648550"/>
            <a:ext cx="1142280" cy="30420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Add Cheque Number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452" name="CustomShape 9"/>
          <p:cNvSpPr/>
          <p:nvPr/>
        </p:nvSpPr>
        <p:spPr>
          <a:xfrm rot="5400000">
            <a:off x="3051000" y="2493870"/>
            <a:ext cx="30420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CustomShape 10"/>
          <p:cNvSpPr/>
          <p:nvPr/>
        </p:nvSpPr>
        <p:spPr>
          <a:xfrm>
            <a:off x="4000680" y="1657950"/>
            <a:ext cx="847080" cy="6850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CustomShape 11"/>
          <p:cNvSpPr/>
          <p:nvPr/>
        </p:nvSpPr>
        <p:spPr>
          <a:xfrm>
            <a:off x="4114800" y="1825470"/>
            <a:ext cx="957960" cy="4616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Record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Spoilt?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55" name="CustomShape 12"/>
          <p:cNvSpPr/>
          <p:nvPr/>
        </p:nvSpPr>
        <p:spPr>
          <a:xfrm>
            <a:off x="3962520" y="2647950"/>
            <a:ext cx="913680" cy="30420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Record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spoilt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56" name="CustomShape 13"/>
          <p:cNvSpPr/>
          <p:nvPr/>
        </p:nvSpPr>
        <p:spPr>
          <a:xfrm rot="5400000">
            <a:off x="4269960" y="2493630"/>
            <a:ext cx="30492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14"/>
          <p:cNvSpPr/>
          <p:nvPr/>
        </p:nvSpPr>
        <p:spPr>
          <a:xfrm>
            <a:off x="5210280" y="1657950"/>
            <a:ext cx="847080" cy="6850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CustomShape 15"/>
          <p:cNvSpPr/>
          <p:nvPr/>
        </p:nvSpPr>
        <p:spPr>
          <a:xfrm>
            <a:off x="5295960" y="1855590"/>
            <a:ext cx="837360" cy="33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Reprint?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459" name="CustomShape 16"/>
          <p:cNvSpPr/>
          <p:nvPr/>
        </p:nvSpPr>
        <p:spPr>
          <a:xfrm>
            <a:off x="5181480" y="2648550"/>
            <a:ext cx="913680" cy="30420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 Reprint cheque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60" name="CustomShape 17"/>
          <p:cNvSpPr/>
          <p:nvPr/>
        </p:nvSpPr>
        <p:spPr>
          <a:xfrm>
            <a:off x="4076640" y="3563070"/>
            <a:ext cx="227880" cy="227880"/>
          </a:xfrm>
          <a:prstGeom prst="ellipse">
            <a:avLst/>
          </a:prstGeom>
          <a:solidFill>
            <a:schemeClr val="bg1"/>
          </a:solidFill>
          <a:ln>
            <a:solidFill>
              <a:srgbClr val="306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18"/>
          <p:cNvSpPr/>
          <p:nvPr/>
        </p:nvSpPr>
        <p:spPr>
          <a:xfrm rot="16200000" flipH="1">
            <a:off x="3276360" y="2877270"/>
            <a:ext cx="723240" cy="875520"/>
          </a:xfrm>
          <a:prstGeom prst="bentConnector2">
            <a:avLst/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19"/>
          <p:cNvSpPr/>
          <p:nvPr/>
        </p:nvSpPr>
        <p:spPr>
          <a:xfrm rot="5400000">
            <a:off x="4001040" y="3258150"/>
            <a:ext cx="723240" cy="113760"/>
          </a:xfrm>
          <a:prstGeom prst="bentConnector2">
            <a:avLst/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CustomShape 20"/>
          <p:cNvSpPr/>
          <p:nvPr/>
        </p:nvSpPr>
        <p:spPr>
          <a:xfrm>
            <a:off x="3629160" y="2001030"/>
            <a:ext cx="37080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22"/>
          <p:cNvSpPr/>
          <p:nvPr/>
        </p:nvSpPr>
        <p:spPr>
          <a:xfrm>
            <a:off x="2819520" y="66675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66" name="CustomShape 23"/>
          <p:cNvSpPr/>
          <p:nvPr/>
        </p:nvSpPr>
        <p:spPr>
          <a:xfrm>
            <a:off x="2867760" y="225231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67" name="CustomShape 24"/>
          <p:cNvSpPr/>
          <p:nvPr/>
        </p:nvSpPr>
        <p:spPr>
          <a:xfrm>
            <a:off x="2286000" y="4477470"/>
            <a:ext cx="532800" cy="456480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306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tth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8" name="CustomShape 25"/>
          <p:cNvSpPr/>
          <p:nvPr/>
        </p:nvSpPr>
        <p:spPr>
          <a:xfrm rot="5400000">
            <a:off x="3010680" y="3296310"/>
            <a:ext cx="685080" cy="16758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27"/>
          <p:cNvSpPr/>
          <p:nvPr/>
        </p:nvSpPr>
        <p:spPr>
          <a:xfrm flipV="1">
            <a:off x="4876920" y="2000310"/>
            <a:ext cx="332640" cy="7995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28"/>
          <p:cNvSpPr/>
          <p:nvPr/>
        </p:nvSpPr>
        <p:spPr>
          <a:xfrm flipH="1" flipV="1">
            <a:off x="3198960" y="1505670"/>
            <a:ext cx="2894760" cy="1294560"/>
          </a:xfrm>
          <a:prstGeom prst="bentConnector3">
            <a:avLst>
              <a:gd name="adj1" fmla="val -18092"/>
            </a:avLst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CustomShape 29"/>
          <p:cNvSpPr/>
          <p:nvPr/>
        </p:nvSpPr>
        <p:spPr>
          <a:xfrm>
            <a:off x="6058080" y="2001750"/>
            <a:ext cx="189720" cy="723240"/>
          </a:xfrm>
          <a:prstGeom prst="bentConnector2">
            <a:avLst/>
          </a:prstGeom>
          <a:noFill/>
          <a:ln>
            <a:solidFill>
              <a:srgbClr val="3C81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30"/>
          <p:cNvSpPr/>
          <p:nvPr/>
        </p:nvSpPr>
        <p:spPr>
          <a:xfrm>
            <a:off x="6248520" y="2724990"/>
            <a:ext cx="75600" cy="227880"/>
          </a:xfrm>
          <a:custGeom>
            <a:avLst/>
            <a:gdLst/>
            <a:ahLst/>
            <a:cxnLst/>
            <a:rect l="l" t="t" r="r" b="b"/>
            <a:pathLst>
              <a:path w="133350" h="185603">
                <a:moveTo>
                  <a:pt x="0" y="4106"/>
                </a:moveTo>
                <a:cubicBezTo>
                  <a:pt x="28575" y="7281"/>
                  <a:pt x="60411" y="0"/>
                  <a:pt x="85725" y="13631"/>
                </a:cubicBezTo>
                <a:cubicBezTo>
                  <a:pt x="112336" y="27960"/>
                  <a:pt x="124065" y="71502"/>
                  <a:pt x="133350" y="99356"/>
                </a:cubicBezTo>
                <a:cubicBezTo>
                  <a:pt x="130175" y="112056"/>
                  <a:pt x="132445" y="127604"/>
                  <a:pt x="123825" y="137456"/>
                </a:cubicBezTo>
                <a:cubicBezTo>
                  <a:pt x="91038" y="174927"/>
                  <a:pt x="62374" y="177860"/>
                  <a:pt x="19050" y="185081"/>
                </a:cubicBezTo>
                <a:cubicBezTo>
                  <a:pt x="15918" y="185603"/>
                  <a:pt x="12700" y="185081"/>
                  <a:pt x="9525" y="185081"/>
                </a:cubicBezTo>
              </a:path>
            </a:pathLst>
          </a:custGeom>
          <a:noFill/>
          <a:ln>
            <a:solidFill>
              <a:srgbClr val="3C81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31"/>
          <p:cNvSpPr/>
          <p:nvPr/>
        </p:nvSpPr>
        <p:spPr>
          <a:xfrm flipH="1">
            <a:off x="4304520" y="2952870"/>
            <a:ext cx="1947960" cy="723960"/>
          </a:xfrm>
          <a:prstGeom prst="bentConnector3">
            <a:avLst>
              <a:gd name="adj1" fmla="val 768"/>
            </a:avLst>
          </a:prstGeom>
          <a:noFill/>
          <a:ln>
            <a:solidFill>
              <a:srgbClr val="3C81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32"/>
          <p:cNvSpPr/>
          <p:nvPr/>
        </p:nvSpPr>
        <p:spPr>
          <a:xfrm>
            <a:off x="5382360" y="2251950"/>
            <a:ext cx="33264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76" name="CustomShape 33"/>
          <p:cNvSpPr/>
          <p:nvPr/>
        </p:nvSpPr>
        <p:spPr>
          <a:xfrm>
            <a:off x="4876920" y="1733550"/>
            <a:ext cx="187920" cy="35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477" name="CustomShape 34"/>
          <p:cNvSpPr/>
          <p:nvPr/>
        </p:nvSpPr>
        <p:spPr>
          <a:xfrm>
            <a:off x="3657600" y="1734270"/>
            <a:ext cx="227880" cy="35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78" name="CustomShape 35"/>
          <p:cNvSpPr/>
          <p:nvPr/>
        </p:nvSpPr>
        <p:spPr>
          <a:xfrm>
            <a:off x="2819520" y="133350"/>
            <a:ext cx="770760" cy="6850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9" name="CustomShape 36"/>
          <p:cNvSpPr/>
          <p:nvPr/>
        </p:nvSpPr>
        <p:spPr>
          <a:xfrm>
            <a:off x="2819520" y="209550"/>
            <a:ext cx="957960" cy="42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     Print 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  Cheque ?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480" name="CustomShape 37"/>
          <p:cNvSpPr/>
          <p:nvPr/>
        </p:nvSpPr>
        <p:spPr>
          <a:xfrm rot="16200000" flipH="1">
            <a:off x="5483520" y="2493510"/>
            <a:ext cx="30492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40"/>
          <p:cNvSpPr/>
          <p:nvPr/>
        </p:nvSpPr>
        <p:spPr>
          <a:xfrm rot="16200000">
            <a:off x="6412320" y="247710"/>
            <a:ext cx="532800" cy="456480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306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tth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4" name="CustomShape 41"/>
          <p:cNvSpPr/>
          <p:nvPr/>
        </p:nvSpPr>
        <p:spPr>
          <a:xfrm>
            <a:off x="6477000" y="285750"/>
            <a:ext cx="304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85" name="CustomShape 42"/>
          <p:cNvSpPr/>
          <p:nvPr/>
        </p:nvSpPr>
        <p:spPr>
          <a:xfrm>
            <a:off x="2362320" y="4493430"/>
            <a:ext cx="304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87" name="CustomShape 44"/>
          <p:cNvSpPr/>
          <p:nvPr/>
        </p:nvSpPr>
        <p:spPr>
          <a:xfrm>
            <a:off x="4163160" y="226695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 dirty="0">
              <a:latin typeface="Arial"/>
            </a:endParaRPr>
          </a:p>
        </p:txBody>
      </p:sp>
      <p:cxnSp>
        <p:nvCxnSpPr>
          <p:cNvPr id="47" name="Straight Arrow Connector 46"/>
          <p:cNvCxnSpPr>
            <a:stCxn id="453" idx="3"/>
            <a:endCxn id="457" idx="1"/>
          </p:cNvCxnSpPr>
          <p:nvPr/>
        </p:nvCxnSpPr>
        <p:spPr>
          <a:xfrm>
            <a:off x="4847760" y="2000490"/>
            <a:ext cx="3625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stomShape 8"/>
          <p:cNvSpPr/>
          <p:nvPr/>
        </p:nvSpPr>
        <p:spPr>
          <a:xfrm>
            <a:off x="2590800" y="1047750"/>
            <a:ext cx="1219200" cy="30420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spc="-1" dirty="0" smtClean="0">
                <a:solidFill>
                  <a:srgbClr val="000000"/>
                </a:solidFill>
                <a:latin typeface="Arial"/>
              </a:rPr>
              <a:t>Print Cheque</a:t>
            </a:r>
            <a:endParaRPr lang="en-US" sz="1100" b="0" strike="noStrike" spc="-1" dirty="0">
              <a:latin typeface="Arial"/>
            </a:endParaRPr>
          </a:p>
        </p:txBody>
      </p:sp>
      <p:cxnSp>
        <p:nvCxnSpPr>
          <p:cNvPr id="50" name="Straight Arrow Connector 49"/>
          <p:cNvCxnSpPr>
            <a:stCxn id="478" idx="2"/>
            <a:endCxn id="48" idx="0"/>
          </p:cNvCxnSpPr>
          <p:nvPr/>
        </p:nvCxnSpPr>
        <p:spPr>
          <a:xfrm rot="5400000">
            <a:off x="3087990" y="930840"/>
            <a:ext cx="229320" cy="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8" idx="3"/>
            <a:endCxn id="483" idx="0"/>
          </p:cNvCxnSpPr>
          <p:nvPr/>
        </p:nvCxnSpPr>
        <p:spPr>
          <a:xfrm>
            <a:off x="3590280" y="475890"/>
            <a:ext cx="2860200" cy="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8" idx="1"/>
          </p:cNvCxnSpPr>
          <p:nvPr/>
        </p:nvCxnSpPr>
        <p:spPr>
          <a:xfrm flipV="1">
            <a:off x="1752600" y="475890"/>
            <a:ext cx="1066920" cy="38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886200" y="104775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CHEQUE PRINTING PROCESS</a:t>
            </a:r>
            <a:endParaRPr lang="en-US" sz="1400" b="1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2971800" y="2419200"/>
            <a:ext cx="847080" cy="69156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2"/>
          <p:cNvSpPr/>
          <p:nvPr/>
        </p:nvSpPr>
        <p:spPr>
          <a:xfrm>
            <a:off x="2971800" y="2622960"/>
            <a:ext cx="837360" cy="32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900" b="0" strike="noStrike" spc="-1">
                <a:solidFill>
                  <a:srgbClr val="000000"/>
                </a:solidFill>
                <a:latin typeface="Arial"/>
                <a:ea typeface="Arial"/>
              </a:rPr>
              <a:t>SUCCESS?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490" name="CustomShape 3"/>
          <p:cNvSpPr/>
          <p:nvPr/>
        </p:nvSpPr>
        <p:spPr>
          <a:xfrm>
            <a:off x="2991240" y="342000"/>
            <a:ext cx="847080" cy="87084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4"/>
          <p:cNvSpPr/>
          <p:nvPr/>
        </p:nvSpPr>
        <p:spPr>
          <a:xfrm>
            <a:off x="2991240" y="563400"/>
            <a:ext cx="847080" cy="66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800" b="0" strike="noStrike" spc="-1">
                <a:solidFill>
                  <a:srgbClr val="000000"/>
                </a:solidFill>
                <a:latin typeface="Arial"/>
                <a:ea typeface="Arial"/>
              </a:rPr>
              <a:t>      Change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800" b="0" strike="noStrike" spc="-1">
                <a:solidFill>
                  <a:srgbClr val="000000"/>
                </a:solidFill>
                <a:latin typeface="Arial"/>
                <a:ea typeface="Arial"/>
              </a:rPr>
              <a:t>     Password              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?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492" name="CustomShape 5"/>
          <p:cNvSpPr/>
          <p:nvPr/>
        </p:nvSpPr>
        <p:spPr>
          <a:xfrm>
            <a:off x="2873520" y="1657440"/>
            <a:ext cx="1011960" cy="41616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 Change password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93" name="CustomShape 6"/>
          <p:cNvSpPr/>
          <p:nvPr/>
        </p:nvSpPr>
        <p:spPr>
          <a:xfrm>
            <a:off x="4138920" y="405000"/>
            <a:ext cx="50436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rgbClr val="000000"/>
                </a:solidFill>
                <a:latin typeface="Arial"/>
                <a:ea typeface="Arial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94" name="CustomShape 7"/>
          <p:cNvSpPr/>
          <p:nvPr/>
        </p:nvSpPr>
        <p:spPr>
          <a:xfrm>
            <a:off x="2445840" y="1080360"/>
            <a:ext cx="50436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rgbClr val="000000"/>
                </a:solidFill>
                <a:latin typeface="Arial"/>
                <a:ea typeface="Arial"/>
              </a:rPr>
              <a:t>YES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95" name="CustomShape 8"/>
          <p:cNvSpPr/>
          <p:nvPr/>
        </p:nvSpPr>
        <p:spPr>
          <a:xfrm>
            <a:off x="3809880" y="2952720"/>
            <a:ext cx="50436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rgbClr val="000000"/>
                </a:solidFill>
                <a:latin typeface="Arial"/>
                <a:ea typeface="Arial"/>
              </a:rPr>
              <a:t>YES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96" name="CustomShape 9"/>
          <p:cNvSpPr/>
          <p:nvPr/>
        </p:nvSpPr>
        <p:spPr>
          <a:xfrm>
            <a:off x="4156560" y="2386440"/>
            <a:ext cx="50436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rgbClr val="000000"/>
                </a:solidFill>
                <a:latin typeface="Arial"/>
                <a:ea typeface="Arial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97" name="CustomShape 10"/>
          <p:cNvSpPr/>
          <p:nvPr/>
        </p:nvSpPr>
        <p:spPr>
          <a:xfrm rot="5400000">
            <a:off x="1562760" y="399240"/>
            <a:ext cx="685080" cy="761400"/>
          </a:xfrm>
          <a:custGeom>
            <a:avLst/>
            <a:gdLst/>
            <a:ahLst/>
            <a:cxnLst/>
            <a:rect l="l" t="t" r="r" b="b"/>
            <a:pathLst>
              <a:path w="1271" h="1271">
                <a:moveTo>
                  <a:pt x="0" y="0"/>
                </a:moveTo>
                <a:lnTo>
                  <a:pt x="1270" y="0"/>
                </a:lnTo>
                <a:lnTo>
                  <a:pt x="1270" y="635"/>
                </a:lnTo>
                <a:lnTo>
                  <a:pt x="1270" y="1270"/>
                </a:lnTo>
                <a:lnTo>
                  <a:pt x="635" y="635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CustomShape 11"/>
          <p:cNvSpPr/>
          <p:nvPr/>
        </p:nvSpPr>
        <p:spPr>
          <a:xfrm>
            <a:off x="1905120" y="590400"/>
            <a:ext cx="304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9" name="CustomShape 12"/>
          <p:cNvSpPr/>
          <p:nvPr/>
        </p:nvSpPr>
        <p:spPr>
          <a:xfrm rot="16200000" flipH="1">
            <a:off x="3200040" y="1428480"/>
            <a:ext cx="443160" cy="13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CustomShape 13"/>
          <p:cNvSpPr/>
          <p:nvPr/>
        </p:nvSpPr>
        <p:spPr>
          <a:xfrm rot="16200000" flipH="1">
            <a:off x="3215160" y="2238840"/>
            <a:ext cx="344520" cy="15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CustomShape 14"/>
          <p:cNvSpPr/>
          <p:nvPr/>
        </p:nvSpPr>
        <p:spPr>
          <a:xfrm>
            <a:off x="3124080" y="3638520"/>
            <a:ext cx="532800" cy="456480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306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02" name="CustomShape 15"/>
          <p:cNvSpPr/>
          <p:nvPr/>
        </p:nvSpPr>
        <p:spPr>
          <a:xfrm>
            <a:off x="3200400" y="3639240"/>
            <a:ext cx="304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03" name="CustomShape 16"/>
          <p:cNvSpPr/>
          <p:nvPr/>
        </p:nvSpPr>
        <p:spPr>
          <a:xfrm rot="5400000">
            <a:off x="3130560" y="3372480"/>
            <a:ext cx="52632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CustomShape 17"/>
          <p:cNvSpPr/>
          <p:nvPr/>
        </p:nvSpPr>
        <p:spPr>
          <a:xfrm flipV="1">
            <a:off x="2286000" y="776520"/>
            <a:ext cx="704520" cy="40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CustomShape 18"/>
          <p:cNvSpPr/>
          <p:nvPr/>
        </p:nvSpPr>
        <p:spPr>
          <a:xfrm flipH="1">
            <a:off x="3390120" y="777960"/>
            <a:ext cx="447480" cy="2860200"/>
          </a:xfrm>
          <a:prstGeom prst="bentConnector4">
            <a:avLst>
              <a:gd name="adj1" fmla="val -450596"/>
              <a:gd name="adj2" fmla="val 87249"/>
            </a:avLst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CustomShape 19"/>
          <p:cNvSpPr/>
          <p:nvPr/>
        </p:nvSpPr>
        <p:spPr>
          <a:xfrm flipH="1" flipV="1">
            <a:off x="3427560" y="1215360"/>
            <a:ext cx="380160" cy="1567800"/>
          </a:xfrm>
          <a:prstGeom prst="bentConnector4">
            <a:avLst>
              <a:gd name="adj1" fmla="val -300000"/>
              <a:gd name="adj2" fmla="val 84905"/>
            </a:avLst>
          </a:prstGeom>
          <a:noFill/>
          <a:ln>
            <a:solidFill>
              <a:srgbClr val="3C81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 rot="16200000">
            <a:off x="5335560" y="1884091"/>
            <a:ext cx="2285280" cy="1222200"/>
          </a:xfrm>
          <a:prstGeom prst="flowChartMagneticDrum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DATABASE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14" name="CustomShape 8"/>
          <p:cNvSpPr/>
          <p:nvPr/>
        </p:nvSpPr>
        <p:spPr>
          <a:xfrm rot="10800000">
            <a:off x="3429000" y="0"/>
            <a:ext cx="685800" cy="742950"/>
          </a:xfrm>
          <a:custGeom>
            <a:avLst/>
            <a:gdLst/>
            <a:ahLst/>
            <a:cxnLst/>
            <a:rect l="l" t="t" r="r" b="b"/>
            <a:pathLst>
              <a:path w="1271" h="1271">
                <a:moveTo>
                  <a:pt x="0" y="0"/>
                </a:moveTo>
                <a:lnTo>
                  <a:pt x="1270" y="0"/>
                </a:lnTo>
                <a:lnTo>
                  <a:pt x="1270" y="635"/>
                </a:lnTo>
                <a:lnTo>
                  <a:pt x="1270" y="1270"/>
                </a:lnTo>
                <a:lnTo>
                  <a:pt x="635" y="635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5" name="CustomShape 9"/>
          <p:cNvSpPr/>
          <p:nvPr/>
        </p:nvSpPr>
        <p:spPr>
          <a:xfrm>
            <a:off x="3657600" y="361950"/>
            <a:ext cx="3801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24" name="CustomShape 18"/>
          <p:cNvSpPr/>
          <p:nvPr/>
        </p:nvSpPr>
        <p:spPr>
          <a:xfrm>
            <a:off x="3201000" y="4324950"/>
            <a:ext cx="1218600" cy="532800"/>
          </a:xfrm>
          <a:prstGeom prst="ellipse">
            <a:avLst/>
          </a:prstGeom>
          <a:solidFill>
            <a:schemeClr val="bg1"/>
          </a:solidFill>
          <a:ln>
            <a:solidFill>
              <a:srgbClr val="306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CustomShape 30"/>
          <p:cNvSpPr/>
          <p:nvPr/>
        </p:nvSpPr>
        <p:spPr>
          <a:xfrm>
            <a:off x="3505560" y="4400910"/>
            <a:ext cx="9136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38" name="CustomShape 32"/>
          <p:cNvSpPr/>
          <p:nvPr/>
        </p:nvSpPr>
        <p:spPr>
          <a:xfrm>
            <a:off x="3276960" y="2724150"/>
            <a:ext cx="1065960" cy="456480"/>
          </a:xfrm>
          <a:prstGeom prst="rect">
            <a:avLst/>
          </a:prstGeom>
          <a:solidFill>
            <a:schemeClr val="bg1"/>
          </a:solidFill>
          <a:ln>
            <a:solidFill>
              <a:srgbClr val="306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CustomShape 33"/>
          <p:cNvSpPr/>
          <p:nvPr/>
        </p:nvSpPr>
        <p:spPr>
          <a:xfrm rot="5400000">
            <a:off x="3429960" y="3943710"/>
            <a:ext cx="76140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CustomShape 34"/>
          <p:cNvSpPr/>
          <p:nvPr/>
        </p:nvSpPr>
        <p:spPr>
          <a:xfrm>
            <a:off x="3353280" y="2800350"/>
            <a:ext cx="913680" cy="25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LOGOUT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541" name="CustomShape 35"/>
          <p:cNvSpPr/>
          <p:nvPr/>
        </p:nvSpPr>
        <p:spPr>
          <a:xfrm rot="10800000">
            <a:off x="2438400" y="1341750"/>
            <a:ext cx="914400" cy="371160"/>
          </a:xfrm>
          <a:prstGeom prst="bentConnector2">
            <a:avLst/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CustomShape 36"/>
          <p:cNvSpPr/>
          <p:nvPr/>
        </p:nvSpPr>
        <p:spPr>
          <a:xfrm flipV="1">
            <a:off x="1981200" y="666750"/>
            <a:ext cx="762000" cy="685800"/>
          </a:xfrm>
          <a:prstGeom prst="flowChartOffpageConnector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3352800" y="1276350"/>
            <a:ext cx="914400" cy="83820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3461640" y="1547396"/>
            <a:ext cx="957960" cy="3385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 LOGOUT?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rot="5400000">
            <a:off x="3542506" y="100885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Shape 37"/>
          <p:cNvSpPr txBox="1"/>
          <p:nvPr/>
        </p:nvSpPr>
        <p:spPr>
          <a:xfrm>
            <a:off x="1905000" y="895350"/>
            <a:ext cx="990600" cy="457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800" b="0" strike="noStrike" spc="-1" dirty="0">
                <a:latin typeface="Arial"/>
              </a:rPr>
              <a:t>TO</a:t>
            </a:r>
          </a:p>
          <a:p>
            <a:r>
              <a:rPr lang="en-US" sz="800" spc="-1" dirty="0" smtClean="0">
                <a:latin typeface="Arial"/>
              </a:rPr>
              <a:t>OPERATIONS</a:t>
            </a:r>
            <a:endParaRPr lang="en-US" sz="800" b="0" strike="noStrike" spc="-1" dirty="0">
              <a:latin typeface="Arial"/>
            </a:endParaRPr>
          </a:p>
        </p:txBody>
      </p:sp>
      <p:cxnSp>
        <p:nvCxnSpPr>
          <p:cNvPr id="101" name="Straight Arrow Connector 100"/>
          <p:cNvCxnSpPr>
            <a:stCxn id="43" idx="2"/>
            <a:endCxn id="538" idx="0"/>
          </p:cNvCxnSpPr>
          <p:nvPr/>
        </p:nvCxnSpPr>
        <p:spPr>
          <a:xfrm rot="5400000">
            <a:off x="3505170" y="2419320"/>
            <a:ext cx="609600" cy="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810000" y="2343150"/>
            <a:ext cx="2057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07" idx="0"/>
          </p:cNvCxnSpPr>
          <p:nvPr/>
        </p:nvCxnSpPr>
        <p:spPr>
          <a:xfrm rot="10800000" flipV="1">
            <a:off x="3810000" y="2495190"/>
            <a:ext cx="2057100" cy="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stomShape 11"/>
          <p:cNvSpPr/>
          <p:nvPr/>
        </p:nvSpPr>
        <p:spPr>
          <a:xfrm>
            <a:off x="3886200" y="3943350"/>
            <a:ext cx="248400" cy="4001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spc="-1" dirty="0">
                <a:solidFill>
                  <a:srgbClr val="000000"/>
                </a:solidFill>
                <a:latin typeface="Arial"/>
              </a:rPr>
              <a:t>Y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0" name="CustomShape 11"/>
          <p:cNvSpPr/>
          <p:nvPr/>
        </p:nvSpPr>
        <p:spPr>
          <a:xfrm>
            <a:off x="3429000" y="2190750"/>
            <a:ext cx="248400" cy="4001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spc="-1" dirty="0">
                <a:solidFill>
                  <a:srgbClr val="000000"/>
                </a:solidFill>
                <a:latin typeface="Arial"/>
              </a:rPr>
              <a:t>Y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429000" y="3486150"/>
            <a:ext cx="762000" cy="53340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3"/>
          <p:cNvSpPr/>
          <p:nvPr/>
        </p:nvSpPr>
        <p:spPr>
          <a:xfrm>
            <a:off x="3545100" y="3486150"/>
            <a:ext cx="798300" cy="4924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EXIT?</a:t>
            </a:r>
          </a:p>
        </p:txBody>
      </p:sp>
      <p:cxnSp>
        <p:nvCxnSpPr>
          <p:cNvPr id="122" name="Straight Arrow Connector 121"/>
          <p:cNvCxnSpPr>
            <a:stCxn id="538" idx="2"/>
            <a:endCxn id="111" idx="0"/>
          </p:cNvCxnSpPr>
          <p:nvPr/>
        </p:nvCxnSpPr>
        <p:spPr>
          <a:xfrm rot="16200000" flipH="1">
            <a:off x="3657210" y="3333360"/>
            <a:ext cx="305520" cy="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hape 134"/>
          <p:cNvCxnSpPr>
            <a:stCxn id="111" idx="1"/>
          </p:cNvCxnSpPr>
          <p:nvPr/>
        </p:nvCxnSpPr>
        <p:spPr>
          <a:xfrm rot="10800000">
            <a:off x="2514600" y="2724150"/>
            <a:ext cx="914400" cy="1028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ustomShape 36"/>
          <p:cNvSpPr/>
          <p:nvPr/>
        </p:nvSpPr>
        <p:spPr>
          <a:xfrm flipV="1">
            <a:off x="2209800" y="2038350"/>
            <a:ext cx="609480" cy="685800"/>
          </a:xfrm>
          <a:prstGeom prst="flowChartOffpageConnector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TextShape 37"/>
          <p:cNvSpPr txBox="1"/>
          <p:nvPr/>
        </p:nvSpPr>
        <p:spPr>
          <a:xfrm>
            <a:off x="2209800" y="2343150"/>
            <a:ext cx="685800" cy="381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800" b="0" strike="noStrike" spc="-1" dirty="0" smtClean="0">
                <a:latin typeface="Arial"/>
              </a:rPr>
              <a:t>TO</a:t>
            </a:r>
            <a:endParaRPr lang="en-US" sz="800" spc="-1" dirty="0">
              <a:latin typeface="Arial"/>
            </a:endParaRPr>
          </a:p>
          <a:p>
            <a:r>
              <a:rPr lang="en-US" sz="800" b="0" strike="noStrike" spc="-1" dirty="0" smtClean="0">
                <a:latin typeface="Arial"/>
              </a:rPr>
              <a:t>LOGIN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2819400" y="3333750"/>
            <a:ext cx="24840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5" name="CustomShape 11"/>
          <p:cNvSpPr/>
          <p:nvPr/>
        </p:nvSpPr>
        <p:spPr>
          <a:xfrm>
            <a:off x="2895600" y="1428750"/>
            <a:ext cx="24840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2"/>
          <p:cNvSpPr/>
          <p:nvPr/>
        </p:nvSpPr>
        <p:spPr>
          <a:xfrm>
            <a:off x="1327680" y="750600"/>
            <a:ext cx="9360" cy="374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533520" y="1123920"/>
            <a:ext cx="1479240" cy="35280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    LOGIN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2409840" y="3963960"/>
            <a:ext cx="847080" cy="66456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5"/>
          <p:cNvSpPr/>
          <p:nvPr/>
        </p:nvSpPr>
        <p:spPr>
          <a:xfrm>
            <a:off x="2470680" y="4125600"/>
            <a:ext cx="957960" cy="32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900" b="0" strike="noStrike" spc="-1">
                <a:solidFill>
                  <a:srgbClr val="000000"/>
                </a:solidFill>
                <a:latin typeface="Arial"/>
                <a:ea typeface="Arial"/>
              </a:rPr>
              <a:t>SUCCESS?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2428920" y="1809720"/>
            <a:ext cx="847080" cy="91443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9"/>
          <p:cNvSpPr/>
          <p:nvPr/>
        </p:nvSpPr>
        <p:spPr>
          <a:xfrm>
            <a:off x="2409840" y="1987560"/>
            <a:ext cx="847080" cy="85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  Forgot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Password      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    ?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2286000" y="3181320"/>
            <a:ext cx="1142280" cy="36540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       RESET       PASSWORD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847800" y="1783230"/>
            <a:ext cx="847080" cy="101712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12"/>
          <p:cNvSpPr/>
          <p:nvPr/>
        </p:nvSpPr>
        <p:spPr>
          <a:xfrm>
            <a:off x="847800" y="2115000"/>
            <a:ext cx="957960" cy="3539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 VALID</a:t>
            </a:r>
            <a:r>
              <a:rPr lang="en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1695960" y="1987560"/>
            <a:ext cx="50436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rgbClr val="000000"/>
                </a:solidFill>
                <a:latin typeface="Arial"/>
                <a:ea typeface="Arial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3652200" y="1987560"/>
            <a:ext cx="50436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rgbClr val="000000"/>
                </a:solidFill>
                <a:latin typeface="Arial"/>
                <a:ea typeface="Arial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1905120" y="2724120"/>
            <a:ext cx="50436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rgbClr val="000000"/>
                </a:solidFill>
                <a:latin typeface="Arial"/>
                <a:ea typeface="Arial"/>
              </a:rPr>
              <a:t>YES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1219200" y="2968710"/>
            <a:ext cx="50436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YES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2924280" y="4545720"/>
            <a:ext cx="50436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rgbClr val="000000"/>
                </a:solidFill>
                <a:latin typeface="Arial"/>
                <a:ea typeface="Arial"/>
              </a:rPr>
              <a:t>YES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3733920" y="3943440"/>
            <a:ext cx="50436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rgbClr val="000000"/>
                </a:solidFill>
                <a:latin typeface="Arial"/>
                <a:ea typeface="Arial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990600" y="4324320"/>
            <a:ext cx="532800" cy="456480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306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tth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>
            <a:off x="1066800" y="4401990"/>
            <a:ext cx="6850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60" name="CustomShape 22"/>
          <p:cNvSpPr/>
          <p:nvPr/>
        </p:nvSpPr>
        <p:spPr>
          <a:xfrm rot="5400000" flipH="1" flipV="1">
            <a:off x="2455560" y="1673280"/>
            <a:ext cx="3331800" cy="2575800"/>
          </a:xfrm>
          <a:prstGeom prst="bentConnector3">
            <a:avLst>
              <a:gd name="adj1" fmla="val -6860"/>
            </a:avLst>
          </a:prstGeom>
          <a:noFill/>
          <a:ln>
            <a:solidFill>
              <a:srgbClr val="3C81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3"/>
          <p:cNvSpPr/>
          <p:nvPr/>
        </p:nvSpPr>
        <p:spPr>
          <a:xfrm rot="10800000">
            <a:off x="1296000" y="895320"/>
            <a:ext cx="4114080" cy="2056680"/>
          </a:xfrm>
          <a:prstGeom prst="bentConnector3">
            <a:avLst>
              <a:gd name="adj1" fmla="val 0"/>
            </a:avLst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4"/>
          <p:cNvSpPr/>
          <p:nvPr/>
        </p:nvSpPr>
        <p:spPr>
          <a:xfrm rot="16200000" flipH="1">
            <a:off x="2605320" y="2928960"/>
            <a:ext cx="49932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5"/>
          <p:cNvSpPr/>
          <p:nvPr/>
        </p:nvSpPr>
        <p:spPr>
          <a:xfrm rot="5400000">
            <a:off x="2638080" y="3743640"/>
            <a:ext cx="415800" cy="2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6"/>
          <p:cNvSpPr/>
          <p:nvPr/>
        </p:nvSpPr>
        <p:spPr>
          <a:xfrm flipV="1">
            <a:off x="3257640" y="2799000"/>
            <a:ext cx="1770840" cy="1495440"/>
          </a:xfrm>
          <a:prstGeom prst="bentConnector3">
            <a:avLst>
              <a:gd name="adj1" fmla="val 100003"/>
            </a:avLst>
          </a:prstGeom>
          <a:noFill/>
          <a:ln>
            <a:solidFill>
              <a:srgbClr val="3C81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7"/>
          <p:cNvSpPr/>
          <p:nvPr/>
        </p:nvSpPr>
        <p:spPr>
          <a:xfrm rot="16200000" flipH="1">
            <a:off x="3904920" y="2133360"/>
            <a:ext cx="75600" cy="2171160"/>
          </a:xfrm>
          <a:prstGeom prst="bentConnector4">
            <a:avLst>
              <a:gd name="adj1" fmla="val -512500"/>
              <a:gd name="adj2" fmla="val 99562"/>
            </a:avLst>
          </a:prstGeom>
          <a:noFill/>
          <a:ln>
            <a:solidFill>
              <a:srgbClr val="3C81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8"/>
          <p:cNvSpPr/>
          <p:nvPr/>
        </p:nvSpPr>
        <p:spPr>
          <a:xfrm flipV="1">
            <a:off x="3276720" y="893880"/>
            <a:ext cx="1904400" cy="13708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C81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ustomShape 10"/>
          <p:cNvSpPr/>
          <p:nvPr/>
        </p:nvSpPr>
        <p:spPr>
          <a:xfrm>
            <a:off x="686520" y="3349350"/>
            <a:ext cx="1142280" cy="36540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" sz="11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OPERATIONS</a:t>
            </a:r>
            <a:endParaRPr lang="en-US" sz="1100" b="0" strike="noStrike" spc="-1" dirty="0">
              <a:latin typeface="Arial"/>
            </a:endParaRPr>
          </a:p>
        </p:txBody>
      </p:sp>
      <p:cxnSp>
        <p:nvCxnSpPr>
          <p:cNvPr id="32" name="Straight Arrow Connector 31"/>
          <p:cNvCxnSpPr>
            <a:stCxn id="49" idx="2"/>
            <a:endCxn id="30" idx="0"/>
          </p:cNvCxnSpPr>
          <p:nvPr/>
        </p:nvCxnSpPr>
        <p:spPr>
          <a:xfrm rot="5400000">
            <a:off x="990000" y="3068010"/>
            <a:ext cx="549000" cy="13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2"/>
            <a:endCxn id="58" idx="0"/>
          </p:cNvCxnSpPr>
          <p:nvPr/>
        </p:nvCxnSpPr>
        <p:spPr>
          <a:xfrm rot="5400000">
            <a:off x="952545" y="4019205"/>
            <a:ext cx="609570" cy="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14400" y="209550"/>
            <a:ext cx="914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066800" y="36195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START</a:t>
            </a:r>
            <a:endParaRPr lang="en-US" sz="1000" dirty="0"/>
          </a:p>
        </p:txBody>
      </p:sp>
      <p:cxnSp>
        <p:nvCxnSpPr>
          <p:cNvPr id="70" name="Straight Arrow Connector 69"/>
          <p:cNvCxnSpPr>
            <a:stCxn id="49" idx="3"/>
          </p:cNvCxnSpPr>
          <p:nvPr/>
        </p:nvCxnSpPr>
        <p:spPr>
          <a:xfrm flipV="1">
            <a:off x="1694880" y="2266950"/>
            <a:ext cx="743520" cy="24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1" idx="2"/>
            <a:endCxn id="49" idx="0"/>
          </p:cNvCxnSpPr>
          <p:nvPr/>
        </p:nvCxnSpPr>
        <p:spPr>
          <a:xfrm rot="5400000">
            <a:off x="1118985" y="1629075"/>
            <a:ext cx="306510" cy="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2743200" y="0"/>
            <a:ext cx="847080" cy="109332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2"/>
          <p:cNvSpPr/>
          <p:nvPr/>
        </p:nvSpPr>
        <p:spPr>
          <a:xfrm>
            <a:off x="2895480" y="285840"/>
            <a:ext cx="957960" cy="51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Manage Banks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2743200" y="1504800"/>
            <a:ext cx="847080" cy="109332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4"/>
          <p:cNvSpPr/>
          <p:nvPr/>
        </p:nvSpPr>
        <p:spPr>
          <a:xfrm>
            <a:off x="2895480" y="1886040"/>
            <a:ext cx="685080" cy="51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Create Banks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71" name="CustomShape 5"/>
          <p:cNvSpPr/>
          <p:nvPr/>
        </p:nvSpPr>
        <p:spPr>
          <a:xfrm>
            <a:off x="4114800" y="1504800"/>
            <a:ext cx="847080" cy="109332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6"/>
          <p:cNvSpPr/>
          <p:nvPr/>
        </p:nvSpPr>
        <p:spPr>
          <a:xfrm>
            <a:off x="4280400" y="1868760"/>
            <a:ext cx="957960" cy="51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Read  Banks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73" name="CustomShape 7"/>
          <p:cNvSpPr/>
          <p:nvPr/>
        </p:nvSpPr>
        <p:spPr>
          <a:xfrm>
            <a:off x="5349960" y="1487520"/>
            <a:ext cx="847080" cy="109332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8"/>
          <p:cNvSpPr/>
          <p:nvPr/>
        </p:nvSpPr>
        <p:spPr>
          <a:xfrm>
            <a:off x="5486400" y="1809720"/>
            <a:ext cx="608760" cy="48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000000"/>
                </a:solidFill>
                <a:latin typeface="Arial"/>
                <a:ea typeface="Arial"/>
              </a:rPr>
              <a:t>Update Banks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75" name="CustomShape 9"/>
          <p:cNvSpPr/>
          <p:nvPr/>
        </p:nvSpPr>
        <p:spPr>
          <a:xfrm>
            <a:off x="6858000" y="1504800"/>
            <a:ext cx="847080" cy="109332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10"/>
          <p:cNvSpPr/>
          <p:nvPr/>
        </p:nvSpPr>
        <p:spPr>
          <a:xfrm>
            <a:off x="7010280" y="1809720"/>
            <a:ext cx="957960" cy="5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900" b="0" strike="noStrike" spc="-1">
                <a:solidFill>
                  <a:srgbClr val="000000"/>
                </a:solidFill>
                <a:latin typeface="Arial"/>
                <a:ea typeface="Arial"/>
              </a:rPr>
              <a:t>Soft 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900" b="0" strike="noStrike" spc="-1">
                <a:solidFill>
                  <a:srgbClr val="000000"/>
                </a:solidFill>
                <a:latin typeface="Arial"/>
                <a:ea typeface="Arial"/>
              </a:rPr>
              <a:t>Delete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900" b="0" strike="noStrike" spc="-1">
                <a:solidFill>
                  <a:srgbClr val="000000"/>
                </a:solidFill>
                <a:latin typeface="Arial"/>
                <a:ea typeface="Arial"/>
              </a:rPr>
              <a:t> Banks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77" name="CustomShape 11"/>
          <p:cNvSpPr/>
          <p:nvPr/>
        </p:nvSpPr>
        <p:spPr>
          <a:xfrm>
            <a:off x="3733920" y="1581120"/>
            <a:ext cx="24840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8" name="CustomShape 12"/>
          <p:cNvSpPr/>
          <p:nvPr/>
        </p:nvSpPr>
        <p:spPr>
          <a:xfrm>
            <a:off x="5004000" y="1641240"/>
            <a:ext cx="24840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9" name="CustomShape 13"/>
          <p:cNvSpPr/>
          <p:nvPr/>
        </p:nvSpPr>
        <p:spPr>
          <a:xfrm>
            <a:off x="6248520" y="1581120"/>
            <a:ext cx="24840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0" name="CustomShape 14"/>
          <p:cNvSpPr/>
          <p:nvPr/>
        </p:nvSpPr>
        <p:spPr>
          <a:xfrm>
            <a:off x="5770440" y="2571840"/>
            <a:ext cx="5760" cy="45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15"/>
          <p:cNvSpPr/>
          <p:nvPr/>
        </p:nvSpPr>
        <p:spPr>
          <a:xfrm>
            <a:off x="8001000" y="1581120"/>
            <a:ext cx="24840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2" name="CustomShape 16"/>
          <p:cNvSpPr/>
          <p:nvPr/>
        </p:nvSpPr>
        <p:spPr>
          <a:xfrm>
            <a:off x="2482560" y="3029040"/>
            <a:ext cx="1402920" cy="41616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Create banks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83" name="CustomShape 17"/>
          <p:cNvSpPr/>
          <p:nvPr/>
        </p:nvSpPr>
        <p:spPr>
          <a:xfrm>
            <a:off x="3962520" y="3029040"/>
            <a:ext cx="1142280" cy="41616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Read  banks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84" name="CustomShape 18"/>
          <p:cNvSpPr/>
          <p:nvPr/>
        </p:nvSpPr>
        <p:spPr>
          <a:xfrm>
            <a:off x="5257800" y="3029040"/>
            <a:ext cx="1050120" cy="41616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Update  banks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85" name="CustomShape 19"/>
          <p:cNvSpPr/>
          <p:nvPr/>
        </p:nvSpPr>
        <p:spPr>
          <a:xfrm>
            <a:off x="6705720" y="3029040"/>
            <a:ext cx="1142280" cy="38016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Soft Delete  banks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86" name="CustomShape 20"/>
          <p:cNvSpPr/>
          <p:nvPr/>
        </p:nvSpPr>
        <p:spPr>
          <a:xfrm>
            <a:off x="5334120" y="3867120"/>
            <a:ext cx="227880" cy="151560"/>
          </a:xfrm>
          <a:prstGeom prst="ellipse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21"/>
          <p:cNvSpPr/>
          <p:nvPr/>
        </p:nvSpPr>
        <p:spPr>
          <a:xfrm>
            <a:off x="2666880" y="2495520"/>
            <a:ext cx="33264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8" name="CustomShape 22"/>
          <p:cNvSpPr/>
          <p:nvPr/>
        </p:nvSpPr>
        <p:spPr>
          <a:xfrm>
            <a:off x="4152240" y="260784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23"/>
          <p:cNvSpPr/>
          <p:nvPr/>
        </p:nvSpPr>
        <p:spPr>
          <a:xfrm>
            <a:off x="5412600" y="260784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24"/>
          <p:cNvSpPr/>
          <p:nvPr/>
        </p:nvSpPr>
        <p:spPr>
          <a:xfrm>
            <a:off x="6673320" y="260784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1" name="CustomShape 25"/>
          <p:cNvSpPr/>
          <p:nvPr/>
        </p:nvSpPr>
        <p:spPr>
          <a:xfrm>
            <a:off x="4683960" y="8460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2" name="CustomShape 26"/>
          <p:cNvSpPr/>
          <p:nvPr/>
        </p:nvSpPr>
        <p:spPr>
          <a:xfrm>
            <a:off x="2835360" y="96624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3" name="CustomShape 27"/>
          <p:cNvSpPr/>
          <p:nvPr/>
        </p:nvSpPr>
        <p:spPr>
          <a:xfrm rot="5400000">
            <a:off x="1067400" y="133200"/>
            <a:ext cx="685080" cy="837360"/>
          </a:xfrm>
          <a:custGeom>
            <a:avLst/>
            <a:gdLst/>
            <a:ahLst/>
            <a:cxnLst/>
            <a:rect l="l" t="t" r="r" b="b"/>
            <a:pathLst>
              <a:path w="1271" h="1271">
                <a:moveTo>
                  <a:pt x="0" y="0"/>
                </a:moveTo>
                <a:lnTo>
                  <a:pt x="1270" y="0"/>
                </a:lnTo>
                <a:lnTo>
                  <a:pt x="1270" y="635"/>
                </a:lnTo>
                <a:lnTo>
                  <a:pt x="1270" y="1270"/>
                </a:lnTo>
                <a:lnTo>
                  <a:pt x="635" y="635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28"/>
          <p:cNvSpPr/>
          <p:nvPr/>
        </p:nvSpPr>
        <p:spPr>
          <a:xfrm flipV="1">
            <a:off x="1828800" y="545760"/>
            <a:ext cx="913680" cy="42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9"/>
          <p:cNvSpPr/>
          <p:nvPr/>
        </p:nvSpPr>
        <p:spPr>
          <a:xfrm>
            <a:off x="1371600" y="361800"/>
            <a:ext cx="304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6" name="CustomShape 30"/>
          <p:cNvSpPr/>
          <p:nvPr/>
        </p:nvSpPr>
        <p:spPr>
          <a:xfrm>
            <a:off x="3591000" y="2052000"/>
            <a:ext cx="52308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31"/>
          <p:cNvSpPr/>
          <p:nvPr/>
        </p:nvSpPr>
        <p:spPr>
          <a:xfrm flipV="1">
            <a:off x="4962600" y="2034000"/>
            <a:ext cx="386640" cy="1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32"/>
          <p:cNvSpPr/>
          <p:nvPr/>
        </p:nvSpPr>
        <p:spPr>
          <a:xfrm>
            <a:off x="6197760" y="2034720"/>
            <a:ext cx="659520" cy="1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33"/>
          <p:cNvSpPr/>
          <p:nvPr/>
        </p:nvSpPr>
        <p:spPr>
          <a:xfrm>
            <a:off x="5181480" y="4400640"/>
            <a:ext cx="532800" cy="456480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306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tth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0" name="CustomShape 34"/>
          <p:cNvSpPr/>
          <p:nvPr/>
        </p:nvSpPr>
        <p:spPr>
          <a:xfrm rot="16200000" flipH="1">
            <a:off x="2961000" y="2805120"/>
            <a:ext cx="429120" cy="1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35"/>
          <p:cNvSpPr/>
          <p:nvPr/>
        </p:nvSpPr>
        <p:spPr>
          <a:xfrm rot="5400000">
            <a:off x="4322160" y="2811240"/>
            <a:ext cx="42912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6"/>
          <p:cNvSpPr/>
          <p:nvPr/>
        </p:nvSpPr>
        <p:spPr>
          <a:xfrm flipH="1" flipV="1">
            <a:off x="6247800" y="513720"/>
            <a:ext cx="1456560" cy="1536840"/>
          </a:xfrm>
          <a:prstGeom prst="bentConnector4">
            <a:avLst>
              <a:gd name="adj1" fmla="val -15685"/>
              <a:gd name="adj2" fmla="val 67788"/>
            </a:avLst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37"/>
          <p:cNvSpPr/>
          <p:nvPr/>
        </p:nvSpPr>
        <p:spPr>
          <a:xfrm rot="5400000">
            <a:off x="7065360" y="2811240"/>
            <a:ext cx="42912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38"/>
          <p:cNvSpPr/>
          <p:nvPr/>
        </p:nvSpPr>
        <p:spPr>
          <a:xfrm rot="5400000">
            <a:off x="6153480" y="2819160"/>
            <a:ext cx="532800" cy="1713960"/>
          </a:xfrm>
          <a:prstGeom prst="bentConnector2">
            <a:avLst/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39"/>
          <p:cNvSpPr/>
          <p:nvPr/>
        </p:nvSpPr>
        <p:spPr>
          <a:xfrm rot="16200000" flipH="1">
            <a:off x="4010400" y="2619720"/>
            <a:ext cx="496800" cy="2148840"/>
          </a:xfrm>
          <a:prstGeom prst="bentConnector2">
            <a:avLst/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40"/>
          <p:cNvSpPr/>
          <p:nvPr/>
        </p:nvSpPr>
        <p:spPr>
          <a:xfrm rot="16200000" flipH="1">
            <a:off x="4685040" y="3294360"/>
            <a:ext cx="496800" cy="799560"/>
          </a:xfrm>
          <a:prstGeom prst="bentConnector2">
            <a:avLst/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41"/>
          <p:cNvSpPr/>
          <p:nvPr/>
        </p:nvSpPr>
        <p:spPr>
          <a:xfrm rot="5400000">
            <a:off x="5424840" y="3584160"/>
            <a:ext cx="496800" cy="219960"/>
          </a:xfrm>
          <a:prstGeom prst="bentConnector2">
            <a:avLst/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2"/>
          <p:cNvSpPr/>
          <p:nvPr/>
        </p:nvSpPr>
        <p:spPr>
          <a:xfrm rot="5400000">
            <a:off x="5258520" y="4210200"/>
            <a:ext cx="38016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43"/>
          <p:cNvSpPr/>
          <p:nvPr/>
        </p:nvSpPr>
        <p:spPr>
          <a:xfrm>
            <a:off x="5334120" y="4400640"/>
            <a:ext cx="304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" name="CustomShape 44"/>
          <p:cNvSpPr/>
          <p:nvPr/>
        </p:nvSpPr>
        <p:spPr>
          <a:xfrm flipV="1">
            <a:off x="3591000" y="496080"/>
            <a:ext cx="3706560" cy="4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45"/>
          <p:cNvSpPr/>
          <p:nvPr/>
        </p:nvSpPr>
        <p:spPr>
          <a:xfrm rot="5400000">
            <a:off x="2962440" y="1299240"/>
            <a:ext cx="41004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46"/>
          <p:cNvSpPr/>
          <p:nvPr/>
        </p:nvSpPr>
        <p:spPr>
          <a:xfrm rot="16200000">
            <a:off x="7277040" y="248400"/>
            <a:ext cx="532800" cy="456480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306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tth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3" name="CustomShape 47"/>
          <p:cNvSpPr/>
          <p:nvPr/>
        </p:nvSpPr>
        <p:spPr>
          <a:xfrm>
            <a:off x="7391520" y="361800"/>
            <a:ext cx="304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743200" y="0"/>
            <a:ext cx="847080" cy="109332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2819520" y="285840"/>
            <a:ext cx="837360" cy="51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Manage Branches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2743200" y="1504800"/>
            <a:ext cx="847080" cy="109332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2743200" y="1809720"/>
            <a:ext cx="837360" cy="48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000000"/>
                </a:solidFill>
                <a:latin typeface="Arial"/>
                <a:ea typeface="Arial"/>
              </a:rPr>
              <a:t>    Create Branches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4114800" y="1504800"/>
            <a:ext cx="847080" cy="109332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6"/>
          <p:cNvSpPr/>
          <p:nvPr/>
        </p:nvSpPr>
        <p:spPr>
          <a:xfrm>
            <a:off x="5334120" y="1504800"/>
            <a:ext cx="847080" cy="109332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7"/>
          <p:cNvSpPr/>
          <p:nvPr/>
        </p:nvSpPr>
        <p:spPr>
          <a:xfrm>
            <a:off x="5410080" y="1809720"/>
            <a:ext cx="761400" cy="48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000000"/>
                </a:solidFill>
                <a:latin typeface="Arial"/>
                <a:ea typeface="Arial"/>
              </a:rPr>
              <a:t>Update 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Branches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6781680" y="1504800"/>
            <a:ext cx="847080" cy="109332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9"/>
          <p:cNvSpPr/>
          <p:nvPr/>
        </p:nvSpPr>
        <p:spPr>
          <a:xfrm>
            <a:off x="6858000" y="1809720"/>
            <a:ext cx="83736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900" b="0" strike="noStrike" spc="-1">
                <a:solidFill>
                  <a:srgbClr val="000000"/>
                </a:solidFill>
                <a:latin typeface="Arial"/>
                <a:ea typeface="Arial"/>
              </a:rPr>
              <a:t>Soft  Delete Branches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23" name="CustomShape 10"/>
          <p:cNvSpPr/>
          <p:nvPr/>
        </p:nvSpPr>
        <p:spPr>
          <a:xfrm>
            <a:off x="3733920" y="1581120"/>
            <a:ext cx="24840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4" name="CustomShape 11"/>
          <p:cNvSpPr/>
          <p:nvPr/>
        </p:nvSpPr>
        <p:spPr>
          <a:xfrm>
            <a:off x="5004000" y="1641240"/>
            <a:ext cx="24840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5" name="CustomShape 12"/>
          <p:cNvSpPr/>
          <p:nvPr/>
        </p:nvSpPr>
        <p:spPr>
          <a:xfrm>
            <a:off x="6248520" y="1581120"/>
            <a:ext cx="24840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6" name="CustomShape 13"/>
          <p:cNvSpPr/>
          <p:nvPr/>
        </p:nvSpPr>
        <p:spPr>
          <a:xfrm>
            <a:off x="8001000" y="1581120"/>
            <a:ext cx="24840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7" name="CustomShape 14"/>
          <p:cNvSpPr/>
          <p:nvPr/>
        </p:nvSpPr>
        <p:spPr>
          <a:xfrm>
            <a:off x="2482560" y="3029040"/>
            <a:ext cx="1402920" cy="41616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Create branches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28" name="CustomShape 15"/>
          <p:cNvSpPr/>
          <p:nvPr/>
        </p:nvSpPr>
        <p:spPr>
          <a:xfrm>
            <a:off x="3962520" y="3029040"/>
            <a:ext cx="1142280" cy="41616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Read branches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29" name="CustomShape 16"/>
          <p:cNvSpPr/>
          <p:nvPr/>
        </p:nvSpPr>
        <p:spPr>
          <a:xfrm>
            <a:off x="5257800" y="3029040"/>
            <a:ext cx="990000" cy="41616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Update  branches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30" name="CustomShape 17"/>
          <p:cNvSpPr/>
          <p:nvPr/>
        </p:nvSpPr>
        <p:spPr>
          <a:xfrm>
            <a:off x="6629400" y="3029040"/>
            <a:ext cx="1142280" cy="38016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Soft Delete  branches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31" name="CustomShape 18"/>
          <p:cNvSpPr/>
          <p:nvPr/>
        </p:nvSpPr>
        <p:spPr>
          <a:xfrm>
            <a:off x="5334120" y="3867120"/>
            <a:ext cx="227880" cy="151560"/>
          </a:xfrm>
          <a:prstGeom prst="ellipse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19"/>
          <p:cNvSpPr/>
          <p:nvPr/>
        </p:nvSpPr>
        <p:spPr>
          <a:xfrm>
            <a:off x="2666880" y="2495520"/>
            <a:ext cx="33264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3" name="CustomShape 20"/>
          <p:cNvSpPr/>
          <p:nvPr/>
        </p:nvSpPr>
        <p:spPr>
          <a:xfrm>
            <a:off x="4152240" y="260784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4" name="CustomShape 21"/>
          <p:cNvSpPr/>
          <p:nvPr/>
        </p:nvSpPr>
        <p:spPr>
          <a:xfrm>
            <a:off x="5412600" y="2607840"/>
            <a:ext cx="22536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5" name="CustomShape 22"/>
          <p:cNvSpPr/>
          <p:nvPr/>
        </p:nvSpPr>
        <p:spPr>
          <a:xfrm>
            <a:off x="6673320" y="260784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6" name="CustomShape 23"/>
          <p:cNvSpPr/>
          <p:nvPr/>
        </p:nvSpPr>
        <p:spPr>
          <a:xfrm>
            <a:off x="4683960" y="8460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7" name="CustomShape 24"/>
          <p:cNvSpPr/>
          <p:nvPr/>
        </p:nvSpPr>
        <p:spPr>
          <a:xfrm>
            <a:off x="2835360" y="96624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8" name="CustomShape 25"/>
          <p:cNvSpPr/>
          <p:nvPr/>
        </p:nvSpPr>
        <p:spPr>
          <a:xfrm rot="5400000">
            <a:off x="1067400" y="133200"/>
            <a:ext cx="685080" cy="837360"/>
          </a:xfrm>
          <a:custGeom>
            <a:avLst/>
            <a:gdLst/>
            <a:ahLst/>
            <a:cxnLst/>
            <a:rect l="l" t="t" r="r" b="b"/>
            <a:pathLst>
              <a:path w="1271" h="1271">
                <a:moveTo>
                  <a:pt x="0" y="0"/>
                </a:moveTo>
                <a:lnTo>
                  <a:pt x="1270" y="0"/>
                </a:lnTo>
                <a:lnTo>
                  <a:pt x="1270" y="635"/>
                </a:lnTo>
                <a:lnTo>
                  <a:pt x="1270" y="1270"/>
                </a:lnTo>
                <a:lnTo>
                  <a:pt x="635" y="635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26"/>
          <p:cNvSpPr/>
          <p:nvPr/>
        </p:nvSpPr>
        <p:spPr>
          <a:xfrm flipV="1">
            <a:off x="1828800" y="545760"/>
            <a:ext cx="913680" cy="42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7"/>
          <p:cNvSpPr/>
          <p:nvPr/>
        </p:nvSpPr>
        <p:spPr>
          <a:xfrm>
            <a:off x="1371600" y="361800"/>
            <a:ext cx="304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1" name="CustomShape 28"/>
          <p:cNvSpPr/>
          <p:nvPr/>
        </p:nvSpPr>
        <p:spPr>
          <a:xfrm>
            <a:off x="3591000" y="2052000"/>
            <a:ext cx="52308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9"/>
          <p:cNvSpPr/>
          <p:nvPr/>
        </p:nvSpPr>
        <p:spPr>
          <a:xfrm>
            <a:off x="4962600" y="2052000"/>
            <a:ext cx="37080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0"/>
          <p:cNvSpPr/>
          <p:nvPr/>
        </p:nvSpPr>
        <p:spPr>
          <a:xfrm flipV="1">
            <a:off x="6181920" y="2036880"/>
            <a:ext cx="59940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1"/>
          <p:cNvSpPr/>
          <p:nvPr/>
        </p:nvSpPr>
        <p:spPr>
          <a:xfrm>
            <a:off x="5181480" y="4400640"/>
            <a:ext cx="532800" cy="456480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306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tth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5" name="CustomShape 32"/>
          <p:cNvSpPr/>
          <p:nvPr/>
        </p:nvSpPr>
        <p:spPr>
          <a:xfrm rot="16200000" flipH="1">
            <a:off x="2961000" y="2805120"/>
            <a:ext cx="429120" cy="1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33"/>
          <p:cNvSpPr/>
          <p:nvPr/>
        </p:nvSpPr>
        <p:spPr>
          <a:xfrm rot="5400000">
            <a:off x="4322160" y="2811240"/>
            <a:ext cx="42912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34"/>
          <p:cNvSpPr/>
          <p:nvPr/>
        </p:nvSpPr>
        <p:spPr>
          <a:xfrm flipH="1" flipV="1">
            <a:off x="6171480" y="513720"/>
            <a:ext cx="1456560" cy="1536840"/>
          </a:xfrm>
          <a:prstGeom prst="bentConnector4">
            <a:avLst>
              <a:gd name="adj1" fmla="val -15685"/>
              <a:gd name="adj2" fmla="val 67788"/>
            </a:avLst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35"/>
          <p:cNvSpPr/>
          <p:nvPr/>
        </p:nvSpPr>
        <p:spPr>
          <a:xfrm rot="5400000">
            <a:off x="6989040" y="2811240"/>
            <a:ext cx="42912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36"/>
          <p:cNvSpPr/>
          <p:nvPr/>
        </p:nvSpPr>
        <p:spPr>
          <a:xfrm rot="5400000">
            <a:off x="6115680" y="2857320"/>
            <a:ext cx="532800" cy="1637640"/>
          </a:xfrm>
          <a:prstGeom prst="bentConnector2">
            <a:avLst/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37"/>
          <p:cNvSpPr/>
          <p:nvPr/>
        </p:nvSpPr>
        <p:spPr>
          <a:xfrm rot="16200000" flipH="1">
            <a:off x="4010400" y="2619720"/>
            <a:ext cx="496800" cy="2148840"/>
          </a:xfrm>
          <a:prstGeom prst="bentConnector2">
            <a:avLst/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38"/>
          <p:cNvSpPr/>
          <p:nvPr/>
        </p:nvSpPr>
        <p:spPr>
          <a:xfrm rot="16200000" flipH="1">
            <a:off x="4685040" y="3294360"/>
            <a:ext cx="496800" cy="799560"/>
          </a:xfrm>
          <a:prstGeom prst="bentConnector2">
            <a:avLst/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39"/>
          <p:cNvSpPr/>
          <p:nvPr/>
        </p:nvSpPr>
        <p:spPr>
          <a:xfrm rot="5400000">
            <a:off x="5409720" y="3599280"/>
            <a:ext cx="496800" cy="189720"/>
          </a:xfrm>
          <a:prstGeom prst="bentConnector2">
            <a:avLst/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40"/>
          <p:cNvSpPr/>
          <p:nvPr/>
        </p:nvSpPr>
        <p:spPr>
          <a:xfrm rot="5400000">
            <a:off x="5258520" y="4210200"/>
            <a:ext cx="38016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41"/>
          <p:cNvSpPr/>
          <p:nvPr/>
        </p:nvSpPr>
        <p:spPr>
          <a:xfrm>
            <a:off x="5334120" y="4400640"/>
            <a:ext cx="304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55" name="CustomShape 42"/>
          <p:cNvSpPr/>
          <p:nvPr/>
        </p:nvSpPr>
        <p:spPr>
          <a:xfrm flipV="1">
            <a:off x="3591000" y="496080"/>
            <a:ext cx="3706560" cy="4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43"/>
          <p:cNvSpPr/>
          <p:nvPr/>
        </p:nvSpPr>
        <p:spPr>
          <a:xfrm rot="5400000">
            <a:off x="2962440" y="1299240"/>
            <a:ext cx="41004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44"/>
          <p:cNvSpPr/>
          <p:nvPr/>
        </p:nvSpPr>
        <p:spPr>
          <a:xfrm rot="16200000">
            <a:off x="7277040" y="248400"/>
            <a:ext cx="532800" cy="456480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306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tth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8" name="CustomShape 45"/>
          <p:cNvSpPr/>
          <p:nvPr/>
        </p:nvSpPr>
        <p:spPr>
          <a:xfrm>
            <a:off x="7391520" y="361800"/>
            <a:ext cx="304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9" name="CustomShape 46"/>
          <p:cNvSpPr/>
          <p:nvPr/>
        </p:nvSpPr>
        <p:spPr>
          <a:xfrm>
            <a:off x="4191120" y="1809720"/>
            <a:ext cx="761400" cy="48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000000"/>
                </a:solidFill>
                <a:latin typeface="Arial"/>
                <a:ea typeface="Arial"/>
              </a:rPr>
              <a:t>   Read Branches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60" name="CustomShape 47"/>
          <p:cNvSpPr/>
          <p:nvPr/>
        </p:nvSpPr>
        <p:spPr>
          <a:xfrm rot="5400000">
            <a:off x="5541120" y="2811240"/>
            <a:ext cx="42912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743200" y="0"/>
            <a:ext cx="847080" cy="109332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2819520" y="285840"/>
            <a:ext cx="913680" cy="51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Manage Currency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2743200" y="1504800"/>
            <a:ext cx="847080" cy="109332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743200" y="1809720"/>
            <a:ext cx="837360" cy="48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000000"/>
                </a:solidFill>
                <a:latin typeface="Arial"/>
                <a:ea typeface="Arial"/>
              </a:rPr>
              <a:t>    Create 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000000"/>
                </a:solidFill>
                <a:latin typeface="Arial"/>
                <a:ea typeface="Arial"/>
              </a:rPr>
              <a:t>   Currency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4114800" y="1504800"/>
            <a:ext cx="847080" cy="109332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6"/>
          <p:cNvSpPr/>
          <p:nvPr/>
        </p:nvSpPr>
        <p:spPr>
          <a:xfrm>
            <a:off x="5334120" y="1504800"/>
            <a:ext cx="847080" cy="109332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7"/>
          <p:cNvSpPr/>
          <p:nvPr/>
        </p:nvSpPr>
        <p:spPr>
          <a:xfrm>
            <a:off x="5410080" y="1809720"/>
            <a:ext cx="761400" cy="48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000000"/>
                </a:solidFill>
                <a:latin typeface="Arial"/>
                <a:ea typeface="Arial"/>
              </a:rPr>
              <a:t>Update 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Currency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68" name="CustomShape 8"/>
          <p:cNvSpPr/>
          <p:nvPr/>
        </p:nvSpPr>
        <p:spPr>
          <a:xfrm>
            <a:off x="6781680" y="1504800"/>
            <a:ext cx="847080" cy="109332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9"/>
          <p:cNvSpPr/>
          <p:nvPr/>
        </p:nvSpPr>
        <p:spPr>
          <a:xfrm>
            <a:off x="6858000" y="1809720"/>
            <a:ext cx="83736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900" b="0" strike="noStrike" spc="-1">
                <a:solidFill>
                  <a:srgbClr val="000000"/>
                </a:solidFill>
                <a:latin typeface="Arial"/>
                <a:ea typeface="Arial"/>
              </a:rPr>
              <a:t>Soft  Delete 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Currency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70" name="CustomShape 10"/>
          <p:cNvSpPr/>
          <p:nvPr/>
        </p:nvSpPr>
        <p:spPr>
          <a:xfrm>
            <a:off x="3733920" y="1581120"/>
            <a:ext cx="24840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1" name="CustomShape 11"/>
          <p:cNvSpPr/>
          <p:nvPr/>
        </p:nvSpPr>
        <p:spPr>
          <a:xfrm>
            <a:off x="5004000" y="1641240"/>
            <a:ext cx="24840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2" name="CustomShape 12"/>
          <p:cNvSpPr/>
          <p:nvPr/>
        </p:nvSpPr>
        <p:spPr>
          <a:xfrm>
            <a:off x="6248520" y="1581120"/>
            <a:ext cx="24840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3" name="CustomShape 13"/>
          <p:cNvSpPr/>
          <p:nvPr/>
        </p:nvSpPr>
        <p:spPr>
          <a:xfrm>
            <a:off x="8001000" y="1581120"/>
            <a:ext cx="24840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4" name="CustomShape 14"/>
          <p:cNvSpPr/>
          <p:nvPr/>
        </p:nvSpPr>
        <p:spPr>
          <a:xfrm>
            <a:off x="2482560" y="3029040"/>
            <a:ext cx="1402920" cy="41616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Create Currency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75" name="CustomShape 15"/>
          <p:cNvSpPr/>
          <p:nvPr/>
        </p:nvSpPr>
        <p:spPr>
          <a:xfrm>
            <a:off x="3962520" y="3029040"/>
            <a:ext cx="1142280" cy="41616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Read Currency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76" name="CustomShape 16"/>
          <p:cNvSpPr/>
          <p:nvPr/>
        </p:nvSpPr>
        <p:spPr>
          <a:xfrm>
            <a:off x="5257800" y="3029040"/>
            <a:ext cx="990000" cy="41616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Update  Currency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77" name="CustomShape 17"/>
          <p:cNvSpPr/>
          <p:nvPr/>
        </p:nvSpPr>
        <p:spPr>
          <a:xfrm>
            <a:off x="6629400" y="3029040"/>
            <a:ext cx="1142280" cy="38016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 Soft Delete  Currency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78" name="CustomShape 18"/>
          <p:cNvSpPr/>
          <p:nvPr/>
        </p:nvSpPr>
        <p:spPr>
          <a:xfrm>
            <a:off x="5334120" y="3867120"/>
            <a:ext cx="227880" cy="151560"/>
          </a:xfrm>
          <a:prstGeom prst="ellipse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19"/>
          <p:cNvSpPr/>
          <p:nvPr/>
        </p:nvSpPr>
        <p:spPr>
          <a:xfrm>
            <a:off x="2666880" y="2495520"/>
            <a:ext cx="33264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0" name="CustomShape 20"/>
          <p:cNvSpPr/>
          <p:nvPr/>
        </p:nvSpPr>
        <p:spPr>
          <a:xfrm>
            <a:off x="4152240" y="260784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1"/>
          <p:cNvSpPr/>
          <p:nvPr/>
        </p:nvSpPr>
        <p:spPr>
          <a:xfrm>
            <a:off x="5412600" y="2607840"/>
            <a:ext cx="22536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22"/>
          <p:cNvSpPr/>
          <p:nvPr/>
        </p:nvSpPr>
        <p:spPr>
          <a:xfrm>
            <a:off x="6673320" y="260784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3" name="CustomShape 23"/>
          <p:cNvSpPr/>
          <p:nvPr/>
        </p:nvSpPr>
        <p:spPr>
          <a:xfrm>
            <a:off x="4683960" y="8460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4" name="CustomShape 24"/>
          <p:cNvSpPr/>
          <p:nvPr/>
        </p:nvSpPr>
        <p:spPr>
          <a:xfrm>
            <a:off x="2835360" y="96624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5" name="CustomShape 25"/>
          <p:cNvSpPr/>
          <p:nvPr/>
        </p:nvSpPr>
        <p:spPr>
          <a:xfrm rot="5400000">
            <a:off x="1067400" y="133200"/>
            <a:ext cx="685080" cy="837360"/>
          </a:xfrm>
          <a:custGeom>
            <a:avLst/>
            <a:gdLst/>
            <a:ahLst/>
            <a:cxnLst/>
            <a:rect l="l" t="t" r="r" b="b"/>
            <a:pathLst>
              <a:path w="1271" h="1271">
                <a:moveTo>
                  <a:pt x="0" y="0"/>
                </a:moveTo>
                <a:lnTo>
                  <a:pt x="1270" y="0"/>
                </a:lnTo>
                <a:lnTo>
                  <a:pt x="1270" y="635"/>
                </a:lnTo>
                <a:lnTo>
                  <a:pt x="1270" y="1270"/>
                </a:lnTo>
                <a:lnTo>
                  <a:pt x="635" y="635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26"/>
          <p:cNvSpPr/>
          <p:nvPr/>
        </p:nvSpPr>
        <p:spPr>
          <a:xfrm flipV="1">
            <a:off x="1828800" y="545760"/>
            <a:ext cx="913680" cy="42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27"/>
          <p:cNvSpPr/>
          <p:nvPr/>
        </p:nvSpPr>
        <p:spPr>
          <a:xfrm>
            <a:off x="1371600" y="361800"/>
            <a:ext cx="304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8" name="CustomShape 28"/>
          <p:cNvSpPr/>
          <p:nvPr/>
        </p:nvSpPr>
        <p:spPr>
          <a:xfrm>
            <a:off x="3591000" y="2052000"/>
            <a:ext cx="52308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9"/>
          <p:cNvSpPr/>
          <p:nvPr/>
        </p:nvSpPr>
        <p:spPr>
          <a:xfrm>
            <a:off x="4962600" y="2052000"/>
            <a:ext cx="37080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30"/>
          <p:cNvSpPr/>
          <p:nvPr/>
        </p:nvSpPr>
        <p:spPr>
          <a:xfrm flipV="1">
            <a:off x="6181920" y="2036880"/>
            <a:ext cx="59940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31"/>
          <p:cNvSpPr/>
          <p:nvPr/>
        </p:nvSpPr>
        <p:spPr>
          <a:xfrm>
            <a:off x="5181480" y="4400640"/>
            <a:ext cx="532800" cy="456480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306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tth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2" name="CustomShape 32"/>
          <p:cNvSpPr/>
          <p:nvPr/>
        </p:nvSpPr>
        <p:spPr>
          <a:xfrm rot="16200000" flipH="1">
            <a:off x="2961000" y="2805120"/>
            <a:ext cx="429120" cy="1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33"/>
          <p:cNvSpPr/>
          <p:nvPr/>
        </p:nvSpPr>
        <p:spPr>
          <a:xfrm rot="5400000">
            <a:off x="4322160" y="2811240"/>
            <a:ext cx="42912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34"/>
          <p:cNvSpPr/>
          <p:nvPr/>
        </p:nvSpPr>
        <p:spPr>
          <a:xfrm flipH="1" flipV="1">
            <a:off x="6171480" y="513720"/>
            <a:ext cx="1456560" cy="1536840"/>
          </a:xfrm>
          <a:prstGeom prst="bentConnector4">
            <a:avLst>
              <a:gd name="adj1" fmla="val -15685"/>
              <a:gd name="adj2" fmla="val 67788"/>
            </a:avLst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35"/>
          <p:cNvSpPr/>
          <p:nvPr/>
        </p:nvSpPr>
        <p:spPr>
          <a:xfrm rot="5400000">
            <a:off x="6989040" y="2811240"/>
            <a:ext cx="42912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36"/>
          <p:cNvSpPr/>
          <p:nvPr/>
        </p:nvSpPr>
        <p:spPr>
          <a:xfrm rot="5400000">
            <a:off x="6115680" y="2857320"/>
            <a:ext cx="532800" cy="1637640"/>
          </a:xfrm>
          <a:prstGeom prst="bentConnector2">
            <a:avLst/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37"/>
          <p:cNvSpPr/>
          <p:nvPr/>
        </p:nvSpPr>
        <p:spPr>
          <a:xfrm rot="16200000" flipH="1">
            <a:off x="4010400" y="2619720"/>
            <a:ext cx="496800" cy="2148840"/>
          </a:xfrm>
          <a:prstGeom prst="bentConnector2">
            <a:avLst/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8"/>
          <p:cNvSpPr/>
          <p:nvPr/>
        </p:nvSpPr>
        <p:spPr>
          <a:xfrm rot="16200000" flipH="1">
            <a:off x="4685040" y="3294360"/>
            <a:ext cx="496800" cy="799560"/>
          </a:xfrm>
          <a:prstGeom prst="bentConnector2">
            <a:avLst/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39"/>
          <p:cNvSpPr/>
          <p:nvPr/>
        </p:nvSpPr>
        <p:spPr>
          <a:xfrm rot="5400000">
            <a:off x="5409720" y="3599280"/>
            <a:ext cx="496800" cy="189720"/>
          </a:xfrm>
          <a:prstGeom prst="bentConnector2">
            <a:avLst/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40"/>
          <p:cNvSpPr/>
          <p:nvPr/>
        </p:nvSpPr>
        <p:spPr>
          <a:xfrm rot="5400000">
            <a:off x="5258520" y="4210200"/>
            <a:ext cx="38016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41"/>
          <p:cNvSpPr/>
          <p:nvPr/>
        </p:nvSpPr>
        <p:spPr>
          <a:xfrm>
            <a:off x="5334120" y="4400640"/>
            <a:ext cx="304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2" name="CustomShape 42"/>
          <p:cNvSpPr/>
          <p:nvPr/>
        </p:nvSpPr>
        <p:spPr>
          <a:xfrm flipV="1">
            <a:off x="3591000" y="496080"/>
            <a:ext cx="3706560" cy="4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43"/>
          <p:cNvSpPr/>
          <p:nvPr/>
        </p:nvSpPr>
        <p:spPr>
          <a:xfrm rot="5400000">
            <a:off x="2962440" y="1299240"/>
            <a:ext cx="41004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44"/>
          <p:cNvSpPr/>
          <p:nvPr/>
        </p:nvSpPr>
        <p:spPr>
          <a:xfrm rot="16200000">
            <a:off x="7277040" y="248400"/>
            <a:ext cx="532800" cy="456480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306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tth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5" name="CustomShape 45"/>
          <p:cNvSpPr/>
          <p:nvPr/>
        </p:nvSpPr>
        <p:spPr>
          <a:xfrm>
            <a:off x="7391520" y="361800"/>
            <a:ext cx="304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6" name="CustomShape 46"/>
          <p:cNvSpPr/>
          <p:nvPr/>
        </p:nvSpPr>
        <p:spPr>
          <a:xfrm>
            <a:off x="4191120" y="1809720"/>
            <a:ext cx="761400" cy="48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000000"/>
                </a:solidFill>
                <a:latin typeface="Arial"/>
                <a:ea typeface="Arial"/>
              </a:rPr>
              <a:t>   Read  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Currency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7" name="CustomShape 47"/>
          <p:cNvSpPr/>
          <p:nvPr/>
        </p:nvSpPr>
        <p:spPr>
          <a:xfrm rot="5400000">
            <a:off x="5541120" y="2811240"/>
            <a:ext cx="42912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2666880" y="1047600"/>
            <a:ext cx="847080" cy="71244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2"/>
          <p:cNvSpPr/>
          <p:nvPr/>
        </p:nvSpPr>
        <p:spPr>
          <a:xfrm>
            <a:off x="2743200" y="1200240"/>
            <a:ext cx="91368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Create 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Account?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2743200" y="2419200"/>
            <a:ext cx="685080" cy="71244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743200" y="2571840"/>
            <a:ext cx="761400" cy="42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800" b="0" strike="noStrike" spc="-1">
                <a:solidFill>
                  <a:srgbClr val="000000"/>
                </a:solidFill>
                <a:latin typeface="Arial"/>
                <a:ea typeface="Arial"/>
              </a:rPr>
              <a:t>   Manage Signatory?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4038480" y="1047600"/>
            <a:ext cx="847080" cy="6850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6"/>
          <p:cNvSpPr/>
          <p:nvPr/>
        </p:nvSpPr>
        <p:spPr>
          <a:xfrm>
            <a:off x="4191120" y="1733400"/>
            <a:ext cx="24840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581280" y="1123920"/>
            <a:ext cx="24840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5" name="CustomShape 8"/>
          <p:cNvSpPr/>
          <p:nvPr/>
        </p:nvSpPr>
        <p:spPr>
          <a:xfrm>
            <a:off x="6324480" y="1047600"/>
            <a:ext cx="24840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6" name="CustomShape 9"/>
          <p:cNvSpPr/>
          <p:nvPr/>
        </p:nvSpPr>
        <p:spPr>
          <a:xfrm>
            <a:off x="7924680" y="895320"/>
            <a:ext cx="24840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7" name="CustomShape 10"/>
          <p:cNvSpPr/>
          <p:nvPr/>
        </p:nvSpPr>
        <p:spPr>
          <a:xfrm>
            <a:off x="2514600" y="3333600"/>
            <a:ext cx="1142280" cy="41616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Manage Account and its Signatory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18" name="CustomShape 11"/>
          <p:cNvSpPr/>
          <p:nvPr/>
        </p:nvSpPr>
        <p:spPr>
          <a:xfrm>
            <a:off x="5334120" y="2495520"/>
            <a:ext cx="837360" cy="45648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Update  Account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19" name="CustomShape 12"/>
          <p:cNvSpPr/>
          <p:nvPr/>
        </p:nvSpPr>
        <p:spPr>
          <a:xfrm>
            <a:off x="6629400" y="2495520"/>
            <a:ext cx="990000" cy="45648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Soft Delete Account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20" name="CustomShape 13"/>
          <p:cNvSpPr/>
          <p:nvPr/>
        </p:nvSpPr>
        <p:spPr>
          <a:xfrm>
            <a:off x="5334120" y="3867120"/>
            <a:ext cx="227880" cy="151560"/>
          </a:xfrm>
          <a:prstGeom prst="ellipse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2743200" y="3029040"/>
            <a:ext cx="33264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2" name="CustomShape 15"/>
          <p:cNvSpPr/>
          <p:nvPr/>
        </p:nvSpPr>
        <p:spPr>
          <a:xfrm>
            <a:off x="5486400" y="1809720"/>
            <a:ext cx="22536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3" name="CustomShape 16"/>
          <p:cNvSpPr/>
          <p:nvPr/>
        </p:nvSpPr>
        <p:spPr>
          <a:xfrm>
            <a:off x="6781680" y="180972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4" name="CustomShape 17"/>
          <p:cNvSpPr/>
          <p:nvPr/>
        </p:nvSpPr>
        <p:spPr>
          <a:xfrm>
            <a:off x="4683960" y="8460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5" name="CustomShape 18"/>
          <p:cNvSpPr/>
          <p:nvPr/>
        </p:nvSpPr>
        <p:spPr>
          <a:xfrm>
            <a:off x="2743200" y="1733400"/>
            <a:ext cx="22788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6" name="CustomShape 19"/>
          <p:cNvSpPr/>
          <p:nvPr/>
        </p:nvSpPr>
        <p:spPr>
          <a:xfrm rot="5400000">
            <a:off x="801000" y="94320"/>
            <a:ext cx="608760" cy="685080"/>
          </a:xfrm>
          <a:custGeom>
            <a:avLst/>
            <a:gdLst/>
            <a:ahLst/>
            <a:cxnLst/>
            <a:rect l="l" t="t" r="r" b="b"/>
            <a:pathLst>
              <a:path w="1271" h="1271">
                <a:moveTo>
                  <a:pt x="0" y="0"/>
                </a:moveTo>
                <a:lnTo>
                  <a:pt x="1270" y="0"/>
                </a:lnTo>
                <a:lnTo>
                  <a:pt x="1270" y="635"/>
                </a:lnTo>
                <a:lnTo>
                  <a:pt x="1270" y="1270"/>
                </a:lnTo>
                <a:lnTo>
                  <a:pt x="635" y="635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20"/>
          <p:cNvSpPr/>
          <p:nvPr/>
        </p:nvSpPr>
        <p:spPr>
          <a:xfrm>
            <a:off x="1066680" y="285840"/>
            <a:ext cx="304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8" name="CustomShape 21"/>
          <p:cNvSpPr/>
          <p:nvPr/>
        </p:nvSpPr>
        <p:spPr>
          <a:xfrm>
            <a:off x="5181480" y="4400640"/>
            <a:ext cx="532800" cy="456480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306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tth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9" name="CustomShape 22"/>
          <p:cNvSpPr/>
          <p:nvPr/>
        </p:nvSpPr>
        <p:spPr>
          <a:xfrm rot="5400000">
            <a:off x="2986200" y="3232800"/>
            <a:ext cx="20052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23"/>
          <p:cNvSpPr/>
          <p:nvPr/>
        </p:nvSpPr>
        <p:spPr>
          <a:xfrm rot="5400000">
            <a:off x="6746760" y="2112120"/>
            <a:ext cx="76140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24"/>
          <p:cNvSpPr/>
          <p:nvPr/>
        </p:nvSpPr>
        <p:spPr>
          <a:xfrm rot="5400000">
            <a:off x="5848920" y="2666880"/>
            <a:ext cx="990000" cy="1561320"/>
          </a:xfrm>
          <a:prstGeom prst="bentConnector2">
            <a:avLst/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5"/>
          <p:cNvSpPr/>
          <p:nvPr/>
        </p:nvSpPr>
        <p:spPr>
          <a:xfrm rot="16200000" flipH="1">
            <a:off x="4113720" y="2722680"/>
            <a:ext cx="191880" cy="2247120"/>
          </a:xfrm>
          <a:prstGeom prst="bentConnector2">
            <a:avLst/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6"/>
          <p:cNvSpPr/>
          <p:nvPr/>
        </p:nvSpPr>
        <p:spPr>
          <a:xfrm rot="5400000">
            <a:off x="5163120" y="3352680"/>
            <a:ext cx="990000" cy="189720"/>
          </a:xfrm>
          <a:prstGeom prst="bentConnector2">
            <a:avLst/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27"/>
          <p:cNvSpPr/>
          <p:nvPr/>
        </p:nvSpPr>
        <p:spPr>
          <a:xfrm rot="5400000">
            <a:off x="5258520" y="4210200"/>
            <a:ext cx="38016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28"/>
          <p:cNvSpPr/>
          <p:nvPr/>
        </p:nvSpPr>
        <p:spPr>
          <a:xfrm>
            <a:off x="5257800" y="4400640"/>
            <a:ext cx="304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36" name="CustomShape 29"/>
          <p:cNvSpPr/>
          <p:nvPr/>
        </p:nvSpPr>
        <p:spPr>
          <a:xfrm rot="16200000">
            <a:off x="8115120" y="172080"/>
            <a:ext cx="532800" cy="456480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306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tth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7" name="CustomShape 30"/>
          <p:cNvSpPr/>
          <p:nvPr/>
        </p:nvSpPr>
        <p:spPr>
          <a:xfrm>
            <a:off x="8229600" y="209520"/>
            <a:ext cx="304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8" name="CustomShape 31"/>
          <p:cNvSpPr/>
          <p:nvPr/>
        </p:nvSpPr>
        <p:spPr>
          <a:xfrm>
            <a:off x="4114800" y="1123920"/>
            <a:ext cx="76140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900" b="0" strike="noStrike" spc="-1">
                <a:solidFill>
                  <a:srgbClr val="000000"/>
                </a:solidFill>
                <a:latin typeface="Arial"/>
                <a:ea typeface="Arial"/>
              </a:rPr>
              <a:t>   Update 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Account?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39" name="CustomShape 32"/>
          <p:cNvSpPr/>
          <p:nvPr/>
        </p:nvSpPr>
        <p:spPr>
          <a:xfrm>
            <a:off x="2666880" y="0"/>
            <a:ext cx="847080" cy="78840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33"/>
          <p:cNvSpPr/>
          <p:nvPr/>
        </p:nvSpPr>
        <p:spPr>
          <a:xfrm>
            <a:off x="2743200" y="133200"/>
            <a:ext cx="990000" cy="48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000000"/>
                </a:solidFill>
                <a:latin typeface="Arial"/>
                <a:ea typeface="Arial"/>
              </a:rPr>
              <a:t>Manage Account?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1" name="CustomShape 34"/>
          <p:cNvSpPr/>
          <p:nvPr/>
        </p:nvSpPr>
        <p:spPr>
          <a:xfrm rot="5400000">
            <a:off x="2962440" y="918720"/>
            <a:ext cx="25776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35"/>
          <p:cNvSpPr/>
          <p:nvPr/>
        </p:nvSpPr>
        <p:spPr>
          <a:xfrm>
            <a:off x="3657600" y="2038320"/>
            <a:ext cx="151560" cy="151560"/>
          </a:xfrm>
          <a:prstGeom prst="ellipse">
            <a:avLst/>
          </a:prstGeom>
          <a:solidFill>
            <a:schemeClr val="bg1"/>
          </a:solidFill>
          <a:ln>
            <a:solidFill>
              <a:srgbClr val="306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36"/>
          <p:cNvSpPr/>
          <p:nvPr/>
        </p:nvSpPr>
        <p:spPr>
          <a:xfrm rot="16200000" flipH="1">
            <a:off x="3197160" y="1654200"/>
            <a:ext cx="353160" cy="565920"/>
          </a:xfrm>
          <a:prstGeom prst="bentConnector2">
            <a:avLst/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37"/>
          <p:cNvSpPr/>
          <p:nvPr/>
        </p:nvSpPr>
        <p:spPr>
          <a:xfrm rot="5400000">
            <a:off x="3946320" y="1597320"/>
            <a:ext cx="380160" cy="651960"/>
          </a:xfrm>
          <a:prstGeom prst="bentConnector2">
            <a:avLst/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38"/>
          <p:cNvSpPr/>
          <p:nvPr/>
        </p:nvSpPr>
        <p:spPr>
          <a:xfrm rot="5400000">
            <a:off x="3296520" y="1981080"/>
            <a:ext cx="227880" cy="6469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39"/>
          <p:cNvSpPr/>
          <p:nvPr/>
        </p:nvSpPr>
        <p:spPr>
          <a:xfrm flipV="1">
            <a:off x="3514680" y="1389240"/>
            <a:ext cx="52308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40"/>
          <p:cNvSpPr/>
          <p:nvPr/>
        </p:nvSpPr>
        <p:spPr>
          <a:xfrm flipV="1">
            <a:off x="1447920" y="393120"/>
            <a:ext cx="1218600" cy="42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41"/>
          <p:cNvSpPr/>
          <p:nvPr/>
        </p:nvSpPr>
        <p:spPr>
          <a:xfrm rot="10800000">
            <a:off x="1981800" y="438120"/>
            <a:ext cx="761400" cy="2348280"/>
          </a:xfrm>
          <a:prstGeom prst="bentConnector2">
            <a:avLst/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42"/>
          <p:cNvSpPr/>
          <p:nvPr/>
        </p:nvSpPr>
        <p:spPr>
          <a:xfrm>
            <a:off x="1676520" y="1962000"/>
            <a:ext cx="24840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0" name="CustomShape 43"/>
          <p:cNvSpPr/>
          <p:nvPr/>
        </p:nvSpPr>
        <p:spPr>
          <a:xfrm>
            <a:off x="5334120" y="1047600"/>
            <a:ext cx="847080" cy="6850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44"/>
          <p:cNvSpPr/>
          <p:nvPr/>
        </p:nvSpPr>
        <p:spPr>
          <a:xfrm>
            <a:off x="5410080" y="1200240"/>
            <a:ext cx="76140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900" b="0" strike="noStrike" spc="-1">
                <a:solidFill>
                  <a:srgbClr val="000000"/>
                </a:solidFill>
                <a:latin typeface="Arial"/>
                <a:ea typeface="Arial"/>
              </a:rPr>
              <a:t>   Read 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Account?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52" name="CustomShape 45"/>
          <p:cNvSpPr/>
          <p:nvPr/>
        </p:nvSpPr>
        <p:spPr>
          <a:xfrm>
            <a:off x="6705720" y="1047600"/>
            <a:ext cx="847080" cy="6850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46"/>
          <p:cNvSpPr/>
          <p:nvPr/>
        </p:nvSpPr>
        <p:spPr>
          <a:xfrm>
            <a:off x="6858000" y="1047600"/>
            <a:ext cx="685080" cy="56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900" b="0" strike="noStrike" spc="-1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" sz="800" b="0" strike="noStrike" spc="-1">
                <a:solidFill>
                  <a:srgbClr val="000000"/>
                </a:solidFill>
                <a:latin typeface="Arial"/>
                <a:ea typeface="Arial"/>
              </a:rPr>
              <a:t>Soft Delete 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Account?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54" name="CustomShape 47"/>
          <p:cNvSpPr/>
          <p:nvPr/>
        </p:nvSpPr>
        <p:spPr>
          <a:xfrm>
            <a:off x="4886280" y="1390680"/>
            <a:ext cx="44676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48"/>
          <p:cNvSpPr/>
          <p:nvPr/>
        </p:nvSpPr>
        <p:spPr>
          <a:xfrm>
            <a:off x="6181920" y="1390680"/>
            <a:ext cx="52308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49"/>
          <p:cNvSpPr/>
          <p:nvPr/>
        </p:nvSpPr>
        <p:spPr>
          <a:xfrm>
            <a:off x="4876920" y="1047600"/>
            <a:ext cx="24840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7" name="CustomShape 50"/>
          <p:cNvSpPr/>
          <p:nvPr/>
        </p:nvSpPr>
        <p:spPr>
          <a:xfrm rot="5400000">
            <a:off x="5375160" y="2112120"/>
            <a:ext cx="76140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51"/>
          <p:cNvSpPr/>
          <p:nvPr/>
        </p:nvSpPr>
        <p:spPr>
          <a:xfrm>
            <a:off x="3514680" y="394560"/>
            <a:ext cx="463788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52"/>
          <p:cNvSpPr/>
          <p:nvPr/>
        </p:nvSpPr>
        <p:spPr>
          <a:xfrm flipV="1">
            <a:off x="7553520" y="398520"/>
            <a:ext cx="599400" cy="9900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2666880" y="1047600"/>
            <a:ext cx="847080" cy="71244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2"/>
          <p:cNvSpPr/>
          <p:nvPr/>
        </p:nvSpPr>
        <p:spPr>
          <a:xfrm>
            <a:off x="2743200" y="1200240"/>
            <a:ext cx="91368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Create 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Batch?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2743200" y="2419200"/>
            <a:ext cx="685080" cy="71244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4"/>
          <p:cNvSpPr/>
          <p:nvPr/>
        </p:nvSpPr>
        <p:spPr>
          <a:xfrm>
            <a:off x="2743200" y="2571840"/>
            <a:ext cx="761400" cy="42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800" b="0" strike="noStrike" spc="-1">
                <a:solidFill>
                  <a:srgbClr val="000000"/>
                </a:solidFill>
                <a:latin typeface="Arial"/>
                <a:ea typeface="Arial"/>
              </a:rPr>
              <a:t>   Manage Cheques?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4038480" y="1047600"/>
            <a:ext cx="847080" cy="6850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6"/>
          <p:cNvSpPr/>
          <p:nvPr/>
        </p:nvSpPr>
        <p:spPr>
          <a:xfrm>
            <a:off x="4191120" y="1733400"/>
            <a:ext cx="24840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6" name="CustomShape 7"/>
          <p:cNvSpPr/>
          <p:nvPr/>
        </p:nvSpPr>
        <p:spPr>
          <a:xfrm>
            <a:off x="3581280" y="1123920"/>
            <a:ext cx="24840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7" name="CustomShape 8"/>
          <p:cNvSpPr/>
          <p:nvPr/>
        </p:nvSpPr>
        <p:spPr>
          <a:xfrm>
            <a:off x="6324480" y="1047600"/>
            <a:ext cx="24840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8" name="CustomShape 9"/>
          <p:cNvSpPr/>
          <p:nvPr/>
        </p:nvSpPr>
        <p:spPr>
          <a:xfrm>
            <a:off x="7924680" y="895320"/>
            <a:ext cx="24840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9" name="CustomShape 10"/>
          <p:cNvSpPr/>
          <p:nvPr/>
        </p:nvSpPr>
        <p:spPr>
          <a:xfrm>
            <a:off x="2514600" y="3333600"/>
            <a:ext cx="1142280" cy="41616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Manage Batch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70" name="CustomShape 11"/>
          <p:cNvSpPr/>
          <p:nvPr/>
        </p:nvSpPr>
        <p:spPr>
          <a:xfrm>
            <a:off x="5334120" y="2495520"/>
            <a:ext cx="837360" cy="45648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Read  Batch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71" name="CustomShape 12"/>
          <p:cNvSpPr/>
          <p:nvPr/>
        </p:nvSpPr>
        <p:spPr>
          <a:xfrm>
            <a:off x="6629400" y="2495520"/>
            <a:ext cx="990000" cy="45648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Soft Delete Batch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72" name="CustomShape 13"/>
          <p:cNvSpPr/>
          <p:nvPr/>
        </p:nvSpPr>
        <p:spPr>
          <a:xfrm>
            <a:off x="5334120" y="3867120"/>
            <a:ext cx="227880" cy="151560"/>
          </a:xfrm>
          <a:prstGeom prst="ellipse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14"/>
          <p:cNvSpPr/>
          <p:nvPr/>
        </p:nvSpPr>
        <p:spPr>
          <a:xfrm>
            <a:off x="2743200" y="3029040"/>
            <a:ext cx="33264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4" name="CustomShape 15"/>
          <p:cNvSpPr/>
          <p:nvPr/>
        </p:nvSpPr>
        <p:spPr>
          <a:xfrm>
            <a:off x="5486400" y="1809720"/>
            <a:ext cx="22536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5" name="CustomShape 16"/>
          <p:cNvSpPr/>
          <p:nvPr/>
        </p:nvSpPr>
        <p:spPr>
          <a:xfrm>
            <a:off x="6781680" y="180972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6" name="CustomShape 17"/>
          <p:cNvSpPr/>
          <p:nvPr/>
        </p:nvSpPr>
        <p:spPr>
          <a:xfrm>
            <a:off x="4683960" y="8460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7" name="CustomShape 18"/>
          <p:cNvSpPr/>
          <p:nvPr/>
        </p:nvSpPr>
        <p:spPr>
          <a:xfrm>
            <a:off x="2743200" y="1733400"/>
            <a:ext cx="22788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8" name="CustomShape 19"/>
          <p:cNvSpPr/>
          <p:nvPr/>
        </p:nvSpPr>
        <p:spPr>
          <a:xfrm>
            <a:off x="1143000" y="285840"/>
            <a:ext cx="304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20"/>
          <p:cNvSpPr/>
          <p:nvPr/>
        </p:nvSpPr>
        <p:spPr>
          <a:xfrm>
            <a:off x="5181480" y="4400640"/>
            <a:ext cx="532800" cy="456480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306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80" name="CustomShape 21"/>
          <p:cNvSpPr/>
          <p:nvPr/>
        </p:nvSpPr>
        <p:spPr>
          <a:xfrm rot="5400000">
            <a:off x="2986200" y="3232800"/>
            <a:ext cx="20052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22"/>
          <p:cNvSpPr/>
          <p:nvPr/>
        </p:nvSpPr>
        <p:spPr>
          <a:xfrm rot="5400000">
            <a:off x="6746760" y="2112120"/>
            <a:ext cx="76140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23"/>
          <p:cNvSpPr/>
          <p:nvPr/>
        </p:nvSpPr>
        <p:spPr>
          <a:xfrm rot="5400000">
            <a:off x="5848920" y="2666880"/>
            <a:ext cx="990000" cy="1561320"/>
          </a:xfrm>
          <a:prstGeom prst="bentConnector2">
            <a:avLst/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24"/>
          <p:cNvSpPr/>
          <p:nvPr/>
        </p:nvSpPr>
        <p:spPr>
          <a:xfrm rot="16200000" flipH="1">
            <a:off x="4113720" y="2722680"/>
            <a:ext cx="191880" cy="2247120"/>
          </a:xfrm>
          <a:prstGeom prst="bentConnector2">
            <a:avLst/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25"/>
          <p:cNvSpPr/>
          <p:nvPr/>
        </p:nvSpPr>
        <p:spPr>
          <a:xfrm rot="5400000">
            <a:off x="5163120" y="3352680"/>
            <a:ext cx="990000" cy="189720"/>
          </a:xfrm>
          <a:prstGeom prst="bentConnector2">
            <a:avLst/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26"/>
          <p:cNvSpPr/>
          <p:nvPr/>
        </p:nvSpPr>
        <p:spPr>
          <a:xfrm rot="5400000">
            <a:off x="5258520" y="4210200"/>
            <a:ext cx="38016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27"/>
          <p:cNvSpPr/>
          <p:nvPr/>
        </p:nvSpPr>
        <p:spPr>
          <a:xfrm>
            <a:off x="5257800" y="4400640"/>
            <a:ext cx="304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87" name="CustomShape 28"/>
          <p:cNvSpPr/>
          <p:nvPr/>
        </p:nvSpPr>
        <p:spPr>
          <a:xfrm rot="16200000">
            <a:off x="8115120" y="172080"/>
            <a:ext cx="532800" cy="456480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306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tth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8" name="CustomShape 29"/>
          <p:cNvSpPr/>
          <p:nvPr/>
        </p:nvSpPr>
        <p:spPr>
          <a:xfrm>
            <a:off x="8229600" y="209520"/>
            <a:ext cx="304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9" name="CustomShape 30"/>
          <p:cNvSpPr/>
          <p:nvPr/>
        </p:nvSpPr>
        <p:spPr>
          <a:xfrm>
            <a:off x="4114800" y="1123920"/>
            <a:ext cx="76140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900" b="0" strike="noStrike" spc="-1">
                <a:solidFill>
                  <a:srgbClr val="000000"/>
                </a:solidFill>
                <a:latin typeface="Arial"/>
                <a:ea typeface="Arial"/>
              </a:rPr>
              <a:t>   Update 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Batch?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90" name="CustomShape 31"/>
          <p:cNvSpPr/>
          <p:nvPr/>
        </p:nvSpPr>
        <p:spPr>
          <a:xfrm>
            <a:off x="2666880" y="29880"/>
            <a:ext cx="847080" cy="78840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2"/>
          <p:cNvSpPr/>
          <p:nvPr/>
        </p:nvSpPr>
        <p:spPr>
          <a:xfrm>
            <a:off x="2743200" y="133200"/>
            <a:ext cx="990000" cy="48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000000"/>
                </a:solidFill>
                <a:latin typeface="Arial"/>
                <a:ea typeface="Arial"/>
              </a:rPr>
              <a:t>Manage Batch?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92" name="CustomShape 33"/>
          <p:cNvSpPr/>
          <p:nvPr/>
        </p:nvSpPr>
        <p:spPr>
          <a:xfrm rot="5400000">
            <a:off x="2977200" y="933480"/>
            <a:ext cx="22788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34"/>
          <p:cNvSpPr/>
          <p:nvPr/>
        </p:nvSpPr>
        <p:spPr>
          <a:xfrm>
            <a:off x="3657600" y="2038320"/>
            <a:ext cx="151560" cy="151560"/>
          </a:xfrm>
          <a:prstGeom prst="ellipse">
            <a:avLst/>
          </a:prstGeom>
          <a:solidFill>
            <a:schemeClr val="bg1"/>
          </a:solidFill>
          <a:ln>
            <a:solidFill>
              <a:srgbClr val="306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35"/>
          <p:cNvSpPr/>
          <p:nvPr/>
        </p:nvSpPr>
        <p:spPr>
          <a:xfrm rot="16200000" flipH="1">
            <a:off x="3197160" y="1654200"/>
            <a:ext cx="353160" cy="565920"/>
          </a:xfrm>
          <a:prstGeom prst="bentConnector2">
            <a:avLst/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36"/>
          <p:cNvSpPr/>
          <p:nvPr/>
        </p:nvSpPr>
        <p:spPr>
          <a:xfrm rot="5400000">
            <a:off x="3946320" y="1597320"/>
            <a:ext cx="380160" cy="651960"/>
          </a:xfrm>
          <a:prstGeom prst="bentConnector2">
            <a:avLst/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37"/>
          <p:cNvSpPr/>
          <p:nvPr/>
        </p:nvSpPr>
        <p:spPr>
          <a:xfrm rot="5400000">
            <a:off x="3296520" y="1981080"/>
            <a:ext cx="227880" cy="6469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38"/>
          <p:cNvSpPr/>
          <p:nvPr/>
        </p:nvSpPr>
        <p:spPr>
          <a:xfrm flipV="1">
            <a:off x="3514680" y="1389240"/>
            <a:ext cx="52308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39"/>
          <p:cNvSpPr/>
          <p:nvPr/>
        </p:nvSpPr>
        <p:spPr>
          <a:xfrm rot="10800000">
            <a:off x="1981800" y="451440"/>
            <a:ext cx="761400" cy="2348280"/>
          </a:xfrm>
          <a:prstGeom prst="bentConnector2">
            <a:avLst/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40"/>
          <p:cNvSpPr/>
          <p:nvPr/>
        </p:nvSpPr>
        <p:spPr>
          <a:xfrm>
            <a:off x="1676520" y="1962000"/>
            <a:ext cx="24840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00" name="CustomShape 41"/>
          <p:cNvSpPr/>
          <p:nvPr/>
        </p:nvSpPr>
        <p:spPr>
          <a:xfrm>
            <a:off x="5334120" y="1047600"/>
            <a:ext cx="847080" cy="6850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42"/>
          <p:cNvSpPr/>
          <p:nvPr/>
        </p:nvSpPr>
        <p:spPr>
          <a:xfrm>
            <a:off x="5410080" y="1200240"/>
            <a:ext cx="76140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900" b="0" strike="noStrike" spc="-1">
                <a:solidFill>
                  <a:srgbClr val="000000"/>
                </a:solidFill>
                <a:latin typeface="Arial"/>
                <a:ea typeface="Arial"/>
              </a:rPr>
              <a:t>   Read 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Batch?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302" name="CustomShape 43"/>
          <p:cNvSpPr/>
          <p:nvPr/>
        </p:nvSpPr>
        <p:spPr>
          <a:xfrm>
            <a:off x="6705720" y="1047600"/>
            <a:ext cx="847080" cy="6850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44"/>
          <p:cNvSpPr/>
          <p:nvPr/>
        </p:nvSpPr>
        <p:spPr>
          <a:xfrm>
            <a:off x="6858000" y="1047600"/>
            <a:ext cx="685080" cy="56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900" b="0" strike="noStrike" spc="-1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" sz="800" b="0" strike="noStrike" spc="-1">
                <a:solidFill>
                  <a:srgbClr val="000000"/>
                </a:solidFill>
                <a:latin typeface="Arial"/>
                <a:ea typeface="Arial"/>
              </a:rPr>
              <a:t>Soft Delete 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Batch?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304" name="CustomShape 45"/>
          <p:cNvSpPr/>
          <p:nvPr/>
        </p:nvSpPr>
        <p:spPr>
          <a:xfrm>
            <a:off x="4886280" y="1390680"/>
            <a:ext cx="44676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46"/>
          <p:cNvSpPr/>
          <p:nvPr/>
        </p:nvSpPr>
        <p:spPr>
          <a:xfrm>
            <a:off x="6181920" y="1390680"/>
            <a:ext cx="52308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47"/>
          <p:cNvSpPr/>
          <p:nvPr/>
        </p:nvSpPr>
        <p:spPr>
          <a:xfrm>
            <a:off x="4876920" y="1047600"/>
            <a:ext cx="24840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07" name="CustomShape 48"/>
          <p:cNvSpPr/>
          <p:nvPr/>
        </p:nvSpPr>
        <p:spPr>
          <a:xfrm rot="5400000">
            <a:off x="5375160" y="2112120"/>
            <a:ext cx="76140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49"/>
          <p:cNvSpPr/>
          <p:nvPr/>
        </p:nvSpPr>
        <p:spPr>
          <a:xfrm flipV="1">
            <a:off x="3514680" y="398520"/>
            <a:ext cx="4637880" cy="2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50"/>
          <p:cNvSpPr/>
          <p:nvPr/>
        </p:nvSpPr>
        <p:spPr>
          <a:xfrm flipV="1">
            <a:off x="7553520" y="398520"/>
            <a:ext cx="599400" cy="9900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51"/>
          <p:cNvSpPr/>
          <p:nvPr/>
        </p:nvSpPr>
        <p:spPr>
          <a:xfrm rot="5400000">
            <a:off x="876960" y="94320"/>
            <a:ext cx="608760" cy="685080"/>
          </a:xfrm>
          <a:custGeom>
            <a:avLst/>
            <a:gdLst/>
            <a:ahLst/>
            <a:cxnLst/>
            <a:rect l="l" t="t" r="r" b="b"/>
            <a:pathLst>
              <a:path w="1271" h="1271">
                <a:moveTo>
                  <a:pt x="0" y="0"/>
                </a:moveTo>
                <a:lnTo>
                  <a:pt x="1270" y="0"/>
                </a:lnTo>
                <a:lnTo>
                  <a:pt x="1270" y="635"/>
                </a:lnTo>
                <a:lnTo>
                  <a:pt x="1270" y="1270"/>
                </a:lnTo>
                <a:lnTo>
                  <a:pt x="635" y="635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52"/>
          <p:cNvSpPr/>
          <p:nvPr/>
        </p:nvSpPr>
        <p:spPr>
          <a:xfrm flipV="1">
            <a:off x="1523880" y="423000"/>
            <a:ext cx="114228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2362320" y="133200"/>
            <a:ext cx="847080" cy="60876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2"/>
          <p:cNvSpPr/>
          <p:nvPr/>
        </p:nvSpPr>
        <p:spPr>
          <a:xfrm>
            <a:off x="2438280" y="285840"/>
            <a:ext cx="818640" cy="32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900" b="0" strike="noStrike" spc="-1">
                <a:solidFill>
                  <a:srgbClr val="000000"/>
                </a:solidFill>
                <a:latin typeface="Arial"/>
                <a:ea typeface="Arial"/>
              </a:rPr>
              <a:t>Signatory?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 flipH="1">
            <a:off x="3199680" y="1047600"/>
            <a:ext cx="332640" cy="35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2057400" y="2038320"/>
            <a:ext cx="1447200" cy="26388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Approve cheques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16" name="CustomShape 5"/>
          <p:cNvSpPr/>
          <p:nvPr/>
        </p:nvSpPr>
        <p:spPr>
          <a:xfrm>
            <a:off x="2419560" y="157716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7" name="CustomShape 6"/>
          <p:cNvSpPr/>
          <p:nvPr/>
        </p:nvSpPr>
        <p:spPr>
          <a:xfrm>
            <a:off x="3882960" y="2844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8" name="CustomShape 7"/>
          <p:cNvSpPr/>
          <p:nvPr/>
        </p:nvSpPr>
        <p:spPr>
          <a:xfrm>
            <a:off x="2362320" y="743040"/>
            <a:ext cx="332640" cy="35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19" name="CustomShape 8"/>
          <p:cNvSpPr/>
          <p:nvPr/>
        </p:nvSpPr>
        <p:spPr>
          <a:xfrm>
            <a:off x="2286000" y="2571840"/>
            <a:ext cx="990000" cy="6850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9"/>
          <p:cNvSpPr/>
          <p:nvPr/>
        </p:nvSpPr>
        <p:spPr>
          <a:xfrm>
            <a:off x="2362320" y="1047600"/>
            <a:ext cx="847080" cy="68508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10"/>
          <p:cNvSpPr/>
          <p:nvPr/>
        </p:nvSpPr>
        <p:spPr>
          <a:xfrm>
            <a:off x="2438280" y="1123920"/>
            <a:ext cx="957960" cy="51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Approve cheque?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22" name="CustomShape 11"/>
          <p:cNvSpPr/>
          <p:nvPr/>
        </p:nvSpPr>
        <p:spPr>
          <a:xfrm>
            <a:off x="2362320" y="2571840"/>
            <a:ext cx="91368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800" b="0" strike="noStrike" spc="-1">
                <a:solidFill>
                  <a:srgbClr val="000000"/>
                </a:solidFill>
                <a:latin typeface="Arial"/>
                <a:ea typeface="Arial"/>
              </a:rPr>
              <a:t>     Signed 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800" b="0" strike="noStrike" spc="-1">
                <a:solidFill>
                  <a:srgbClr val="000000"/>
                </a:solidFill>
                <a:latin typeface="Arial"/>
                <a:ea typeface="Arial"/>
              </a:rPr>
              <a:t>       by all signatories?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323" name="CustomShape 12"/>
          <p:cNvSpPr/>
          <p:nvPr/>
        </p:nvSpPr>
        <p:spPr>
          <a:xfrm>
            <a:off x="3657600" y="1276200"/>
            <a:ext cx="1218600" cy="22788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Decline cheque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24" name="CustomShape 13"/>
          <p:cNvSpPr/>
          <p:nvPr/>
        </p:nvSpPr>
        <p:spPr>
          <a:xfrm>
            <a:off x="2448720" y="388620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26" name="CustomShape 15"/>
          <p:cNvSpPr/>
          <p:nvPr/>
        </p:nvSpPr>
        <p:spPr>
          <a:xfrm rot="5400000">
            <a:off x="1029600" y="94320"/>
            <a:ext cx="608760" cy="685080"/>
          </a:xfrm>
          <a:custGeom>
            <a:avLst/>
            <a:gdLst/>
            <a:ahLst/>
            <a:cxnLst/>
            <a:rect l="l" t="t" r="r" b="b"/>
            <a:pathLst>
              <a:path w="1271" h="1271">
                <a:moveTo>
                  <a:pt x="0" y="0"/>
                </a:moveTo>
                <a:lnTo>
                  <a:pt x="1270" y="0"/>
                </a:lnTo>
                <a:lnTo>
                  <a:pt x="1270" y="635"/>
                </a:lnTo>
                <a:lnTo>
                  <a:pt x="1270" y="1270"/>
                </a:lnTo>
                <a:lnTo>
                  <a:pt x="635" y="635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16"/>
          <p:cNvSpPr/>
          <p:nvPr/>
        </p:nvSpPr>
        <p:spPr>
          <a:xfrm>
            <a:off x="1295280" y="285840"/>
            <a:ext cx="304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8" name="CustomShape 17"/>
          <p:cNvSpPr/>
          <p:nvPr/>
        </p:nvSpPr>
        <p:spPr>
          <a:xfrm rot="5400000">
            <a:off x="2634120" y="895320"/>
            <a:ext cx="30420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18"/>
          <p:cNvSpPr/>
          <p:nvPr/>
        </p:nvSpPr>
        <p:spPr>
          <a:xfrm rot="5400000">
            <a:off x="2631960" y="1883520"/>
            <a:ext cx="30420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19"/>
          <p:cNvSpPr/>
          <p:nvPr/>
        </p:nvSpPr>
        <p:spPr>
          <a:xfrm rot="5400000">
            <a:off x="2647440" y="2437200"/>
            <a:ext cx="26820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20"/>
          <p:cNvSpPr/>
          <p:nvPr/>
        </p:nvSpPr>
        <p:spPr>
          <a:xfrm rot="5400000">
            <a:off x="2667600" y="3371760"/>
            <a:ext cx="22788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21"/>
          <p:cNvSpPr/>
          <p:nvPr/>
        </p:nvSpPr>
        <p:spPr>
          <a:xfrm>
            <a:off x="1981080" y="4248000"/>
            <a:ext cx="1599480" cy="30420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1" spc="-1" dirty="0" smtClean="0">
                <a:solidFill>
                  <a:srgbClr val="000000"/>
                </a:solidFill>
                <a:latin typeface="Arial"/>
              </a:rPr>
              <a:t>CHEQUE PRINTING PROCESS</a:t>
            </a:r>
            <a:endParaRPr lang="en-US" sz="1100" b="1" strike="noStrike" spc="-1" dirty="0">
              <a:latin typeface="Arial"/>
            </a:endParaRPr>
          </a:p>
        </p:txBody>
      </p:sp>
      <p:sp>
        <p:nvSpPr>
          <p:cNvPr id="333" name="CustomShape 22"/>
          <p:cNvSpPr/>
          <p:nvPr/>
        </p:nvSpPr>
        <p:spPr>
          <a:xfrm>
            <a:off x="2362320" y="3486240"/>
            <a:ext cx="847080" cy="53280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23"/>
          <p:cNvSpPr/>
          <p:nvPr/>
        </p:nvSpPr>
        <p:spPr>
          <a:xfrm>
            <a:off x="2514600" y="3486240"/>
            <a:ext cx="68508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Print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 Cheque?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335" name="CustomShape 24"/>
          <p:cNvSpPr/>
          <p:nvPr/>
        </p:nvSpPr>
        <p:spPr>
          <a:xfrm rot="5400000">
            <a:off x="2670120" y="4131360"/>
            <a:ext cx="22788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28"/>
          <p:cNvSpPr/>
          <p:nvPr/>
        </p:nvSpPr>
        <p:spPr>
          <a:xfrm>
            <a:off x="3210120" y="1390680"/>
            <a:ext cx="44676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46"/>
          <p:cNvSpPr/>
          <p:nvPr/>
        </p:nvSpPr>
        <p:spPr>
          <a:xfrm>
            <a:off x="3787560" y="2431440"/>
            <a:ext cx="2642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63" name="CustomShape 52"/>
          <p:cNvSpPr/>
          <p:nvPr/>
        </p:nvSpPr>
        <p:spPr>
          <a:xfrm>
            <a:off x="4952880" y="4324320"/>
            <a:ext cx="532800" cy="456480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306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tth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5" name="CustomShape 54"/>
          <p:cNvSpPr/>
          <p:nvPr/>
        </p:nvSpPr>
        <p:spPr>
          <a:xfrm>
            <a:off x="3210120" y="438120"/>
            <a:ext cx="1971000" cy="3885480"/>
          </a:xfrm>
          <a:prstGeom prst="bentConnector2">
            <a:avLst/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55"/>
          <p:cNvSpPr/>
          <p:nvPr/>
        </p:nvSpPr>
        <p:spPr>
          <a:xfrm>
            <a:off x="5105520" y="4324320"/>
            <a:ext cx="304200" cy="4001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 dirty="0" smtClean="0">
                <a:latin typeface="Arial"/>
              </a:rPr>
              <a:t>C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67" name="CustomShape 56"/>
          <p:cNvSpPr/>
          <p:nvPr/>
        </p:nvSpPr>
        <p:spPr>
          <a:xfrm>
            <a:off x="1676520" y="438120"/>
            <a:ext cx="68508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63"/>
          <p:cNvSpPr/>
          <p:nvPr/>
        </p:nvSpPr>
        <p:spPr>
          <a:xfrm>
            <a:off x="4876920" y="1390680"/>
            <a:ext cx="304200" cy="2628360"/>
          </a:xfrm>
          <a:prstGeom prst="bentConnector2">
            <a:avLst/>
          </a:prstGeom>
          <a:noFill/>
          <a:ln>
            <a:solidFill>
              <a:srgbClr val="3C81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Line 66"/>
          <p:cNvSpPr/>
          <p:nvPr/>
        </p:nvSpPr>
        <p:spPr>
          <a:xfrm>
            <a:off x="3241800" y="2927520"/>
            <a:ext cx="190512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Line 67"/>
          <p:cNvSpPr/>
          <p:nvPr/>
        </p:nvSpPr>
        <p:spPr>
          <a:xfrm>
            <a:off x="3200040" y="3765600"/>
            <a:ext cx="198180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68"/>
          <p:cNvSpPr/>
          <p:nvPr/>
        </p:nvSpPr>
        <p:spPr>
          <a:xfrm>
            <a:off x="3850200" y="3490200"/>
            <a:ext cx="2642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0" name="CustomShape 69"/>
          <p:cNvSpPr/>
          <p:nvPr/>
        </p:nvSpPr>
        <p:spPr>
          <a:xfrm>
            <a:off x="2514600" y="320040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1" name="CustomShape 70"/>
          <p:cNvSpPr/>
          <p:nvPr/>
        </p:nvSpPr>
        <p:spPr>
          <a:xfrm>
            <a:off x="2410200" y="228600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2743200" y="0"/>
            <a:ext cx="847080" cy="109332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2"/>
          <p:cNvSpPr/>
          <p:nvPr/>
        </p:nvSpPr>
        <p:spPr>
          <a:xfrm>
            <a:off x="2895480" y="285840"/>
            <a:ext cx="957960" cy="51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Manage Dates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2743200" y="1504800"/>
            <a:ext cx="847080" cy="109332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4"/>
          <p:cNvSpPr/>
          <p:nvPr/>
        </p:nvSpPr>
        <p:spPr>
          <a:xfrm>
            <a:off x="2895480" y="1886040"/>
            <a:ext cx="685080" cy="51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Create Dates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86" name="CustomShape 5"/>
          <p:cNvSpPr/>
          <p:nvPr/>
        </p:nvSpPr>
        <p:spPr>
          <a:xfrm>
            <a:off x="4114800" y="1504800"/>
            <a:ext cx="847080" cy="109332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6"/>
          <p:cNvSpPr/>
          <p:nvPr/>
        </p:nvSpPr>
        <p:spPr>
          <a:xfrm>
            <a:off x="4280400" y="1868760"/>
            <a:ext cx="957960" cy="51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Read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 Dates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88" name="CustomShape 7"/>
          <p:cNvSpPr/>
          <p:nvPr/>
        </p:nvSpPr>
        <p:spPr>
          <a:xfrm>
            <a:off x="5349960" y="1487520"/>
            <a:ext cx="847080" cy="109332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8"/>
          <p:cNvSpPr/>
          <p:nvPr/>
        </p:nvSpPr>
        <p:spPr>
          <a:xfrm>
            <a:off x="5486400" y="1809720"/>
            <a:ext cx="608760" cy="48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000000"/>
                </a:solidFill>
                <a:latin typeface="Arial"/>
                <a:ea typeface="Arial"/>
              </a:rPr>
              <a:t>Update Dates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90" name="CustomShape 9"/>
          <p:cNvSpPr/>
          <p:nvPr/>
        </p:nvSpPr>
        <p:spPr>
          <a:xfrm>
            <a:off x="6858000" y="1504800"/>
            <a:ext cx="847080" cy="109332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10"/>
          <p:cNvSpPr/>
          <p:nvPr/>
        </p:nvSpPr>
        <p:spPr>
          <a:xfrm>
            <a:off x="7010280" y="1809720"/>
            <a:ext cx="957960" cy="5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900" b="0" strike="noStrike" spc="-1">
                <a:solidFill>
                  <a:srgbClr val="000000"/>
                </a:solidFill>
                <a:latin typeface="Arial"/>
                <a:ea typeface="Arial"/>
              </a:rPr>
              <a:t>Soft 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900" b="0" strike="noStrike" spc="-1">
                <a:solidFill>
                  <a:srgbClr val="000000"/>
                </a:solidFill>
                <a:latin typeface="Arial"/>
                <a:ea typeface="Arial"/>
              </a:rPr>
              <a:t>Delete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900" b="0" strike="noStrike" spc="-1">
                <a:solidFill>
                  <a:srgbClr val="000000"/>
                </a:solidFill>
                <a:latin typeface="Arial"/>
                <a:ea typeface="Arial"/>
              </a:rPr>
              <a:t> Dates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392" name="CustomShape 11"/>
          <p:cNvSpPr/>
          <p:nvPr/>
        </p:nvSpPr>
        <p:spPr>
          <a:xfrm>
            <a:off x="3733920" y="1581120"/>
            <a:ext cx="24840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93" name="CustomShape 12"/>
          <p:cNvSpPr/>
          <p:nvPr/>
        </p:nvSpPr>
        <p:spPr>
          <a:xfrm>
            <a:off x="5004000" y="1641240"/>
            <a:ext cx="24840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94" name="CustomShape 13"/>
          <p:cNvSpPr/>
          <p:nvPr/>
        </p:nvSpPr>
        <p:spPr>
          <a:xfrm>
            <a:off x="6248520" y="1581120"/>
            <a:ext cx="24840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95" name="CustomShape 14"/>
          <p:cNvSpPr/>
          <p:nvPr/>
        </p:nvSpPr>
        <p:spPr>
          <a:xfrm>
            <a:off x="5770440" y="2571840"/>
            <a:ext cx="5760" cy="45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5"/>
          <p:cNvSpPr/>
          <p:nvPr/>
        </p:nvSpPr>
        <p:spPr>
          <a:xfrm>
            <a:off x="8001000" y="1581120"/>
            <a:ext cx="24840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97" name="CustomShape 16"/>
          <p:cNvSpPr/>
          <p:nvPr/>
        </p:nvSpPr>
        <p:spPr>
          <a:xfrm>
            <a:off x="2482560" y="3029040"/>
            <a:ext cx="1402920" cy="41616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Create Dates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98" name="CustomShape 17"/>
          <p:cNvSpPr/>
          <p:nvPr/>
        </p:nvSpPr>
        <p:spPr>
          <a:xfrm>
            <a:off x="3962520" y="3029040"/>
            <a:ext cx="1142280" cy="41616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Read Dates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99" name="CustomShape 18"/>
          <p:cNvSpPr/>
          <p:nvPr/>
        </p:nvSpPr>
        <p:spPr>
          <a:xfrm>
            <a:off x="5257800" y="3029040"/>
            <a:ext cx="1050120" cy="41616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Update Dates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00" name="CustomShape 19"/>
          <p:cNvSpPr/>
          <p:nvPr/>
        </p:nvSpPr>
        <p:spPr>
          <a:xfrm>
            <a:off x="6705720" y="3029040"/>
            <a:ext cx="1142280" cy="38016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000000"/>
                </a:solidFill>
                <a:latin typeface="Arial"/>
                <a:ea typeface="Arial"/>
              </a:rPr>
              <a:t>Soft Delete Dates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01" name="CustomShape 20"/>
          <p:cNvSpPr/>
          <p:nvPr/>
        </p:nvSpPr>
        <p:spPr>
          <a:xfrm>
            <a:off x="5334120" y="3867120"/>
            <a:ext cx="227880" cy="151560"/>
          </a:xfrm>
          <a:prstGeom prst="ellipse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" name="CustomShape 21"/>
          <p:cNvSpPr/>
          <p:nvPr/>
        </p:nvSpPr>
        <p:spPr>
          <a:xfrm>
            <a:off x="2666880" y="2495520"/>
            <a:ext cx="33264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03" name="CustomShape 22"/>
          <p:cNvSpPr/>
          <p:nvPr/>
        </p:nvSpPr>
        <p:spPr>
          <a:xfrm>
            <a:off x="4152240" y="260784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04" name="CustomShape 23"/>
          <p:cNvSpPr/>
          <p:nvPr/>
        </p:nvSpPr>
        <p:spPr>
          <a:xfrm>
            <a:off x="5412600" y="260784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05" name="CustomShape 24"/>
          <p:cNvSpPr/>
          <p:nvPr/>
        </p:nvSpPr>
        <p:spPr>
          <a:xfrm>
            <a:off x="6673320" y="260784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06" name="CustomShape 25"/>
          <p:cNvSpPr/>
          <p:nvPr/>
        </p:nvSpPr>
        <p:spPr>
          <a:xfrm>
            <a:off x="4683960" y="8460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07" name="CustomShape 26"/>
          <p:cNvSpPr/>
          <p:nvPr/>
        </p:nvSpPr>
        <p:spPr>
          <a:xfrm>
            <a:off x="2835360" y="966240"/>
            <a:ext cx="3326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08" name="CustomShape 27"/>
          <p:cNvSpPr/>
          <p:nvPr/>
        </p:nvSpPr>
        <p:spPr>
          <a:xfrm rot="5400000">
            <a:off x="1067400" y="133200"/>
            <a:ext cx="685080" cy="837360"/>
          </a:xfrm>
          <a:custGeom>
            <a:avLst/>
            <a:gdLst/>
            <a:ahLst/>
            <a:cxnLst/>
            <a:rect l="l" t="t" r="r" b="b"/>
            <a:pathLst>
              <a:path w="1271" h="1271">
                <a:moveTo>
                  <a:pt x="0" y="0"/>
                </a:moveTo>
                <a:lnTo>
                  <a:pt x="1270" y="0"/>
                </a:lnTo>
                <a:lnTo>
                  <a:pt x="1270" y="635"/>
                </a:lnTo>
                <a:lnTo>
                  <a:pt x="1270" y="1270"/>
                </a:lnTo>
                <a:lnTo>
                  <a:pt x="635" y="635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CustomShape 28"/>
          <p:cNvSpPr/>
          <p:nvPr/>
        </p:nvSpPr>
        <p:spPr>
          <a:xfrm>
            <a:off x="1371600" y="361800"/>
            <a:ext cx="304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0" name="CustomShape 29"/>
          <p:cNvSpPr/>
          <p:nvPr/>
        </p:nvSpPr>
        <p:spPr>
          <a:xfrm>
            <a:off x="3591000" y="2052000"/>
            <a:ext cx="52308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30"/>
          <p:cNvSpPr/>
          <p:nvPr/>
        </p:nvSpPr>
        <p:spPr>
          <a:xfrm flipV="1">
            <a:off x="4962600" y="2034000"/>
            <a:ext cx="386640" cy="1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31"/>
          <p:cNvSpPr/>
          <p:nvPr/>
        </p:nvSpPr>
        <p:spPr>
          <a:xfrm>
            <a:off x="6197760" y="2034720"/>
            <a:ext cx="659520" cy="1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32"/>
          <p:cNvSpPr/>
          <p:nvPr/>
        </p:nvSpPr>
        <p:spPr>
          <a:xfrm>
            <a:off x="5181480" y="4400640"/>
            <a:ext cx="532800" cy="456480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306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tth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4" name="CustomShape 33"/>
          <p:cNvSpPr/>
          <p:nvPr/>
        </p:nvSpPr>
        <p:spPr>
          <a:xfrm rot="16200000" flipH="1">
            <a:off x="2961000" y="2805120"/>
            <a:ext cx="429120" cy="1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34"/>
          <p:cNvSpPr/>
          <p:nvPr/>
        </p:nvSpPr>
        <p:spPr>
          <a:xfrm rot="5400000">
            <a:off x="4322160" y="2811240"/>
            <a:ext cx="42912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35"/>
          <p:cNvSpPr/>
          <p:nvPr/>
        </p:nvSpPr>
        <p:spPr>
          <a:xfrm flipH="1" flipV="1">
            <a:off x="6247800" y="513720"/>
            <a:ext cx="1456560" cy="1536840"/>
          </a:xfrm>
          <a:prstGeom prst="bentConnector4">
            <a:avLst>
              <a:gd name="adj1" fmla="val -15685"/>
              <a:gd name="adj2" fmla="val 67788"/>
            </a:avLst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CustomShape 36"/>
          <p:cNvSpPr/>
          <p:nvPr/>
        </p:nvSpPr>
        <p:spPr>
          <a:xfrm rot="5400000">
            <a:off x="7065360" y="2811240"/>
            <a:ext cx="42912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37"/>
          <p:cNvSpPr/>
          <p:nvPr/>
        </p:nvSpPr>
        <p:spPr>
          <a:xfrm rot="5400000">
            <a:off x="6153480" y="2819160"/>
            <a:ext cx="532800" cy="1713960"/>
          </a:xfrm>
          <a:prstGeom prst="bentConnector2">
            <a:avLst/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CustomShape 38"/>
          <p:cNvSpPr/>
          <p:nvPr/>
        </p:nvSpPr>
        <p:spPr>
          <a:xfrm rot="16200000" flipH="1">
            <a:off x="4010400" y="2619720"/>
            <a:ext cx="496800" cy="2148840"/>
          </a:xfrm>
          <a:prstGeom prst="bentConnector2">
            <a:avLst/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39"/>
          <p:cNvSpPr/>
          <p:nvPr/>
        </p:nvSpPr>
        <p:spPr>
          <a:xfrm rot="16200000" flipH="1">
            <a:off x="4685040" y="3294360"/>
            <a:ext cx="496800" cy="799560"/>
          </a:xfrm>
          <a:prstGeom prst="bentConnector2">
            <a:avLst/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40"/>
          <p:cNvSpPr/>
          <p:nvPr/>
        </p:nvSpPr>
        <p:spPr>
          <a:xfrm rot="5400000">
            <a:off x="5424840" y="3584160"/>
            <a:ext cx="496800" cy="219960"/>
          </a:xfrm>
          <a:prstGeom prst="bentConnector2">
            <a:avLst/>
          </a:pr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41"/>
          <p:cNvSpPr/>
          <p:nvPr/>
        </p:nvSpPr>
        <p:spPr>
          <a:xfrm rot="5400000">
            <a:off x="5258520" y="4210200"/>
            <a:ext cx="38016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42"/>
          <p:cNvSpPr/>
          <p:nvPr/>
        </p:nvSpPr>
        <p:spPr>
          <a:xfrm>
            <a:off x="5257800" y="4400640"/>
            <a:ext cx="304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24" name="CustomShape 43"/>
          <p:cNvSpPr/>
          <p:nvPr/>
        </p:nvSpPr>
        <p:spPr>
          <a:xfrm flipV="1">
            <a:off x="3591000" y="496080"/>
            <a:ext cx="3706560" cy="4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44"/>
          <p:cNvSpPr/>
          <p:nvPr/>
        </p:nvSpPr>
        <p:spPr>
          <a:xfrm rot="5400000">
            <a:off x="2962440" y="1299240"/>
            <a:ext cx="41004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45"/>
          <p:cNvSpPr/>
          <p:nvPr/>
        </p:nvSpPr>
        <p:spPr>
          <a:xfrm rot="16200000">
            <a:off x="7277040" y="248400"/>
            <a:ext cx="532800" cy="456480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306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tth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7" name="CustomShape 46"/>
          <p:cNvSpPr/>
          <p:nvPr/>
        </p:nvSpPr>
        <p:spPr>
          <a:xfrm>
            <a:off x="7391520" y="361800"/>
            <a:ext cx="304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8" name="CustomShape 47"/>
          <p:cNvSpPr/>
          <p:nvPr/>
        </p:nvSpPr>
        <p:spPr>
          <a:xfrm flipV="1">
            <a:off x="1828800" y="545760"/>
            <a:ext cx="913680" cy="42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C81F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</TotalTime>
  <Words>401</Words>
  <Application>LibreOffice/7.0.4.2$Linux_X86_64 LibreOffice_project/00$Build-2</Application>
  <PresentationFormat>On-screen Show (16:9)</PresentationFormat>
  <Paragraphs>264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ELECTINE</cp:lastModifiedBy>
  <cp:revision>91</cp:revision>
  <dcterms:modified xsi:type="dcterms:W3CDTF">2021-03-08T04:48:16Z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i4>13</vt:i4>
  </property>
</Properties>
</file>