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01200" y="1287000"/>
            <a:ext cx="710496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EMPLOYEE  FLOWCHART </a:t>
            </a:r>
            <a:endParaRPr b="0" lang="en-US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59;p1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5789520" cy="48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4400" y="3585600"/>
            <a:ext cx="1017360" cy="45612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0"/>
            <a:ext cx="913320" cy="4561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0" name="Line 3"/>
          <p:cNvSpPr/>
          <p:nvPr/>
        </p:nvSpPr>
        <p:spPr>
          <a:xfrm>
            <a:off x="1371600" y="4572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779040" y="914400"/>
            <a:ext cx="12772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USER NAME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366560" y="1400400"/>
            <a:ext cx="396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914400" y="1708200"/>
            <a:ext cx="913320" cy="456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1371600" y="2165400"/>
            <a:ext cx="360" cy="34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"/>
          <p:cNvSpPr/>
          <p:nvPr/>
        </p:nvSpPr>
        <p:spPr>
          <a:xfrm>
            <a:off x="914400" y="2478600"/>
            <a:ext cx="913320" cy="8182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9"/>
          <p:cNvSpPr/>
          <p:nvPr/>
        </p:nvSpPr>
        <p:spPr>
          <a:xfrm>
            <a:off x="1371600" y="3304080"/>
            <a:ext cx="396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0"/>
          <p:cNvSpPr/>
          <p:nvPr/>
        </p:nvSpPr>
        <p:spPr>
          <a:xfrm>
            <a:off x="1371600" y="4042800"/>
            <a:ext cx="396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1041840" y="4343400"/>
            <a:ext cx="785880" cy="68472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Line 12"/>
          <p:cNvSpPr/>
          <p:nvPr/>
        </p:nvSpPr>
        <p:spPr>
          <a:xfrm>
            <a:off x="1828800" y="28872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3"/>
          <p:cNvSpPr/>
          <p:nvPr/>
        </p:nvSpPr>
        <p:spPr>
          <a:xfrm>
            <a:off x="2250000" y="2478600"/>
            <a:ext cx="913320" cy="8182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4"/>
          <p:cNvSpPr/>
          <p:nvPr/>
        </p:nvSpPr>
        <p:spPr>
          <a:xfrm>
            <a:off x="1080720" y="2769840"/>
            <a:ext cx="68472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2286000" y="2743200"/>
            <a:ext cx="9133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FORGOT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2707200" y="3261960"/>
            <a:ext cx="396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7"/>
          <p:cNvSpPr/>
          <p:nvPr/>
        </p:nvSpPr>
        <p:spPr>
          <a:xfrm>
            <a:off x="2286000" y="3537000"/>
            <a:ext cx="913320" cy="227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EMAIL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" name="Line 18"/>
          <p:cNvSpPr/>
          <p:nvPr/>
        </p:nvSpPr>
        <p:spPr>
          <a:xfrm>
            <a:off x="2743200" y="3765600"/>
            <a:ext cx="0" cy="349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9"/>
          <p:cNvSpPr/>
          <p:nvPr/>
        </p:nvSpPr>
        <p:spPr>
          <a:xfrm>
            <a:off x="2286000" y="4114800"/>
            <a:ext cx="913320" cy="227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RESET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2406600" y="4538880"/>
            <a:ext cx="68472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1"/>
          <p:cNvSpPr/>
          <p:nvPr/>
        </p:nvSpPr>
        <p:spPr>
          <a:xfrm>
            <a:off x="2743200" y="4343400"/>
            <a:ext cx="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2"/>
          <p:cNvSpPr/>
          <p:nvPr/>
        </p:nvSpPr>
        <p:spPr>
          <a:xfrm>
            <a:off x="2406600" y="4680000"/>
            <a:ext cx="79272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SUCCESSFUL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1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 flipH="1" flipV="1">
            <a:off x="2743200" y="4958640"/>
            <a:ext cx="540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4"/>
          <p:cNvSpPr/>
          <p:nvPr/>
        </p:nvSpPr>
        <p:spPr>
          <a:xfrm flipV="1">
            <a:off x="2750760" y="5107680"/>
            <a:ext cx="401400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5"/>
          <p:cNvSpPr/>
          <p:nvPr/>
        </p:nvSpPr>
        <p:spPr>
          <a:xfrm flipV="1">
            <a:off x="3067920" y="4724280"/>
            <a:ext cx="3705480" cy="3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3164400" y="2888280"/>
            <a:ext cx="15350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27"/>
          <p:cNvSpPr/>
          <p:nvPr/>
        </p:nvSpPr>
        <p:spPr>
          <a:xfrm flipH="1">
            <a:off x="1371600" y="685800"/>
            <a:ext cx="5257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8"/>
          <p:cNvSpPr/>
          <p:nvPr/>
        </p:nvSpPr>
        <p:spPr>
          <a:xfrm flipV="1">
            <a:off x="4700160" y="685800"/>
            <a:ext cx="0" cy="2202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9"/>
          <p:cNvSpPr/>
          <p:nvPr/>
        </p:nvSpPr>
        <p:spPr>
          <a:xfrm>
            <a:off x="6629400" y="685800"/>
            <a:ext cx="135360" cy="44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0"/>
          <p:cNvSpPr/>
          <p:nvPr/>
        </p:nvSpPr>
        <p:spPr>
          <a:xfrm>
            <a:off x="2478600" y="3332160"/>
            <a:ext cx="227520" cy="2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2286000" y="3537000"/>
            <a:ext cx="913320" cy="227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EMAIL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286000" y="3537000"/>
            <a:ext cx="913320" cy="227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EMAIL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1143000" y="685800"/>
            <a:ext cx="248400" cy="2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1143000" y="3297960"/>
            <a:ext cx="227520" cy="2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3429000" y="2683440"/>
            <a:ext cx="227520" cy="2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3657600" y="4572000"/>
            <a:ext cx="227520" cy="2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2514600" y="4906800"/>
            <a:ext cx="335520" cy="2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828800" y="2743200"/>
            <a:ext cx="227520" cy="2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 flipH="1">
            <a:off x="-42480" y="6120"/>
            <a:ext cx="88452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376920" y="194040"/>
            <a:ext cx="26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46000" y="367560"/>
            <a:ext cx="66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1512360" y="6120"/>
            <a:ext cx="884520" cy="721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>
            <a:off x="1460160" y="120960"/>
            <a:ext cx="102708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ATTENDANCE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1937160" y="728640"/>
            <a:ext cx="3492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1512360" y="1205640"/>
            <a:ext cx="884520" cy="721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>
            <a:off x="2398320" y="361440"/>
            <a:ext cx="5785560" cy="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9"/>
          <p:cNvSpPr/>
          <p:nvPr/>
        </p:nvSpPr>
        <p:spPr>
          <a:xfrm rot="16200000">
            <a:off x="8230680" y="130680"/>
            <a:ext cx="484920" cy="57528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0"/>
          <p:cNvSpPr/>
          <p:nvPr/>
        </p:nvSpPr>
        <p:spPr>
          <a:xfrm>
            <a:off x="8318520" y="244440"/>
            <a:ext cx="184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3064680" y="120960"/>
            <a:ext cx="576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1548000" y="852480"/>
            <a:ext cx="316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CustomShape 13"/>
          <p:cNvSpPr/>
          <p:nvPr/>
        </p:nvSpPr>
        <p:spPr>
          <a:xfrm>
            <a:off x="1524600" y="1307160"/>
            <a:ext cx="10407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CREATE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ATTENDANCE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 flipH="1" rot="10800000">
            <a:off x="2398320" y="1567440"/>
            <a:ext cx="35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5"/>
          <p:cNvSpPr/>
          <p:nvPr/>
        </p:nvSpPr>
        <p:spPr>
          <a:xfrm>
            <a:off x="2679480" y="1205640"/>
            <a:ext cx="884520" cy="721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6"/>
          <p:cNvSpPr/>
          <p:nvPr/>
        </p:nvSpPr>
        <p:spPr>
          <a:xfrm>
            <a:off x="2655720" y="1324440"/>
            <a:ext cx="13942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ATTENDANCE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1949760" y="1933920"/>
            <a:ext cx="9720" cy="3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8"/>
          <p:cNvSpPr/>
          <p:nvPr/>
        </p:nvSpPr>
        <p:spPr>
          <a:xfrm>
            <a:off x="3116880" y="1933920"/>
            <a:ext cx="9720" cy="3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9"/>
          <p:cNvSpPr/>
          <p:nvPr/>
        </p:nvSpPr>
        <p:spPr>
          <a:xfrm>
            <a:off x="959040" y="2212200"/>
            <a:ext cx="14932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ENTER    EMPLOYEE DETAILS,HOURS WORKED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2398320" y="2212200"/>
            <a:ext cx="12772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ENTER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INFORMATION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6" name="CustomShape 21"/>
          <p:cNvSpPr/>
          <p:nvPr/>
        </p:nvSpPr>
        <p:spPr>
          <a:xfrm>
            <a:off x="1887120" y="2697480"/>
            <a:ext cx="3960" cy="28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2"/>
          <p:cNvSpPr/>
          <p:nvPr/>
        </p:nvSpPr>
        <p:spPr>
          <a:xfrm>
            <a:off x="2977200" y="2697480"/>
            <a:ext cx="36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3"/>
          <p:cNvSpPr/>
          <p:nvPr/>
        </p:nvSpPr>
        <p:spPr>
          <a:xfrm>
            <a:off x="1315800" y="2980800"/>
            <a:ext cx="115200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CREATE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ATTENDANCE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9" name="CustomShape 24"/>
          <p:cNvSpPr/>
          <p:nvPr/>
        </p:nvSpPr>
        <p:spPr>
          <a:xfrm>
            <a:off x="2523600" y="2938320"/>
            <a:ext cx="102708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0" name="CustomShape 25"/>
          <p:cNvSpPr/>
          <p:nvPr/>
        </p:nvSpPr>
        <p:spPr>
          <a:xfrm>
            <a:off x="1913760" y="3380760"/>
            <a:ext cx="360" cy="31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6"/>
          <p:cNvSpPr/>
          <p:nvPr/>
        </p:nvSpPr>
        <p:spPr>
          <a:xfrm>
            <a:off x="3032280" y="3332160"/>
            <a:ext cx="9720" cy="3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7"/>
          <p:cNvSpPr/>
          <p:nvPr/>
        </p:nvSpPr>
        <p:spPr>
          <a:xfrm>
            <a:off x="1105560" y="3693240"/>
            <a:ext cx="12772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3" name="CustomShape 28"/>
          <p:cNvSpPr/>
          <p:nvPr/>
        </p:nvSpPr>
        <p:spPr>
          <a:xfrm>
            <a:off x="2398320" y="3607560"/>
            <a:ext cx="12772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ATTENDANCE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" name="CustomShape 29"/>
          <p:cNvSpPr/>
          <p:nvPr/>
        </p:nvSpPr>
        <p:spPr>
          <a:xfrm>
            <a:off x="1946880" y="4163400"/>
            <a:ext cx="11520" cy="6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0"/>
          <p:cNvSpPr/>
          <p:nvPr/>
        </p:nvSpPr>
        <p:spPr>
          <a:xfrm>
            <a:off x="1561320" y="4676400"/>
            <a:ext cx="785880" cy="49068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31"/>
          <p:cNvSpPr/>
          <p:nvPr/>
        </p:nvSpPr>
        <p:spPr>
          <a:xfrm>
            <a:off x="2977200" y="4094280"/>
            <a:ext cx="36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2"/>
          <p:cNvSpPr/>
          <p:nvPr/>
        </p:nvSpPr>
        <p:spPr>
          <a:xfrm flipH="1" rot="10800000">
            <a:off x="3540960" y="1542240"/>
            <a:ext cx="3731400" cy="2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3"/>
          <p:cNvSpPr/>
          <p:nvPr/>
        </p:nvSpPr>
        <p:spPr>
          <a:xfrm flipH="1">
            <a:off x="1958040" y="4392720"/>
            <a:ext cx="5338440" cy="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4"/>
          <p:cNvSpPr/>
          <p:nvPr/>
        </p:nvSpPr>
        <p:spPr>
          <a:xfrm>
            <a:off x="7250760" y="1528920"/>
            <a:ext cx="19800" cy="287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5"/>
          <p:cNvSpPr/>
          <p:nvPr/>
        </p:nvSpPr>
        <p:spPr>
          <a:xfrm>
            <a:off x="2433960" y="1287000"/>
            <a:ext cx="184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CustomShape 36"/>
          <p:cNvSpPr/>
          <p:nvPr/>
        </p:nvSpPr>
        <p:spPr>
          <a:xfrm>
            <a:off x="3530880" y="1265040"/>
            <a:ext cx="26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37"/>
          <p:cNvSpPr/>
          <p:nvPr/>
        </p:nvSpPr>
        <p:spPr>
          <a:xfrm>
            <a:off x="5637960" y="728640"/>
            <a:ext cx="88452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8"/>
          <p:cNvSpPr/>
          <p:nvPr/>
        </p:nvSpPr>
        <p:spPr>
          <a:xfrm>
            <a:off x="1702440" y="1873800"/>
            <a:ext cx="498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39"/>
          <p:cNvSpPr/>
          <p:nvPr/>
        </p:nvSpPr>
        <p:spPr>
          <a:xfrm>
            <a:off x="2931120" y="1864440"/>
            <a:ext cx="184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13000" y="239040"/>
            <a:ext cx="4849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 flipH="1" rot="10800000">
            <a:off x="835560" y="404280"/>
            <a:ext cx="84276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1680480" y="1440"/>
            <a:ext cx="1027080" cy="8182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2709360" y="411480"/>
            <a:ext cx="577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1761480" y="188640"/>
            <a:ext cx="127728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 rot="16200000">
            <a:off x="8384400" y="124560"/>
            <a:ext cx="484920" cy="57528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"/>
          <p:cNvSpPr/>
          <p:nvPr/>
        </p:nvSpPr>
        <p:spPr>
          <a:xfrm>
            <a:off x="8488800" y="211320"/>
            <a:ext cx="27648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3247920" y="161280"/>
            <a:ext cx="4849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2193480" y="821520"/>
            <a:ext cx="1440" cy="3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0"/>
          <p:cNvSpPr/>
          <p:nvPr/>
        </p:nvSpPr>
        <p:spPr>
          <a:xfrm>
            <a:off x="1842120" y="4732560"/>
            <a:ext cx="703800" cy="48492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975680" y="818280"/>
            <a:ext cx="2192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 flipH="1">
            <a:off x="111240" y="0"/>
            <a:ext cx="88452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3"/>
          <p:cNvSpPr/>
          <p:nvPr/>
        </p:nvSpPr>
        <p:spPr>
          <a:xfrm>
            <a:off x="-8280" y="161280"/>
            <a:ext cx="84276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1680480" y="1215360"/>
            <a:ext cx="1027080" cy="8182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5"/>
          <p:cNvSpPr/>
          <p:nvPr/>
        </p:nvSpPr>
        <p:spPr>
          <a:xfrm>
            <a:off x="1761480" y="1379160"/>
            <a:ext cx="10270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ADD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" name="CustomShape 16"/>
          <p:cNvSpPr/>
          <p:nvPr/>
        </p:nvSpPr>
        <p:spPr>
          <a:xfrm>
            <a:off x="2193480" y="2035800"/>
            <a:ext cx="1440" cy="3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"/>
          <p:cNvSpPr/>
          <p:nvPr/>
        </p:nvSpPr>
        <p:spPr>
          <a:xfrm>
            <a:off x="1975680" y="2032560"/>
            <a:ext cx="2192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1645920" y="2416320"/>
            <a:ext cx="12772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ENTER EMPLOYEE DETAILS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19"/>
          <p:cNvSpPr/>
          <p:nvPr/>
        </p:nvSpPr>
        <p:spPr>
          <a:xfrm>
            <a:off x="1703520" y="3187080"/>
            <a:ext cx="102708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ADD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4" name="CustomShape 20"/>
          <p:cNvSpPr/>
          <p:nvPr/>
        </p:nvSpPr>
        <p:spPr>
          <a:xfrm>
            <a:off x="2217600" y="3581280"/>
            <a:ext cx="360" cy="2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1"/>
          <p:cNvSpPr/>
          <p:nvPr/>
        </p:nvSpPr>
        <p:spPr>
          <a:xfrm>
            <a:off x="1449000" y="3841920"/>
            <a:ext cx="1293480" cy="3920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6" name="CustomShape 22"/>
          <p:cNvSpPr/>
          <p:nvPr/>
        </p:nvSpPr>
        <p:spPr>
          <a:xfrm>
            <a:off x="2194920" y="4235760"/>
            <a:ext cx="360" cy="49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3"/>
          <p:cNvSpPr/>
          <p:nvPr/>
        </p:nvSpPr>
        <p:spPr>
          <a:xfrm>
            <a:off x="2709360" y="1611000"/>
            <a:ext cx="37260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4"/>
          <p:cNvSpPr/>
          <p:nvPr/>
        </p:nvSpPr>
        <p:spPr>
          <a:xfrm flipH="1">
            <a:off x="2215800" y="2902680"/>
            <a:ext cx="4680" cy="28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5"/>
          <p:cNvSpPr/>
          <p:nvPr/>
        </p:nvSpPr>
        <p:spPr>
          <a:xfrm>
            <a:off x="3053160" y="1208880"/>
            <a:ext cx="1027080" cy="8182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6"/>
          <p:cNvSpPr/>
          <p:nvPr/>
        </p:nvSpPr>
        <p:spPr>
          <a:xfrm>
            <a:off x="4081680" y="1611000"/>
            <a:ext cx="37260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7"/>
          <p:cNvSpPr/>
          <p:nvPr/>
        </p:nvSpPr>
        <p:spPr>
          <a:xfrm>
            <a:off x="4425480" y="1215360"/>
            <a:ext cx="1027080" cy="8182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8"/>
          <p:cNvSpPr/>
          <p:nvPr/>
        </p:nvSpPr>
        <p:spPr>
          <a:xfrm>
            <a:off x="5454360" y="1611000"/>
            <a:ext cx="37260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9"/>
          <p:cNvSpPr/>
          <p:nvPr/>
        </p:nvSpPr>
        <p:spPr>
          <a:xfrm>
            <a:off x="5798160" y="1215360"/>
            <a:ext cx="1027080" cy="8182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0"/>
          <p:cNvSpPr/>
          <p:nvPr/>
        </p:nvSpPr>
        <p:spPr>
          <a:xfrm>
            <a:off x="3567600" y="2028960"/>
            <a:ext cx="11520" cy="36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1"/>
          <p:cNvSpPr/>
          <p:nvPr/>
        </p:nvSpPr>
        <p:spPr>
          <a:xfrm>
            <a:off x="2934720" y="2399400"/>
            <a:ext cx="12772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SEARCH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PARAMETER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6" name="CustomShape 32"/>
          <p:cNvSpPr/>
          <p:nvPr/>
        </p:nvSpPr>
        <p:spPr>
          <a:xfrm flipH="1">
            <a:off x="3568680" y="2902680"/>
            <a:ext cx="4680" cy="28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3"/>
          <p:cNvSpPr/>
          <p:nvPr/>
        </p:nvSpPr>
        <p:spPr>
          <a:xfrm>
            <a:off x="3053160" y="3187080"/>
            <a:ext cx="102708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8" name="CustomShape 34"/>
          <p:cNvSpPr/>
          <p:nvPr/>
        </p:nvSpPr>
        <p:spPr>
          <a:xfrm flipH="1">
            <a:off x="3568680" y="3581280"/>
            <a:ext cx="4680" cy="28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5"/>
          <p:cNvSpPr/>
          <p:nvPr/>
        </p:nvSpPr>
        <p:spPr>
          <a:xfrm>
            <a:off x="3018240" y="3841920"/>
            <a:ext cx="1096560" cy="3920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0" name="CustomShape 36"/>
          <p:cNvSpPr/>
          <p:nvPr/>
        </p:nvSpPr>
        <p:spPr>
          <a:xfrm>
            <a:off x="4933440" y="2028960"/>
            <a:ext cx="11520" cy="36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7"/>
          <p:cNvSpPr/>
          <p:nvPr/>
        </p:nvSpPr>
        <p:spPr>
          <a:xfrm>
            <a:off x="4300560" y="2399400"/>
            <a:ext cx="138456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ENTER EMPLOYEE DETAILS,STATUS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2" name="CustomShape 38"/>
          <p:cNvSpPr/>
          <p:nvPr/>
        </p:nvSpPr>
        <p:spPr>
          <a:xfrm flipH="1">
            <a:off x="4921560" y="2902680"/>
            <a:ext cx="4680" cy="28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9"/>
          <p:cNvSpPr/>
          <p:nvPr/>
        </p:nvSpPr>
        <p:spPr>
          <a:xfrm>
            <a:off x="4425480" y="3187080"/>
            <a:ext cx="102708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40"/>
          <p:cNvSpPr/>
          <p:nvPr/>
        </p:nvSpPr>
        <p:spPr>
          <a:xfrm flipH="1">
            <a:off x="4915080" y="3581280"/>
            <a:ext cx="4680" cy="28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1"/>
          <p:cNvSpPr/>
          <p:nvPr/>
        </p:nvSpPr>
        <p:spPr>
          <a:xfrm>
            <a:off x="4390920" y="3841920"/>
            <a:ext cx="1171800" cy="3920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FEEDBACK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6" name="CustomShape 42"/>
          <p:cNvSpPr/>
          <p:nvPr/>
        </p:nvSpPr>
        <p:spPr>
          <a:xfrm>
            <a:off x="3106440" y="1365480"/>
            <a:ext cx="9738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" name="CustomShape 43"/>
          <p:cNvSpPr/>
          <p:nvPr/>
        </p:nvSpPr>
        <p:spPr>
          <a:xfrm>
            <a:off x="4425480" y="1426320"/>
            <a:ext cx="10270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8" name="CustomShape 44"/>
          <p:cNvSpPr/>
          <p:nvPr/>
        </p:nvSpPr>
        <p:spPr>
          <a:xfrm>
            <a:off x="5998680" y="1403280"/>
            <a:ext cx="8845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" name="CustomShape 45"/>
          <p:cNvSpPr/>
          <p:nvPr/>
        </p:nvSpPr>
        <p:spPr>
          <a:xfrm>
            <a:off x="6299280" y="2028960"/>
            <a:ext cx="11520" cy="36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6"/>
          <p:cNvSpPr/>
          <p:nvPr/>
        </p:nvSpPr>
        <p:spPr>
          <a:xfrm flipH="1">
            <a:off x="2191320" y="4553640"/>
            <a:ext cx="58755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7"/>
          <p:cNvSpPr/>
          <p:nvPr/>
        </p:nvSpPr>
        <p:spPr>
          <a:xfrm flipH="1">
            <a:off x="3563640" y="4235760"/>
            <a:ext cx="360" cy="31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8"/>
          <p:cNvSpPr/>
          <p:nvPr/>
        </p:nvSpPr>
        <p:spPr>
          <a:xfrm>
            <a:off x="4890600" y="4235760"/>
            <a:ext cx="8640" cy="3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9"/>
          <p:cNvSpPr/>
          <p:nvPr/>
        </p:nvSpPr>
        <p:spPr>
          <a:xfrm>
            <a:off x="6826680" y="1616040"/>
            <a:ext cx="123948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0"/>
          <p:cNvSpPr/>
          <p:nvPr/>
        </p:nvSpPr>
        <p:spPr>
          <a:xfrm flipH="1">
            <a:off x="8054640" y="1634400"/>
            <a:ext cx="11880" cy="29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1"/>
          <p:cNvSpPr/>
          <p:nvPr/>
        </p:nvSpPr>
        <p:spPr>
          <a:xfrm>
            <a:off x="3313080" y="2001600"/>
            <a:ext cx="2192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" name="CustomShape 52"/>
          <p:cNvSpPr/>
          <p:nvPr/>
        </p:nvSpPr>
        <p:spPr>
          <a:xfrm>
            <a:off x="4650840" y="2037240"/>
            <a:ext cx="2192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" name="CustomShape 53"/>
          <p:cNvSpPr/>
          <p:nvPr/>
        </p:nvSpPr>
        <p:spPr>
          <a:xfrm>
            <a:off x="6053760" y="1968480"/>
            <a:ext cx="2192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" name="CustomShape 54"/>
          <p:cNvSpPr/>
          <p:nvPr/>
        </p:nvSpPr>
        <p:spPr>
          <a:xfrm>
            <a:off x="2792160" y="1296000"/>
            <a:ext cx="1764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55"/>
          <p:cNvSpPr/>
          <p:nvPr/>
        </p:nvSpPr>
        <p:spPr>
          <a:xfrm>
            <a:off x="4164480" y="1296000"/>
            <a:ext cx="1764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" name="CustomShape 56"/>
          <p:cNvSpPr/>
          <p:nvPr/>
        </p:nvSpPr>
        <p:spPr>
          <a:xfrm>
            <a:off x="5515560" y="1296000"/>
            <a:ext cx="2192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CustomShape 57"/>
          <p:cNvSpPr/>
          <p:nvPr/>
        </p:nvSpPr>
        <p:spPr>
          <a:xfrm>
            <a:off x="6903000" y="1328400"/>
            <a:ext cx="4849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2" name="CustomShape 58"/>
          <p:cNvSpPr/>
          <p:nvPr/>
        </p:nvSpPr>
        <p:spPr>
          <a:xfrm>
            <a:off x="5791680" y="2368800"/>
            <a:ext cx="102708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59"/>
          <p:cNvSpPr/>
          <p:nvPr/>
        </p:nvSpPr>
        <p:spPr>
          <a:xfrm>
            <a:off x="6305760" y="2762640"/>
            <a:ext cx="39240" cy="178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 flipH="1">
            <a:off x="-42480" y="1800"/>
            <a:ext cx="88452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376920" y="189720"/>
            <a:ext cx="26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46000" y="363240"/>
            <a:ext cx="66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1512360" y="1800"/>
            <a:ext cx="884520" cy="721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1460160" y="117000"/>
            <a:ext cx="102708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PERFOMANCE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1960200" y="725400"/>
            <a:ext cx="1188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7"/>
          <p:cNvSpPr/>
          <p:nvPr/>
        </p:nvSpPr>
        <p:spPr>
          <a:xfrm>
            <a:off x="2952360" y="1201320"/>
            <a:ext cx="884520" cy="721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"/>
          <p:cNvSpPr/>
          <p:nvPr/>
        </p:nvSpPr>
        <p:spPr>
          <a:xfrm>
            <a:off x="2398320" y="357480"/>
            <a:ext cx="5785560" cy="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"/>
          <p:cNvSpPr/>
          <p:nvPr/>
        </p:nvSpPr>
        <p:spPr>
          <a:xfrm rot="16200000">
            <a:off x="8230680" y="126360"/>
            <a:ext cx="484920" cy="57528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0"/>
          <p:cNvSpPr/>
          <p:nvPr/>
        </p:nvSpPr>
        <p:spPr>
          <a:xfrm>
            <a:off x="3064680" y="117000"/>
            <a:ext cx="576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1586160" y="762840"/>
            <a:ext cx="316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2811600" y="1279800"/>
            <a:ext cx="10407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PERFOMANCE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3389760" y="1929600"/>
            <a:ext cx="9720" cy="3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4"/>
          <p:cNvSpPr/>
          <p:nvPr/>
        </p:nvSpPr>
        <p:spPr>
          <a:xfrm>
            <a:off x="2585160" y="2204280"/>
            <a:ext cx="13420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ENTER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DETAILS,STATUS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327120" y="2658600"/>
            <a:ext cx="396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6"/>
          <p:cNvSpPr/>
          <p:nvPr/>
        </p:nvSpPr>
        <p:spPr>
          <a:xfrm>
            <a:off x="2755800" y="2976840"/>
            <a:ext cx="115200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3389760" y="3376440"/>
            <a:ext cx="9720" cy="3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8"/>
          <p:cNvSpPr/>
          <p:nvPr/>
        </p:nvSpPr>
        <p:spPr>
          <a:xfrm>
            <a:off x="2832840" y="3657600"/>
            <a:ext cx="141624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PERFORMANCE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2" name="CustomShape 19"/>
          <p:cNvSpPr/>
          <p:nvPr/>
        </p:nvSpPr>
        <p:spPr>
          <a:xfrm flipH="1" flipV="1">
            <a:off x="1900800" y="4393080"/>
            <a:ext cx="36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0"/>
          <p:cNvSpPr/>
          <p:nvPr/>
        </p:nvSpPr>
        <p:spPr>
          <a:xfrm flipH="1">
            <a:off x="5495400" y="1560240"/>
            <a:ext cx="360" cy="283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1"/>
          <p:cNvSpPr/>
          <p:nvPr/>
        </p:nvSpPr>
        <p:spPr>
          <a:xfrm>
            <a:off x="3142440" y="1869840"/>
            <a:ext cx="498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8317080" y="213480"/>
            <a:ext cx="184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4386960" y="3867120"/>
            <a:ext cx="57528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4"/>
          <p:cNvSpPr/>
          <p:nvPr/>
        </p:nvSpPr>
        <p:spPr>
          <a:xfrm flipH="1" rot="10800000">
            <a:off x="3843000" y="1559880"/>
            <a:ext cx="165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5"/>
          <p:cNvSpPr/>
          <p:nvPr/>
        </p:nvSpPr>
        <p:spPr>
          <a:xfrm>
            <a:off x="3886200" y="1371600"/>
            <a:ext cx="51264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239" name="CustomShape 26"/>
          <p:cNvSpPr/>
          <p:nvPr/>
        </p:nvSpPr>
        <p:spPr>
          <a:xfrm>
            <a:off x="1528200" y="1215000"/>
            <a:ext cx="884520" cy="721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7"/>
          <p:cNvSpPr/>
          <p:nvPr/>
        </p:nvSpPr>
        <p:spPr>
          <a:xfrm>
            <a:off x="1474920" y="136260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CREATE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1" name="Line 28"/>
          <p:cNvSpPr/>
          <p:nvPr/>
        </p:nvSpPr>
        <p:spPr>
          <a:xfrm>
            <a:off x="2413440" y="1564560"/>
            <a:ext cx="5583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29"/>
          <p:cNvSpPr/>
          <p:nvPr/>
        </p:nvSpPr>
        <p:spPr>
          <a:xfrm>
            <a:off x="1972800" y="1927800"/>
            <a:ext cx="0" cy="349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0"/>
          <p:cNvSpPr/>
          <p:nvPr/>
        </p:nvSpPr>
        <p:spPr>
          <a:xfrm>
            <a:off x="1242720" y="2257560"/>
            <a:ext cx="13420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ENTER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DETAILS,STATUS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4" name="Line 31"/>
          <p:cNvSpPr/>
          <p:nvPr/>
        </p:nvSpPr>
        <p:spPr>
          <a:xfrm>
            <a:off x="1949400" y="2743200"/>
            <a:ext cx="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2"/>
          <p:cNvSpPr/>
          <p:nvPr/>
        </p:nvSpPr>
        <p:spPr>
          <a:xfrm>
            <a:off x="1361880" y="2971800"/>
            <a:ext cx="115200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CREATE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PERFORMANCE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" name="Line 33"/>
          <p:cNvSpPr/>
          <p:nvPr/>
        </p:nvSpPr>
        <p:spPr>
          <a:xfrm>
            <a:off x="1936800" y="3364560"/>
            <a:ext cx="0" cy="293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4"/>
          <p:cNvSpPr/>
          <p:nvPr/>
        </p:nvSpPr>
        <p:spPr>
          <a:xfrm>
            <a:off x="1097640" y="3629160"/>
            <a:ext cx="141624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MANAGE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EMPLOYEE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8" name="Line 35"/>
          <p:cNvSpPr/>
          <p:nvPr/>
        </p:nvSpPr>
        <p:spPr>
          <a:xfrm>
            <a:off x="1900800" y="4114800"/>
            <a:ext cx="0" cy="537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6"/>
          <p:cNvSpPr/>
          <p:nvPr/>
        </p:nvSpPr>
        <p:spPr>
          <a:xfrm>
            <a:off x="1499400" y="4652280"/>
            <a:ext cx="785880" cy="49068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Line 37"/>
          <p:cNvSpPr/>
          <p:nvPr/>
        </p:nvSpPr>
        <p:spPr>
          <a:xfrm>
            <a:off x="3429000" y="4143240"/>
            <a:ext cx="0" cy="25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8"/>
          <p:cNvSpPr/>
          <p:nvPr/>
        </p:nvSpPr>
        <p:spPr>
          <a:xfrm>
            <a:off x="2413440" y="1362600"/>
            <a:ext cx="329040" cy="20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 flipH="1">
            <a:off x="-42480" y="1800"/>
            <a:ext cx="88452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376920" y="189720"/>
            <a:ext cx="26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46000" y="363240"/>
            <a:ext cx="66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1512360" y="1800"/>
            <a:ext cx="884520" cy="721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1460160" y="117000"/>
            <a:ext cx="102708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1960200" y="725400"/>
            <a:ext cx="1188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1512360" y="1201320"/>
            <a:ext cx="884520" cy="721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2398320" y="357480"/>
            <a:ext cx="5785560" cy="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 rot="16200000">
            <a:off x="8230680" y="54360"/>
            <a:ext cx="484920" cy="57528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3064680" y="117000"/>
            <a:ext cx="576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1586160" y="762840"/>
            <a:ext cx="316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1371600" y="1279800"/>
            <a:ext cx="104076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 flipH="1" rot="10800000">
            <a:off x="2398320" y="1563480"/>
            <a:ext cx="35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1949760" y="1929600"/>
            <a:ext cx="9720" cy="3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>
            <a:off x="1145160" y="2204280"/>
            <a:ext cx="13420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1887120" y="2689560"/>
            <a:ext cx="36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1315800" y="2976840"/>
            <a:ext cx="1152000" cy="3920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9" name="CustomShape 18"/>
          <p:cNvSpPr/>
          <p:nvPr/>
        </p:nvSpPr>
        <p:spPr>
          <a:xfrm>
            <a:off x="1877760" y="3376440"/>
            <a:ext cx="9720" cy="3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9"/>
          <p:cNvSpPr/>
          <p:nvPr/>
        </p:nvSpPr>
        <p:spPr>
          <a:xfrm>
            <a:off x="1105560" y="3688920"/>
            <a:ext cx="1277280" cy="4849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" name="CustomShape 20"/>
          <p:cNvSpPr/>
          <p:nvPr/>
        </p:nvSpPr>
        <p:spPr>
          <a:xfrm>
            <a:off x="1946880" y="4159440"/>
            <a:ext cx="11520" cy="6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1"/>
          <p:cNvSpPr/>
          <p:nvPr/>
        </p:nvSpPr>
        <p:spPr>
          <a:xfrm>
            <a:off x="1561320" y="4672080"/>
            <a:ext cx="785880" cy="49068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3" name="CustomShape 22"/>
          <p:cNvSpPr/>
          <p:nvPr/>
        </p:nvSpPr>
        <p:spPr>
          <a:xfrm flipH="1">
            <a:off x="1965240" y="4395240"/>
            <a:ext cx="3429720" cy="4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5389920" y="1540800"/>
            <a:ext cx="7200" cy="28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4"/>
          <p:cNvSpPr/>
          <p:nvPr/>
        </p:nvSpPr>
        <p:spPr>
          <a:xfrm>
            <a:off x="2433960" y="1282680"/>
            <a:ext cx="184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CustomShape 25"/>
          <p:cNvSpPr/>
          <p:nvPr/>
        </p:nvSpPr>
        <p:spPr>
          <a:xfrm>
            <a:off x="1702440" y="1869840"/>
            <a:ext cx="498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7" name="CustomShape 26"/>
          <p:cNvSpPr/>
          <p:nvPr/>
        </p:nvSpPr>
        <p:spPr>
          <a:xfrm>
            <a:off x="8317080" y="213480"/>
            <a:ext cx="184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8" name="CustomShape 27"/>
          <p:cNvSpPr/>
          <p:nvPr/>
        </p:nvSpPr>
        <p:spPr>
          <a:xfrm>
            <a:off x="2696760" y="1177200"/>
            <a:ext cx="1027080" cy="8038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"/>
          <p:cNvSpPr/>
          <p:nvPr/>
        </p:nvSpPr>
        <p:spPr>
          <a:xfrm>
            <a:off x="2710800" y="1256760"/>
            <a:ext cx="14162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PRINT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" name="CustomShape 29"/>
          <p:cNvSpPr/>
          <p:nvPr/>
        </p:nvSpPr>
        <p:spPr>
          <a:xfrm>
            <a:off x="3225240" y="1976400"/>
            <a:ext cx="6840" cy="29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0"/>
          <p:cNvSpPr/>
          <p:nvPr/>
        </p:nvSpPr>
        <p:spPr>
          <a:xfrm>
            <a:off x="2946960" y="3867120"/>
            <a:ext cx="57528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1"/>
          <p:cNvSpPr/>
          <p:nvPr/>
        </p:nvSpPr>
        <p:spPr>
          <a:xfrm flipH="1" rot="10800000">
            <a:off x="3699000" y="1545480"/>
            <a:ext cx="1687320" cy="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2"/>
          <p:cNvSpPr/>
          <p:nvPr/>
        </p:nvSpPr>
        <p:spPr>
          <a:xfrm>
            <a:off x="3699360" y="1253520"/>
            <a:ext cx="26460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3"/>
          <p:cNvSpPr/>
          <p:nvPr/>
        </p:nvSpPr>
        <p:spPr>
          <a:xfrm>
            <a:off x="4007880" y="1282680"/>
            <a:ext cx="512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CustomShape 34"/>
          <p:cNvSpPr/>
          <p:nvPr/>
        </p:nvSpPr>
        <p:spPr>
          <a:xfrm>
            <a:off x="2946960" y="1906920"/>
            <a:ext cx="316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" name="CustomShape 35"/>
          <p:cNvSpPr/>
          <p:nvPr/>
        </p:nvSpPr>
        <p:spPr>
          <a:xfrm>
            <a:off x="2724480" y="2212920"/>
            <a:ext cx="973080" cy="484920"/>
          </a:xfrm>
          <a:prstGeom prst="flowChartDocumen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7" name="CustomShape 36"/>
          <p:cNvSpPr/>
          <p:nvPr/>
        </p:nvSpPr>
        <p:spPr>
          <a:xfrm>
            <a:off x="3211920" y="2667240"/>
            <a:ext cx="25200" cy="17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9880" y="372960"/>
            <a:ext cx="4248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 flipH="1">
            <a:off x="33840" y="158400"/>
            <a:ext cx="884520" cy="72108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345960" y="319680"/>
            <a:ext cx="26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 flipH="1" rot="10800000">
            <a:off x="906120" y="547920"/>
            <a:ext cx="664200" cy="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1505520" y="146160"/>
            <a:ext cx="884520" cy="8524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1505520" y="342360"/>
            <a:ext cx="88452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 flipH="1" rot="10800000">
            <a:off x="2392200" y="533520"/>
            <a:ext cx="5081760" cy="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1944000" y="1000080"/>
            <a:ext cx="8280" cy="4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9"/>
          <p:cNvSpPr/>
          <p:nvPr/>
        </p:nvSpPr>
        <p:spPr>
          <a:xfrm>
            <a:off x="1235880" y="1443240"/>
            <a:ext cx="1613880" cy="5137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OLD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NEWPASSWORD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REPEAT PASSWORD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1979280" y="1958760"/>
            <a:ext cx="4320" cy="49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>
            <a:off x="1539360" y="2401920"/>
            <a:ext cx="1017360" cy="4914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CHANGE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1539360" y="3163320"/>
            <a:ext cx="884520" cy="5986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1977120" y="2895120"/>
            <a:ext cx="3240" cy="26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1539360" y="3338280"/>
            <a:ext cx="8845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SUCCESSFUL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2" name="CustomShape 15"/>
          <p:cNvSpPr/>
          <p:nvPr/>
        </p:nvSpPr>
        <p:spPr>
          <a:xfrm>
            <a:off x="1977120" y="3763800"/>
            <a:ext cx="3240" cy="26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1539360" y="3984120"/>
            <a:ext cx="884520" cy="3060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LOGOUT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>
            <a:off x="1945800" y="4296600"/>
            <a:ext cx="4320" cy="49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1554840" y="4723560"/>
            <a:ext cx="785880" cy="64476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6" name="CustomShape 19"/>
          <p:cNvSpPr/>
          <p:nvPr/>
        </p:nvSpPr>
        <p:spPr>
          <a:xfrm>
            <a:off x="7475400" y="531720"/>
            <a:ext cx="49320" cy="398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 flipH="1">
            <a:off x="1942560" y="4488480"/>
            <a:ext cx="5571360" cy="3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1687320" y="1043280"/>
            <a:ext cx="26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9" name="CustomShape 22"/>
          <p:cNvSpPr/>
          <p:nvPr/>
        </p:nvSpPr>
        <p:spPr>
          <a:xfrm>
            <a:off x="2539080" y="286560"/>
            <a:ext cx="4248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" name="CustomShape 23"/>
          <p:cNvSpPr/>
          <p:nvPr/>
        </p:nvSpPr>
        <p:spPr>
          <a:xfrm flipH="1" rot="10800000">
            <a:off x="2389680" y="3426480"/>
            <a:ext cx="5122080" cy="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2864880" y="3229200"/>
            <a:ext cx="492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CustomShape 25"/>
          <p:cNvSpPr/>
          <p:nvPr/>
        </p:nvSpPr>
        <p:spPr>
          <a:xfrm>
            <a:off x="1716120" y="3697920"/>
            <a:ext cx="26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 flipH="1" rot="5374200">
            <a:off x="2752560" y="13680"/>
            <a:ext cx="884520" cy="90972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"/>
          <p:cNvSpPr/>
          <p:nvPr/>
        </p:nvSpPr>
        <p:spPr>
          <a:xfrm>
            <a:off x="3200400" y="9144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2743200" y="1371600"/>
            <a:ext cx="912960" cy="9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4"/>
          <p:cNvSpPr/>
          <p:nvPr/>
        </p:nvSpPr>
        <p:spPr>
          <a:xfrm>
            <a:off x="3200400" y="22860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2743200" y="2743200"/>
            <a:ext cx="912960" cy="4557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8" name="Line 6"/>
          <p:cNvSpPr/>
          <p:nvPr/>
        </p:nvSpPr>
        <p:spPr>
          <a:xfrm>
            <a:off x="3200400" y="32004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"/>
          <p:cNvSpPr/>
          <p:nvPr/>
        </p:nvSpPr>
        <p:spPr>
          <a:xfrm>
            <a:off x="2743200" y="3630960"/>
            <a:ext cx="912960" cy="9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8"/>
          <p:cNvSpPr/>
          <p:nvPr/>
        </p:nvSpPr>
        <p:spPr>
          <a:xfrm>
            <a:off x="3200400" y="4545360"/>
            <a:ext cx="0" cy="2552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9"/>
          <p:cNvSpPr/>
          <p:nvPr/>
        </p:nvSpPr>
        <p:spPr>
          <a:xfrm>
            <a:off x="2743200" y="4800600"/>
            <a:ext cx="912960" cy="3416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10"/>
          <p:cNvSpPr/>
          <p:nvPr/>
        </p:nvSpPr>
        <p:spPr>
          <a:xfrm>
            <a:off x="2909520" y="3958560"/>
            <a:ext cx="6843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EXIT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3" name="CustomShape 11"/>
          <p:cNvSpPr/>
          <p:nvPr/>
        </p:nvSpPr>
        <p:spPr>
          <a:xfrm>
            <a:off x="2743200" y="1623960"/>
            <a:ext cx="114156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4" name="CustomShape 12"/>
          <p:cNvSpPr/>
          <p:nvPr/>
        </p:nvSpPr>
        <p:spPr>
          <a:xfrm>
            <a:off x="2971800" y="457200"/>
            <a:ext cx="2271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Line 13"/>
          <p:cNvSpPr/>
          <p:nvPr/>
        </p:nvSpPr>
        <p:spPr>
          <a:xfrm>
            <a:off x="3200400" y="12150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4"/>
          <p:cNvSpPr/>
          <p:nvPr/>
        </p:nvSpPr>
        <p:spPr>
          <a:xfrm flipH="1">
            <a:off x="3200400" y="10584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5"/>
          <p:cNvSpPr/>
          <p:nvPr/>
        </p:nvSpPr>
        <p:spPr>
          <a:xfrm>
            <a:off x="4343400" y="685800"/>
            <a:ext cx="1141560" cy="114156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8" name="CustomShape 16"/>
          <p:cNvSpPr/>
          <p:nvPr/>
        </p:nvSpPr>
        <p:spPr>
          <a:xfrm>
            <a:off x="1717920" y="1809000"/>
            <a:ext cx="102420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17"/>
          <p:cNvSpPr/>
          <p:nvPr/>
        </p:nvSpPr>
        <p:spPr>
          <a:xfrm flipV="1">
            <a:off x="1717920" y="1161000"/>
            <a:ext cx="0" cy="64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8"/>
          <p:cNvSpPr/>
          <p:nvPr/>
        </p:nvSpPr>
        <p:spPr>
          <a:xfrm rot="10807800">
            <a:off x="1373760" y="2743560"/>
            <a:ext cx="684360" cy="684360"/>
          </a:xfrm>
          <a:prstGeom prst="flowChartOffpageConnector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9"/>
          <p:cNvSpPr/>
          <p:nvPr/>
        </p:nvSpPr>
        <p:spPr>
          <a:xfrm>
            <a:off x="1371600" y="2971800"/>
            <a:ext cx="68580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" name="CustomShape 20"/>
          <p:cNvSpPr/>
          <p:nvPr/>
        </p:nvSpPr>
        <p:spPr>
          <a:xfrm>
            <a:off x="1691280" y="4077360"/>
            <a:ext cx="10508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21"/>
          <p:cNvSpPr/>
          <p:nvPr/>
        </p:nvSpPr>
        <p:spPr>
          <a:xfrm flipV="1">
            <a:off x="1691280" y="3429360"/>
            <a:ext cx="0" cy="64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2"/>
          <p:cNvSpPr/>
          <p:nvPr/>
        </p:nvSpPr>
        <p:spPr>
          <a:xfrm rot="10807800">
            <a:off x="1372320" y="457560"/>
            <a:ext cx="684360" cy="684360"/>
          </a:xfrm>
          <a:prstGeom prst="flowChartOffpageConnector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3"/>
          <p:cNvSpPr/>
          <p:nvPr/>
        </p:nvSpPr>
        <p:spPr>
          <a:xfrm>
            <a:off x="1143000" y="685800"/>
            <a:ext cx="114156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OPERATION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6" name="CustomShape 24"/>
          <p:cNvSpPr/>
          <p:nvPr/>
        </p:nvSpPr>
        <p:spPr>
          <a:xfrm>
            <a:off x="2057400" y="1576800"/>
            <a:ext cx="4557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" name="CustomShape 25"/>
          <p:cNvSpPr/>
          <p:nvPr/>
        </p:nvSpPr>
        <p:spPr>
          <a:xfrm>
            <a:off x="2057400" y="3855960"/>
            <a:ext cx="4557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" name="CustomShape 26"/>
          <p:cNvSpPr/>
          <p:nvPr/>
        </p:nvSpPr>
        <p:spPr>
          <a:xfrm>
            <a:off x="2971800" y="1058400"/>
            <a:ext cx="2271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9" name="CustomShape 27"/>
          <p:cNvSpPr/>
          <p:nvPr/>
        </p:nvSpPr>
        <p:spPr>
          <a:xfrm>
            <a:off x="2972160" y="1058760"/>
            <a:ext cx="2271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0" name="CustomShape 28"/>
          <p:cNvSpPr/>
          <p:nvPr/>
        </p:nvSpPr>
        <p:spPr>
          <a:xfrm>
            <a:off x="2972160" y="1058760"/>
            <a:ext cx="2271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1" name="CustomShape 29"/>
          <p:cNvSpPr/>
          <p:nvPr/>
        </p:nvSpPr>
        <p:spPr>
          <a:xfrm>
            <a:off x="2972160" y="1058760"/>
            <a:ext cx="2271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2" name="CustomShape 30"/>
          <p:cNvSpPr/>
          <p:nvPr/>
        </p:nvSpPr>
        <p:spPr>
          <a:xfrm>
            <a:off x="2972160" y="1058760"/>
            <a:ext cx="2271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3" name="CustomShape 31"/>
          <p:cNvSpPr/>
          <p:nvPr/>
        </p:nvSpPr>
        <p:spPr>
          <a:xfrm>
            <a:off x="2971800" y="2286000"/>
            <a:ext cx="227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" name="CustomShape 32"/>
          <p:cNvSpPr/>
          <p:nvPr/>
        </p:nvSpPr>
        <p:spPr>
          <a:xfrm>
            <a:off x="2971800" y="4545360"/>
            <a:ext cx="2271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2021-03-23T11:48:50Z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