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17440" y="1807200"/>
            <a:ext cx="69076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EMPLOYEE LEAVE FLOWCHART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61840" y="208440"/>
            <a:ext cx="1055160" cy="763200"/>
          </a:xfrm>
          <a:prstGeom prst="ellipse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START/END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61840" y="1139760"/>
            <a:ext cx="1055160" cy="540720"/>
          </a:xfrm>
          <a:prstGeom prst="rec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840" y="1918440"/>
            <a:ext cx="929880" cy="763200"/>
          </a:xfrm>
          <a:prstGeom prst="flowChartDecision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792360" y="2822040"/>
            <a:ext cx="999360" cy="6656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708840" y="3836880"/>
            <a:ext cx="929880" cy="665640"/>
          </a:xfrm>
          <a:prstGeom prst="flowChartDocumen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PRINTOUT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 flipH="1" rot="10800000">
            <a:off x="695160" y="4852800"/>
            <a:ext cx="971640" cy="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>
            <a:off x="5268600" y="444960"/>
            <a:ext cx="1055160" cy="1235880"/>
          </a:xfrm>
          <a:prstGeom prst="flowChartMagneticDisk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5379840" y="2001960"/>
            <a:ext cx="1055160" cy="81864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OFF-PAGE REFERENCE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(OUTGOING)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861840" y="2075040"/>
            <a:ext cx="10551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DECISION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86" name="Google Shape;68;p14" descr=""/>
          <p:cNvPicPr/>
          <p:nvPr/>
        </p:nvPicPr>
        <p:blipFill>
          <a:blip r:embed="rId1"/>
          <a:stretch/>
        </p:blipFill>
        <p:spPr>
          <a:xfrm>
            <a:off x="5448240" y="2960640"/>
            <a:ext cx="999360" cy="87480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0"/>
          <p:cNvSpPr/>
          <p:nvPr/>
        </p:nvSpPr>
        <p:spPr>
          <a:xfrm>
            <a:off x="5482800" y="3236400"/>
            <a:ext cx="99936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OFF-PAGE REFERENCE(INCOMING)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1668240" y="4688280"/>
            <a:ext cx="10551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FLOWLINE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1918440" y="14040"/>
            <a:ext cx="376560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KEY SYMBOLS USED IN FLOWCHART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73080" y="0"/>
            <a:ext cx="902160" cy="38808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424880" y="389520"/>
            <a:ext cx="5400" cy="3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973080" y="708840"/>
            <a:ext cx="1053360" cy="3880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1030320" y="708840"/>
            <a:ext cx="12045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USERNAME PASSWORD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424880" y="1098360"/>
            <a:ext cx="5400" cy="3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1070280" y="1404000"/>
            <a:ext cx="804960" cy="3880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LOGIN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421280" y="1793520"/>
            <a:ext cx="5400" cy="3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1021680" y="2099160"/>
            <a:ext cx="804960" cy="7354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"/>
          <p:cNvSpPr/>
          <p:nvPr/>
        </p:nvSpPr>
        <p:spPr>
          <a:xfrm>
            <a:off x="1049760" y="2290680"/>
            <a:ext cx="7491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VALID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1421280" y="2836080"/>
            <a:ext cx="2160" cy="10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1072080" y="3840840"/>
            <a:ext cx="704160" cy="73548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 flipH="1" rot="10800000">
            <a:off x="1800000" y="2437560"/>
            <a:ext cx="82584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3"/>
          <p:cNvSpPr/>
          <p:nvPr/>
        </p:nvSpPr>
        <p:spPr>
          <a:xfrm>
            <a:off x="2613600" y="2043360"/>
            <a:ext cx="902160" cy="7909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4"/>
          <p:cNvSpPr/>
          <p:nvPr/>
        </p:nvSpPr>
        <p:spPr>
          <a:xfrm>
            <a:off x="2613600" y="2208960"/>
            <a:ext cx="90216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FORGOT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>
            <a:off x="3061800" y="2836080"/>
            <a:ext cx="5400" cy="3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6"/>
          <p:cNvSpPr/>
          <p:nvPr/>
        </p:nvSpPr>
        <p:spPr>
          <a:xfrm>
            <a:off x="2651760" y="3114720"/>
            <a:ext cx="960840" cy="3182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7"/>
          <p:cNvSpPr/>
          <p:nvPr/>
        </p:nvSpPr>
        <p:spPr>
          <a:xfrm>
            <a:off x="2710800" y="3091680"/>
            <a:ext cx="90216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EMAIL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" name="CustomShape 18"/>
          <p:cNvSpPr/>
          <p:nvPr/>
        </p:nvSpPr>
        <p:spPr>
          <a:xfrm>
            <a:off x="3061800" y="3434040"/>
            <a:ext cx="5400" cy="3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9"/>
          <p:cNvSpPr/>
          <p:nvPr/>
        </p:nvSpPr>
        <p:spPr>
          <a:xfrm>
            <a:off x="2652120" y="3713040"/>
            <a:ext cx="960840" cy="3182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RESET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>
            <a:off x="3061800" y="4049640"/>
            <a:ext cx="5400" cy="3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1"/>
          <p:cNvSpPr/>
          <p:nvPr/>
        </p:nvSpPr>
        <p:spPr>
          <a:xfrm>
            <a:off x="2662200" y="4311360"/>
            <a:ext cx="804960" cy="5216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2"/>
          <p:cNvSpPr/>
          <p:nvPr/>
        </p:nvSpPr>
        <p:spPr>
          <a:xfrm>
            <a:off x="3065400" y="483480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3"/>
          <p:cNvSpPr/>
          <p:nvPr/>
        </p:nvSpPr>
        <p:spPr>
          <a:xfrm>
            <a:off x="3065400" y="4834800"/>
            <a:ext cx="1944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4"/>
          <p:cNvSpPr/>
          <p:nvPr/>
        </p:nvSpPr>
        <p:spPr>
          <a:xfrm flipH="1" rot="10800000">
            <a:off x="3085920" y="5061600"/>
            <a:ext cx="4447080" cy="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5"/>
          <p:cNvSpPr/>
          <p:nvPr/>
        </p:nvSpPr>
        <p:spPr>
          <a:xfrm>
            <a:off x="7479000" y="500400"/>
            <a:ext cx="40320" cy="45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6"/>
          <p:cNvSpPr/>
          <p:nvPr/>
        </p:nvSpPr>
        <p:spPr>
          <a:xfrm>
            <a:off x="3975840" y="2182680"/>
            <a:ext cx="5947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1834920" y="2182680"/>
            <a:ext cx="399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2860200" y="2795760"/>
            <a:ext cx="207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29"/>
          <p:cNvSpPr/>
          <p:nvPr/>
        </p:nvSpPr>
        <p:spPr>
          <a:xfrm>
            <a:off x="1153800" y="2808000"/>
            <a:ext cx="207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CustomShape 30"/>
          <p:cNvSpPr/>
          <p:nvPr/>
        </p:nvSpPr>
        <p:spPr>
          <a:xfrm>
            <a:off x="2599560" y="4420800"/>
            <a:ext cx="91584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SUCCESSFUL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CustomShape 31"/>
          <p:cNvSpPr/>
          <p:nvPr/>
        </p:nvSpPr>
        <p:spPr>
          <a:xfrm rot="10800000">
            <a:off x="1405440" y="514080"/>
            <a:ext cx="608724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2"/>
          <p:cNvSpPr/>
          <p:nvPr/>
        </p:nvSpPr>
        <p:spPr>
          <a:xfrm flipH="1" rot="10800000">
            <a:off x="3472200" y="2462040"/>
            <a:ext cx="230940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3"/>
          <p:cNvSpPr/>
          <p:nvPr/>
        </p:nvSpPr>
        <p:spPr>
          <a:xfrm rot="10800000">
            <a:off x="5770800" y="529560"/>
            <a:ext cx="12240" cy="194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4"/>
          <p:cNvSpPr/>
          <p:nvPr/>
        </p:nvSpPr>
        <p:spPr>
          <a:xfrm>
            <a:off x="3517200" y="4346280"/>
            <a:ext cx="4852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35"/>
          <p:cNvSpPr/>
          <p:nvPr/>
        </p:nvSpPr>
        <p:spPr>
          <a:xfrm>
            <a:off x="2860200" y="4768200"/>
            <a:ext cx="193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36"/>
          <p:cNvSpPr/>
          <p:nvPr/>
        </p:nvSpPr>
        <p:spPr>
          <a:xfrm>
            <a:off x="9310680" y="3011400"/>
            <a:ext cx="484560" cy="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7"/>
          <p:cNvSpPr/>
          <p:nvPr/>
        </p:nvSpPr>
        <p:spPr>
          <a:xfrm rot="7417200">
            <a:off x="9695880" y="2612880"/>
            <a:ext cx="402840" cy="533880"/>
          </a:xfrm>
          <a:prstGeom prst="arc">
            <a:avLst>
              <a:gd name="adj1" fmla="val 16439009"/>
              <a:gd name="adj2" fmla="val 21399124"/>
            </a:avLst>
          </a:pr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8"/>
          <p:cNvSpPr/>
          <p:nvPr/>
        </p:nvSpPr>
        <p:spPr>
          <a:xfrm>
            <a:off x="10136880" y="2989080"/>
            <a:ext cx="41184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9"/>
          <p:cNvSpPr/>
          <p:nvPr/>
        </p:nvSpPr>
        <p:spPr>
          <a:xfrm flipH="1" rot="10800000">
            <a:off x="3433680" y="4498920"/>
            <a:ext cx="4106880" cy="8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 flipH="1">
            <a:off x="158760" y="158400"/>
            <a:ext cx="884880" cy="72144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 flipH="1" rot="10800000">
            <a:off x="1046160" y="405000"/>
            <a:ext cx="985680" cy="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1973880" y="0"/>
            <a:ext cx="985680" cy="83376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2120040" y="186840"/>
            <a:ext cx="69372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2464200" y="835200"/>
            <a:ext cx="5400" cy="43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2078280" y="1271520"/>
            <a:ext cx="777240" cy="5990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 flipH="1" rot="10800000">
            <a:off x="2961000" y="390960"/>
            <a:ext cx="5364360" cy="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>
            <a:off x="2196360" y="1319400"/>
            <a:ext cx="884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3690720" y="1313280"/>
            <a:ext cx="777240" cy="5990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4082760" y="1875600"/>
            <a:ext cx="14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2459880" y="1871640"/>
            <a:ext cx="14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3713400" y="1393560"/>
            <a:ext cx="77724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AMEND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>
            <a:off x="3082680" y="1271520"/>
            <a:ext cx="193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2126880" y="1876680"/>
            <a:ext cx="262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3774960" y="1844280"/>
            <a:ext cx="262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>
            <a:off x="1848960" y="2202480"/>
            <a:ext cx="1208160" cy="4604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DATES,DAYS,STATUS,DEPARTMENT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 flipH="1">
            <a:off x="2462760" y="2663280"/>
            <a:ext cx="5400" cy="2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8"/>
          <p:cNvSpPr/>
          <p:nvPr/>
        </p:nvSpPr>
        <p:spPr>
          <a:xfrm>
            <a:off x="3488760" y="2246040"/>
            <a:ext cx="1377720" cy="4852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REASONS FOR AMENDMENT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 flipH="1">
            <a:off x="4074840" y="2716200"/>
            <a:ext cx="5400" cy="2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0"/>
          <p:cNvSpPr/>
          <p:nvPr/>
        </p:nvSpPr>
        <p:spPr>
          <a:xfrm>
            <a:off x="3636720" y="2970000"/>
            <a:ext cx="1124640" cy="4604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AMEND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 flipH="1">
            <a:off x="4074840" y="3412080"/>
            <a:ext cx="5400" cy="2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2"/>
          <p:cNvSpPr/>
          <p:nvPr/>
        </p:nvSpPr>
        <p:spPr>
          <a:xfrm>
            <a:off x="3489120" y="3702960"/>
            <a:ext cx="1272240" cy="5216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FEEDBACK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CustomShape 23"/>
          <p:cNvSpPr/>
          <p:nvPr/>
        </p:nvSpPr>
        <p:spPr>
          <a:xfrm flipH="1">
            <a:off x="2480400" y="3265200"/>
            <a:ext cx="5400" cy="2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4"/>
          <p:cNvSpPr/>
          <p:nvPr/>
        </p:nvSpPr>
        <p:spPr>
          <a:xfrm>
            <a:off x="2000880" y="3564720"/>
            <a:ext cx="985680" cy="3182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3" name="CustomShape 25"/>
          <p:cNvSpPr/>
          <p:nvPr/>
        </p:nvSpPr>
        <p:spPr>
          <a:xfrm flipH="1">
            <a:off x="2475000" y="3884760"/>
            <a:ext cx="16200" cy="7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6"/>
          <p:cNvSpPr/>
          <p:nvPr/>
        </p:nvSpPr>
        <p:spPr>
          <a:xfrm flipH="1" rot="10800000">
            <a:off x="3161880" y="5061600"/>
            <a:ext cx="4621680" cy="8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7"/>
          <p:cNvSpPr/>
          <p:nvPr/>
        </p:nvSpPr>
        <p:spPr>
          <a:xfrm>
            <a:off x="7784640" y="1598760"/>
            <a:ext cx="360" cy="34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8"/>
          <p:cNvSpPr/>
          <p:nvPr/>
        </p:nvSpPr>
        <p:spPr>
          <a:xfrm>
            <a:off x="2196360" y="4586400"/>
            <a:ext cx="559080" cy="52164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507600" y="356760"/>
            <a:ext cx="368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2482560" y="4046400"/>
            <a:ext cx="1576080" cy="10544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1"/>
          <p:cNvSpPr/>
          <p:nvPr/>
        </p:nvSpPr>
        <p:spPr>
          <a:xfrm rot="16200000">
            <a:off x="8371800" y="130320"/>
            <a:ext cx="485280" cy="57564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2"/>
          <p:cNvSpPr/>
          <p:nvPr/>
        </p:nvSpPr>
        <p:spPr>
          <a:xfrm>
            <a:off x="5367240" y="1271520"/>
            <a:ext cx="559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33"/>
          <p:cNvSpPr/>
          <p:nvPr/>
        </p:nvSpPr>
        <p:spPr>
          <a:xfrm>
            <a:off x="3415320" y="150840"/>
            <a:ext cx="429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34"/>
          <p:cNvSpPr/>
          <p:nvPr/>
        </p:nvSpPr>
        <p:spPr>
          <a:xfrm flipH="1">
            <a:off x="2095560" y="822960"/>
            <a:ext cx="262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35"/>
          <p:cNvSpPr/>
          <p:nvPr/>
        </p:nvSpPr>
        <p:spPr>
          <a:xfrm>
            <a:off x="2010600" y="2961360"/>
            <a:ext cx="884880" cy="3988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" name="CustomShape 36"/>
          <p:cNvSpPr/>
          <p:nvPr/>
        </p:nvSpPr>
        <p:spPr>
          <a:xfrm>
            <a:off x="4469040" y="1612800"/>
            <a:ext cx="62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7"/>
          <p:cNvSpPr/>
          <p:nvPr/>
        </p:nvSpPr>
        <p:spPr>
          <a:xfrm>
            <a:off x="5056560" y="1313280"/>
            <a:ext cx="777240" cy="5990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8"/>
          <p:cNvSpPr/>
          <p:nvPr/>
        </p:nvSpPr>
        <p:spPr>
          <a:xfrm flipH="1">
            <a:off x="5440680" y="1894320"/>
            <a:ext cx="5400" cy="2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9"/>
          <p:cNvSpPr/>
          <p:nvPr/>
        </p:nvSpPr>
        <p:spPr>
          <a:xfrm>
            <a:off x="4963680" y="914400"/>
            <a:ext cx="120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CANCEL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40"/>
          <p:cNvSpPr/>
          <p:nvPr/>
        </p:nvSpPr>
        <p:spPr>
          <a:xfrm>
            <a:off x="6472800" y="2225160"/>
            <a:ext cx="777240" cy="4348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9" name="CustomShape 41"/>
          <p:cNvSpPr/>
          <p:nvPr/>
        </p:nvSpPr>
        <p:spPr>
          <a:xfrm>
            <a:off x="5229360" y="1844280"/>
            <a:ext cx="181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42"/>
          <p:cNvSpPr/>
          <p:nvPr/>
        </p:nvSpPr>
        <p:spPr>
          <a:xfrm>
            <a:off x="6861960" y="2661480"/>
            <a:ext cx="17640" cy="242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3"/>
          <p:cNvSpPr/>
          <p:nvPr/>
        </p:nvSpPr>
        <p:spPr>
          <a:xfrm>
            <a:off x="4060440" y="4226400"/>
            <a:ext cx="24840" cy="9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4"/>
          <p:cNvSpPr/>
          <p:nvPr/>
        </p:nvSpPr>
        <p:spPr>
          <a:xfrm>
            <a:off x="5817600" y="1371600"/>
            <a:ext cx="498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45"/>
          <p:cNvSpPr/>
          <p:nvPr/>
        </p:nvSpPr>
        <p:spPr>
          <a:xfrm>
            <a:off x="2790720" y="1609560"/>
            <a:ext cx="95940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6"/>
          <p:cNvSpPr/>
          <p:nvPr/>
        </p:nvSpPr>
        <p:spPr>
          <a:xfrm>
            <a:off x="8410320" y="217440"/>
            <a:ext cx="262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CustomShape 47"/>
          <p:cNvSpPr/>
          <p:nvPr/>
        </p:nvSpPr>
        <p:spPr>
          <a:xfrm>
            <a:off x="4883040" y="2181240"/>
            <a:ext cx="1288800" cy="4604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REASONS FOR CANCELLATION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6" name="CustomShape 48"/>
          <p:cNvSpPr/>
          <p:nvPr/>
        </p:nvSpPr>
        <p:spPr>
          <a:xfrm>
            <a:off x="5414040" y="2628360"/>
            <a:ext cx="14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9"/>
          <p:cNvSpPr/>
          <p:nvPr/>
        </p:nvSpPr>
        <p:spPr>
          <a:xfrm>
            <a:off x="4858920" y="2970000"/>
            <a:ext cx="1124640" cy="4604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CANCEL 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78" name="CustomShape 50"/>
          <p:cNvSpPr/>
          <p:nvPr/>
        </p:nvSpPr>
        <p:spPr>
          <a:xfrm>
            <a:off x="5437800" y="3442320"/>
            <a:ext cx="14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1"/>
          <p:cNvSpPr/>
          <p:nvPr/>
        </p:nvSpPr>
        <p:spPr>
          <a:xfrm>
            <a:off x="4952160" y="3758760"/>
            <a:ext cx="985680" cy="31824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SUBMIT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0" name="CustomShape 52"/>
          <p:cNvSpPr/>
          <p:nvPr/>
        </p:nvSpPr>
        <p:spPr>
          <a:xfrm>
            <a:off x="5445720" y="4078440"/>
            <a:ext cx="30240" cy="104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3"/>
          <p:cNvSpPr/>
          <p:nvPr/>
        </p:nvSpPr>
        <p:spPr>
          <a:xfrm flipH="1" rot="10800000">
            <a:off x="5838480" y="1583280"/>
            <a:ext cx="477000" cy="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4"/>
          <p:cNvSpPr/>
          <p:nvPr/>
        </p:nvSpPr>
        <p:spPr>
          <a:xfrm>
            <a:off x="6316920" y="1271520"/>
            <a:ext cx="777240" cy="5990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5"/>
          <p:cNvSpPr/>
          <p:nvPr/>
        </p:nvSpPr>
        <p:spPr>
          <a:xfrm>
            <a:off x="6698520" y="1881720"/>
            <a:ext cx="14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6"/>
          <p:cNvSpPr/>
          <p:nvPr/>
        </p:nvSpPr>
        <p:spPr>
          <a:xfrm>
            <a:off x="6333480" y="1294560"/>
            <a:ext cx="69372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5" name="CustomShape 57"/>
          <p:cNvSpPr/>
          <p:nvPr/>
        </p:nvSpPr>
        <p:spPr>
          <a:xfrm>
            <a:off x="7044840" y="1581840"/>
            <a:ext cx="738720" cy="2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8"/>
          <p:cNvSpPr/>
          <p:nvPr/>
        </p:nvSpPr>
        <p:spPr>
          <a:xfrm>
            <a:off x="4531680" y="1348560"/>
            <a:ext cx="262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CustomShape 59"/>
          <p:cNvSpPr/>
          <p:nvPr/>
        </p:nvSpPr>
        <p:spPr>
          <a:xfrm>
            <a:off x="7270560" y="1320480"/>
            <a:ext cx="262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CustomShape 60"/>
          <p:cNvSpPr/>
          <p:nvPr/>
        </p:nvSpPr>
        <p:spPr>
          <a:xfrm>
            <a:off x="6478200" y="1876680"/>
            <a:ext cx="181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 flipH="1">
            <a:off x="154800" y="0"/>
            <a:ext cx="884880" cy="72144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 flipH="1" rot="10800000">
            <a:off x="1042560" y="293040"/>
            <a:ext cx="1123200" cy="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2108160" y="-38880"/>
            <a:ext cx="884880" cy="658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2167200" y="66240"/>
            <a:ext cx="11232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CHANGE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1960200" y="957600"/>
            <a:ext cx="1305720" cy="4842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"/>
          <p:cNvSpPr/>
          <p:nvPr/>
        </p:nvSpPr>
        <p:spPr>
          <a:xfrm>
            <a:off x="4169520" y="1454040"/>
            <a:ext cx="1083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 flipH="1">
            <a:off x="1974960" y="966600"/>
            <a:ext cx="26456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OLD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NEW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REPEAT PASSWORD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2551320" y="1454040"/>
            <a:ext cx="360" cy="4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2043720" y="1866960"/>
            <a:ext cx="1123200" cy="38592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CHANGE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2541600" y="2253960"/>
            <a:ext cx="93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1"/>
          <p:cNvSpPr/>
          <p:nvPr/>
        </p:nvSpPr>
        <p:spPr>
          <a:xfrm>
            <a:off x="2102400" y="2615400"/>
            <a:ext cx="884880" cy="658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2"/>
          <p:cNvSpPr/>
          <p:nvPr/>
        </p:nvSpPr>
        <p:spPr>
          <a:xfrm flipH="1">
            <a:off x="2536200" y="3274920"/>
            <a:ext cx="1440" cy="3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3"/>
          <p:cNvSpPr/>
          <p:nvPr/>
        </p:nvSpPr>
        <p:spPr>
          <a:xfrm>
            <a:off x="1976400" y="3578040"/>
            <a:ext cx="1123200" cy="3308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LOG OUT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2" name="CustomShape 14"/>
          <p:cNvSpPr/>
          <p:nvPr/>
        </p:nvSpPr>
        <p:spPr>
          <a:xfrm>
            <a:off x="2051280" y="2794320"/>
            <a:ext cx="97380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SUCCESSFUL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3" name="CustomShape 15"/>
          <p:cNvSpPr/>
          <p:nvPr/>
        </p:nvSpPr>
        <p:spPr>
          <a:xfrm flipH="1">
            <a:off x="2544480" y="3910320"/>
            <a:ext cx="1440" cy="3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6"/>
          <p:cNvSpPr/>
          <p:nvPr/>
        </p:nvSpPr>
        <p:spPr>
          <a:xfrm>
            <a:off x="2533680" y="620280"/>
            <a:ext cx="93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7"/>
          <p:cNvSpPr/>
          <p:nvPr/>
        </p:nvSpPr>
        <p:spPr>
          <a:xfrm>
            <a:off x="2994120" y="283680"/>
            <a:ext cx="519696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8"/>
          <p:cNvSpPr/>
          <p:nvPr/>
        </p:nvSpPr>
        <p:spPr>
          <a:xfrm>
            <a:off x="2340000" y="3227400"/>
            <a:ext cx="396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>
            <a:off x="2316600" y="585000"/>
            <a:ext cx="9738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20"/>
          <p:cNvSpPr/>
          <p:nvPr/>
        </p:nvSpPr>
        <p:spPr>
          <a:xfrm>
            <a:off x="3566160" y="41040"/>
            <a:ext cx="559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21"/>
          <p:cNvSpPr/>
          <p:nvPr/>
        </p:nvSpPr>
        <p:spPr>
          <a:xfrm flipH="1" rot="10800000">
            <a:off x="2988720" y="2907000"/>
            <a:ext cx="162900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2"/>
          <p:cNvSpPr/>
          <p:nvPr/>
        </p:nvSpPr>
        <p:spPr>
          <a:xfrm>
            <a:off x="4601520" y="820080"/>
            <a:ext cx="12240" cy="209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3"/>
          <p:cNvSpPr/>
          <p:nvPr/>
        </p:nvSpPr>
        <p:spPr>
          <a:xfrm rot="10800000">
            <a:off x="2535120" y="801360"/>
            <a:ext cx="20664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4"/>
          <p:cNvSpPr/>
          <p:nvPr/>
        </p:nvSpPr>
        <p:spPr>
          <a:xfrm>
            <a:off x="500400" y="166680"/>
            <a:ext cx="3142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25"/>
          <p:cNvSpPr/>
          <p:nvPr/>
        </p:nvSpPr>
        <p:spPr>
          <a:xfrm>
            <a:off x="2170440" y="4213440"/>
            <a:ext cx="735120" cy="72144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" name="CustomShape 26"/>
          <p:cNvSpPr/>
          <p:nvPr/>
        </p:nvSpPr>
        <p:spPr>
          <a:xfrm>
            <a:off x="8174160" y="306000"/>
            <a:ext cx="68040" cy="36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7"/>
          <p:cNvSpPr/>
          <p:nvPr/>
        </p:nvSpPr>
        <p:spPr>
          <a:xfrm flipH="1">
            <a:off x="2472840" y="3920040"/>
            <a:ext cx="579564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8"/>
          <p:cNvSpPr/>
          <p:nvPr/>
        </p:nvSpPr>
        <p:spPr>
          <a:xfrm>
            <a:off x="3197160" y="2627280"/>
            <a:ext cx="774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5;p18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3961080" cy="439920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4114800" y="264240"/>
            <a:ext cx="1041120" cy="1458360"/>
          </a:xfrm>
          <a:prstGeom prst="flowChartMagneticDisk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 flipH="1" rot="5560200">
            <a:off x="1726200" y="-9720"/>
            <a:ext cx="663120" cy="72144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1918440" y="347400"/>
            <a:ext cx="262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94360" y="4128840"/>
            <a:ext cx="1110600" cy="58248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2021-03-13T12:28:39Z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