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39360" y="1604880"/>
            <a:ext cx="771480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Arial"/>
                <a:ea typeface="Arial"/>
              </a:rPr>
              <a:t>              </a:t>
            </a:r>
            <a:r>
              <a:rPr b="0" lang="en" sz="3600" spc="-1" strike="noStrike">
                <a:solidFill>
                  <a:srgbClr val="000000"/>
                </a:solidFill>
                <a:latin typeface="Arial"/>
                <a:ea typeface="Arial"/>
              </a:rPr>
              <a:t>HR FLOW CHART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1143000"/>
            <a:ext cx="2459520" cy="9025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SAVE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 flipH="1" rot="5400000">
            <a:off x="124740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3"/>
          <p:cNvSpPr/>
          <p:nvPr/>
        </p:nvSpPr>
        <p:spPr>
          <a:xfrm>
            <a:off x="1600200" y="736920"/>
            <a:ext cx="0" cy="4060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4"/>
          <p:cNvSpPr/>
          <p:nvPr/>
        </p:nvSpPr>
        <p:spPr>
          <a:xfrm>
            <a:off x="1600200" y="2045520"/>
            <a:ext cx="0" cy="6976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5"/>
          <p:cNvSpPr/>
          <p:nvPr/>
        </p:nvSpPr>
        <p:spPr>
          <a:xfrm>
            <a:off x="1143000" y="2743200"/>
            <a:ext cx="786600" cy="64584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 flipH="1">
            <a:off x="-720" y="228600"/>
            <a:ext cx="885600" cy="72216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889560" y="569880"/>
            <a:ext cx="87516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>
            <a:off x="1765440" y="-66600"/>
            <a:ext cx="1500480" cy="13122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"/>
          <p:cNvSpPr/>
          <p:nvPr/>
        </p:nvSpPr>
        <p:spPr>
          <a:xfrm>
            <a:off x="1848960" y="291960"/>
            <a:ext cx="1312560" cy="7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EMPLOYEES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508840" y="1246320"/>
            <a:ext cx="13320" cy="39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6"/>
          <p:cNvSpPr/>
          <p:nvPr/>
        </p:nvSpPr>
        <p:spPr>
          <a:xfrm>
            <a:off x="4308840" y="264600"/>
            <a:ext cx="3330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1" name="CustomShape 7"/>
          <p:cNvSpPr/>
          <p:nvPr/>
        </p:nvSpPr>
        <p:spPr>
          <a:xfrm>
            <a:off x="2086200" y="4877640"/>
            <a:ext cx="786600" cy="64584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2" name="CustomShape 8"/>
          <p:cNvSpPr/>
          <p:nvPr/>
        </p:nvSpPr>
        <p:spPr>
          <a:xfrm>
            <a:off x="3266640" y="589680"/>
            <a:ext cx="501768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9"/>
          <p:cNvSpPr/>
          <p:nvPr/>
        </p:nvSpPr>
        <p:spPr>
          <a:xfrm>
            <a:off x="403200" y="368640"/>
            <a:ext cx="4021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4" name="CustomShape 10"/>
          <p:cNvSpPr/>
          <p:nvPr/>
        </p:nvSpPr>
        <p:spPr>
          <a:xfrm>
            <a:off x="2346840" y="4940640"/>
            <a:ext cx="457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CustomShape 11"/>
          <p:cNvSpPr/>
          <p:nvPr/>
        </p:nvSpPr>
        <p:spPr>
          <a:xfrm>
            <a:off x="2191320" y="1222920"/>
            <a:ext cx="3009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CustomShape 12"/>
          <p:cNvSpPr/>
          <p:nvPr/>
        </p:nvSpPr>
        <p:spPr>
          <a:xfrm>
            <a:off x="1675440" y="1622880"/>
            <a:ext cx="1680120" cy="68148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SEARCH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PARAMETER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7" name="CustomShape 13"/>
          <p:cNvSpPr/>
          <p:nvPr/>
        </p:nvSpPr>
        <p:spPr>
          <a:xfrm flipH="1">
            <a:off x="2505240" y="2305080"/>
            <a:ext cx="936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4"/>
          <p:cNvSpPr/>
          <p:nvPr/>
        </p:nvSpPr>
        <p:spPr>
          <a:xfrm>
            <a:off x="1765440" y="2586240"/>
            <a:ext cx="1396080" cy="6458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QUERY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9" name="CustomShape 15"/>
          <p:cNvSpPr/>
          <p:nvPr/>
        </p:nvSpPr>
        <p:spPr>
          <a:xfrm>
            <a:off x="2463840" y="3232800"/>
            <a:ext cx="2160" cy="32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6"/>
          <p:cNvSpPr/>
          <p:nvPr/>
        </p:nvSpPr>
        <p:spPr>
          <a:xfrm>
            <a:off x="1855080" y="3561840"/>
            <a:ext cx="1500480" cy="68148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EMPLOYEE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PROFILE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1" name="CustomShape 17"/>
          <p:cNvSpPr/>
          <p:nvPr/>
        </p:nvSpPr>
        <p:spPr>
          <a:xfrm>
            <a:off x="2444400" y="4244040"/>
            <a:ext cx="54720" cy="69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8"/>
          <p:cNvSpPr/>
          <p:nvPr/>
        </p:nvSpPr>
        <p:spPr>
          <a:xfrm rot="16200000">
            <a:off x="8329680" y="312840"/>
            <a:ext cx="486000" cy="5763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9"/>
          <p:cNvSpPr/>
          <p:nvPr/>
        </p:nvSpPr>
        <p:spPr>
          <a:xfrm>
            <a:off x="8423640" y="409320"/>
            <a:ext cx="3009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 flipH="1">
            <a:off x="159480" y="-146160"/>
            <a:ext cx="885600" cy="72216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"/>
          <p:cNvSpPr/>
          <p:nvPr/>
        </p:nvSpPr>
        <p:spPr>
          <a:xfrm flipH="1" rot="10800000">
            <a:off x="1046160" y="175680"/>
            <a:ext cx="986400" cy="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1973880" y="-304920"/>
            <a:ext cx="986400" cy="880560"/>
          </a:xfrm>
          <a:prstGeom prst="diamond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4"/>
          <p:cNvSpPr/>
          <p:nvPr/>
        </p:nvSpPr>
        <p:spPr>
          <a:xfrm>
            <a:off x="2019240" y="-270360"/>
            <a:ext cx="98640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APPLICATION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 flipH="1" rot="10800000">
            <a:off x="2961000" y="108360"/>
            <a:ext cx="5365080" cy="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6"/>
          <p:cNvSpPr/>
          <p:nvPr/>
        </p:nvSpPr>
        <p:spPr>
          <a:xfrm>
            <a:off x="507600" y="51840"/>
            <a:ext cx="3693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0" name="CustomShape 7"/>
          <p:cNvSpPr/>
          <p:nvPr/>
        </p:nvSpPr>
        <p:spPr>
          <a:xfrm rot="16200000">
            <a:off x="8371800" y="-174600"/>
            <a:ext cx="486000" cy="57636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8"/>
          <p:cNvSpPr/>
          <p:nvPr/>
        </p:nvSpPr>
        <p:spPr>
          <a:xfrm>
            <a:off x="3415320" y="-154080"/>
            <a:ext cx="430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" name="CustomShape 9"/>
          <p:cNvSpPr/>
          <p:nvPr/>
        </p:nvSpPr>
        <p:spPr>
          <a:xfrm flipH="1">
            <a:off x="2241360" y="1683360"/>
            <a:ext cx="263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3" name="CustomShape 10"/>
          <p:cNvSpPr/>
          <p:nvPr/>
        </p:nvSpPr>
        <p:spPr>
          <a:xfrm>
            <a:off x="8410320" y="-87480"/>
            <a:ext cx="263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4" name="CustomShape 11"/>
          <p:cNvSpPr/>
          <p:nvPr/>
        </p:nvSpPr>
        <p:spPr>
          <a:xfrm>
            <a:off x="2458800" y="558360"/>
            <a:ext cx="14760" cy="37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2"/>
          <p:cNvSpPr/>
          <p:nvPr/>
        </p:nvSpPr>
        <p:spPr>
          <a:xfrm>
            <a:off x="1974600" y="911160"/>
            <a:ext cx="986400" cy="880560"/>
          </a:xfrm>
          <a:prstGeom prst="flowChartDecision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3"/>
          <p:cNvSpPr/>
          <p:nvPr/>
        </p:nvSpPr>
        <p:spPr>
          <a:xfrm flipH="1">
            <a:off x="2446200" y="1777680"/>
            <a:ext cx="11160" cy="3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4"/>
          <p:cNvSpPr/>
          <p:nvPr/>
        </p:nvSpPr>
        <p:spPr>
          <a:xfrm>
            <a:off x="2479680" y="2570040"/>
            <a:ext cx="7920" cy="66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5"/>
          <p:cNvSpPr/>
          <p:nvPr/>
        </p:nvSpPr>
        <p:spPr>
          <a:xfrm>
            <a:off x="1941840" y="986040"/>
            <a:ext cx="109764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APPLY FOR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9" name="CustomShape 16"/>
          <p:cNvSpPr/>
          <p:nvPr/>
        </p:nvSpPr>
        <p:spPr>
          <a:xfrm flipH="1">
            <a:off x="2241360" y="540360"/>
            <a:ext cx="263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0" name="CustomShape 17"/>
          <p:cNvSpPr/>
          <p:nvPr/>
        </p:nvSpPr>
        <p:spPr>
          <a:xfrm flipH="1">
            <a:off x="11004480" y="1683360"/>
            <a:ext cx="26316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8"/>
          <p:cNvSpPr/>
          <p:nvPr/>
        </p:nvSpPr>
        <p:spPr>
          <a:xfrm flipH="1">
            <a:off x="9973080" y="1098720"/>
            <a:ext cx="26316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9"/>
          <p:cNvSpPr/>
          <p:nvPr/>
        </p:nvSpPr>
        <p:spPr>
          <a:xfrm>
            <a:off x="1636920" y="2007720"/>
            <a:ext cx="1777680" cy="657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0"/>
          <p:cNvSpPr/>
          <p:nvPr/>
        </p:nvSpPr>
        <p:spPr>
          <a:xfrm>
            <a:off x="1712520" y="1998000"/>
            <a:ext cx="156744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EMPLOYEE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TYPE OF LEAVE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DURATION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LEAVE BALANCE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4" name="CustomShape 21"/>
          <p:cNvSpPr/>
          <p:nvPr/>
        </p:nvSpPr>
        <p:spPr>
          <a:xfrm rot="10800000">
            <a:off x="2002320" y="2946600"/>
            <a:ext cx="48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2"/>
          <p:cNvSpPr/>
          <p:nvPr/>
        </p:nvSpPr>
        <p:spPr>
          <a:xfrm>
            <a:off x="1450440" y="2779920"/>
            <a:ext cx="722160" cy="393480"/>
          </a:xfrm>
          <a:prstGeom prst="flowChartOnlineStorag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3"/>
          <p:cNvSpPr/>
          <p:nvPr/>
        </p:nvSpPr>
        <p:spPr>
          <a:xfrm>
            <a:off x="1913760" y="3174120"/>
            <a:ext cx="1107720" cy="11394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4"/>
          <p:cNvSpPr/>
          <p:nvPr/>
        </p:nvSpPr>
        <p:spPr>
          <a:xfrm>
            <a:off x="1929600" y="3497760"/>
            <a:ext cx="11077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VIEW LEAVE APPLICATION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" name="CustomShape 25"/>
          <p:cNvSpPr/>
          <p:nvPr/>
        </p:nvSpPr>
        <p:spPr>
          <a:xfrm flipH="1">
            <a:off x="2459880" y="4313880"/>
            <a:ext cx="6840" cy="4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6"/>
          <p:cNvSpPr/>
          <p:nvPr/>
        </p:nvSpPr>
        <p:spPr>
          <a:xfrm>
            <a:off x="2058840" y="469476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90" name="CustomShape 27"/>
          <p:cNvSpPr/>
          <p:nvPr/>
        </p:nvSpPr>
        <p:spPr>
          <a:xfrm flipH="1" rot="10800000">
            <a:off x="2961000" y="1339200"/>
            <a:ext cx="4193640" cy="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8"/>
          <p:cNvSpPr/>
          <p:nvPr/>
        </p:nvSpPr>
        <p:spPr>
          <a:xfrm>
            <a:off x="7134840" y="1338480"/>
            <a:ext cx="7560" cy="33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9"/>
          <p:cNvSpPr/>
          <p:nvPr/>
        </p:nvSpPr>
        <p:spPr>
          <a:xfrm>
            <a:off x="6748920" y="465084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93" name="CustomShape 30"/>
          <p:cNvSpPr/>
          <p:nvPr/>
        </p:nvSpPr>
        <p:spPr>
          <a:xfrm>
            <a:off x="2237760" y="4711680"/>
            <a:ext cx="686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" name="CustomShape 31"/>
          <p:cNvSpPr/>
          <p:nvPr/>
        </p:nvSpPr>
        <p:spPr>
          <a:xfrm flipH="1" rot="10800000">
            <a:off x="3006720" y="3731040"/>
            <a:ext cx="4102560" cy="2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2"/>
          <p:cNvSpPr/>
          <p:nvPr/>
        </p:nvSpPr>
        <p:spPr>
          <a:xfrm>
            <a:off x="3308040" y="1094040"/>
            <a:ext cx="5745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CustomShape 33"/>
          <p:cNvSpPr/>
          <p:nvPr/>
        </p:nvSpPr>
        <p:spPr>
          <a:xfrm>
            <a:off x="3371760" y="3506040"/>
            <a:ext cx="5763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7" name="CustomShape 34"/>
          <p:cNvSpPr/>
          <p:nvPr/>
        </p:nvSpPr>
        <p:spPr>
          <a:xfrm flipH="1">
            <a:off x="2427840" y="705240"/>
            <a:ext cx="2462400" cy="7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35"/>
          <p:cNvSpPr/>
          <p:nvPr/>
        </p:nvSpPr>
        <p:spPr>
          <a:xfrm rot="16560000">
            <a:off x="4560840" y="996120"/>
            <a:ext cx="972360" cy="430200"/>
          </a:xfrm>
          <a:custGeom>
            <a:avLst/>
            <a:gdLst/>
            <a:ahLst/>
            <a:rect l="l" t="t" r="r" b="b"/>
            <a:pathLst>
              <a:path w="46708" h="41739">
                <a:moveTo>
                  <a:pt x="0" y="0"/>
                </a:moveTo>
                <a:cubicBezTo>
                  <a:pt x="3336" y="6951"/>
                  <a:pt x="12232" y="41426"/>
                  <a:pt x="20017" y="41704"/>
                </a:cubicBezTo>
                <a:cubicBezTo>
                  <a:pt x="27802" y="41982"/>
                  <a:pt x="42260" y="8341"/>
                  <a:pt x="46708" y="1668"/>
                </a:cubicBez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6"/>
          <p:cNvSpPr/>
          <p:nvPr/>
        </p:nvSpPr>
        <p:spPr>
          <a:xfrm>
            <a:off x="4796280" y="1654200"/>
            <a:ext cx="60120" cy="183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37"/>
          <p:cNvSpPr/>
          <p:nvPr/>
        </p:nvSpPr>
        <p:spPr>
          <a:xfrm rot="16630800">
            <a:off x="4481640" y="3712680"/>
            <a:ext cx="972360" cy="430200"/>
          </a:xfrm>
          <a:custGeom>
            <a:avLst/>
            <a:gdLst/>
            <a:ahLst/>
            <a:rect l="l" t="t" r="r" b="b"/>
            <a:pathLst>
              <a:path w="46708" h="41739">
                <a:moveTo>
                  <a:pt x="0" y="0"/>
                </a:moveTo>
                <a:cubicBezTo>
                  <a:pt x="3336" y="6951"/>
                  <a:pt x="12232" y="41426"/>
                  <a:pt x="20017" y="41704"/>
                </a:cubicBezTo>
                <a:cubicBezTo>
                  <a:pt x="27802" y="41982"/>
                  <a:pt x="42260" y="8341"/>
                  <a:pt x="46708" y="1668"/>
                </a:cubicBez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8"/>
          <p:cNvSpPr/>
          <p:nvPr/>
        </p:nvSpPr>
        <p:spPr>
          <a:xfrm rot="5400000">
            <a:off x="4440960" y="4715640"/>
            <a:ext cx="71460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9"/>
          <p:cNvSpPr/>
          <p:nvPr/>
        </p:nvSpPr>
        <p:spPr>
          <a:xfrm>
            <a:off x="4678920" y="4359240"/>
            <a:ext cx="360" cy="34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40"/>
          <p:cNvSpPr/>
          <p:nvPr/>
        </p:nvSpPr>
        <p:spPr>
          <a:xfrm>
            <a:off x="4585680" y="4816080"/>
            <a:ext cx="4305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 flipH="1" rot="5400000">
            <a:off x="124740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"/>
          <p:cNvSpPr/>
          <p:nvPr/>
        </p:nvSpPr>
        <p:spPr>
          <a:xfrm>
            <a:off x="1624680" y="727200"/>
            <a:ext cx="15480" cy="35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"/>
          <p:cNvSpPr/>
          <p:nvPr/>
        </p:nvSpPr>
        <p:spPr>
          <a:xfrm>
            <a:off x="865440" y="1081080"/>
            <a:ext cx="1777680" cy="657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APPLICATION DATE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 TYPE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DATE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 BALANCE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1678320" y="1739160"/>
            <a:ext cx="30240" cy="65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5"/>
          <p:cNvSpPr/>
          <p:nvPr/>
        </p:nvSpPr>
        <p:spPr>
          <a:xfrm flipH="1" rot="10800000">
            <a:off x="965880" y="2013840"/>
            <a:ext cx="738720" cy="4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6"/>
          <p:cNvSpPr/>
          <p:nvPr/>
        </p:nvSpPr>
        <p:spPr>
          <a:xfrm>
            <a:off x="405720" y="1840320"/>
            <a:ext cx="722160" cy="393480"/>
          </a:xfrm>
          <a:prstGeom prst="flowChartOnlineStorag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7"/>
          <p:cNvSpPr/>
          <p:nvPr/>
        </p:nvSpPr>
        <p:spPr>
          <a:xfrm>
            <a:off x="1139760" y="2335320"/>
            <a:ext cx="1107720" cy="11394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8"/>
          <p:cNvSpPr/>
          <p:nvPr/>
        </p:nvSpPr>
        <p:spPr>
          <a:xfrm flipH="1">
            <a:off x="1688400" y="3475440"/>
            <a:ext cx="3960" cy="2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9"/>
          <p:cNvSpPr/>
          <p:nvPr/>
        </p:nvSpPr>
        <p:spPr>
          <a:xfrm>
            <a:off x="1100160" y="2531520"/>
            <a:ext cx="118656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UPDATE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LEAVE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APPLICATION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3" name="CustomShape 10"/>
          <p:cNvSpPr/>
          <p:nvPr/>
        </p:nvSpPr>
        <p:spPr>
          <a:xfrm>
            <a:off x="802440" y="3783240"/>
            <a:ext cx="1777680" cy="657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 TYPE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 BALANCE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14" name="CustomShape 11"/>
          <p:cNvSpPr/>
          <p:nvPr/>
        </p:nvSpPr>
        <p:spPr>
          <a:xfrm>
            <a:off x="1691640" y="4441320"/>
            <a:ext cx="12960" cy="41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2"/>
          <p:cNvSpPr/>
          <p:nvPr/>
        </p:nvSpPr>
        <p:spPr>
          <a:xfrm flipH="1" rot="10800000">
            <a:off x="982080" y="4714200"/>
            <a:ext cx="754560" cy="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3"/>
          <p:cNvSpPr/>
          <p:nvPr/>
        </p:nvSpPr>
        <p:spPr>
          <a:xfrm>
            <a:off x="522360" y="4532400"/>
            <a:ext cx="722160" cy="393480"/>
          </a:xfrm>
          <a:prstGeom prst="flowChartOnlineStorag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4"/>
          <p:cNvSpPr/>
          <p:nvPr/>
        </p:nvSpPr>
        <p:spPr>
          <a:xfrm>
            <a:off x="1304640" y="484164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18" name="CustomShape 15"/>
          <p:cNvSpPr/>
          <p:nvPr/>
        </p:nvSpPr>
        <p:spPr>
          <a:xfrm flipH="1" rot="5400000">
            <a:off x="624384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6"/>
          <p:cNvSpPr/>
          <p:nvPr/>
        </p:nvSpPr>
        <p:spPr>
          <a:xfrm>
            <a:off x="6658920" y="722880"/>
            <a:ext cx="117360" cy="392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7"/>
          <p:cNvSpPr/>
          <p:nvPr/>
        </p:nvSpPr>
        <p:spPr>
          <a:xfrm>
            <a:off x="6383160" y="465228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21" name="CustomShape 18"/>
          <p:cNvSpPr/>
          <p:nvPr/>
        </p:nvSpPr>
        <p:spPr>
          <a:xfrm rot="5400000">
            <a:off x="4380480" y="4357080"/>
            <a:ext cx="71460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9"/>
          <p:cNvSpPr/>
          <p:nvPr/>
        </p:nvSpPr>
        <p:spPr>
          <a:xfrm>
            <a:off x="4671000" y="347400"/>
            <a:ext cx="41040" cy="40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0"/>
          <p:cNvSpPr/>
          <p:nvPr/>
        </p:nvSpPr>
        <p:spPr>
          <a:xfrm rot="10800000">
            <a:off x="4298760" y="2124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24" name="CustomShape 21"/>
          <p:cNvSpPr/>
          <p:nvPr/>
        </p:nvSpPr>
        <p:spPr>
          <a:xfrm>
            <a:off x="1486800" y="307440"/>
            <a:ext cx="4626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5" name="CustomShape 22"/>
          <p:cNvSpPr/>
          <p:nvPr/>
        </p:nvSpPr>
        <p:spPr>
          <a:xfrm>
            <a:off x="6502680" y="275400"/>
            <a:ext cx="4626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CustomShape 23"/>
          <p:cNvSpPr/>
          <p:nvPr/>
        </p:nvSpPr>
        <p:spPr>
          <a:xfrm>
            <a:off x="1470960" y="4923720"/>
            <a:ext cx="4626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7" name="CustomShape 24"/>
          <p:cNvSpPr/>
          <p:nvPr/>
        </p:nvSpPr>
        <p:spPr>
          <a:xfrm>
            <a:off x="6582600" y="4700160"/>
            <a:ext cx="4626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8" name="CustomShape 25"/>
          <p:cNvSpPr/>
          <p:nvPr/>
        </p:nvSpPr>
        <p:spPr>
          <a:xfrm>
            <a:off x="4022280" y="2927520"/>
            <a:ext cx="972360" cy="399600"/>
          </a:xfrm>
          <a:custGeom>
            <a:avLst/>
            <a:gdLst/>
            <a:ahLst/>
            <a:rect l="l" t="t" r="r" b="b"/>
            <a:pathLst>
              <a:path w="46708" h="41739">
                <a:moveTo>
                  <a:pt x="0" y="0"/>
                </a:moveTo>
                <a:cubicBezTo>
                  <a:pt x="3336" y="6951"/>
                  <a:pt x="12232" y="41426"/>
                  <a:pt x="20017" y="41704"/>
                </a:cubicBezTo>
                <a:cubicBezTo>
                  <a:pt x="27802" y="41982"/>
                  <a:pt x="42260" y="8341"/>
                  <a:pt x="46708" y="1668"/>
                </a:cubicBez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6"/>
          <p:cNvSpPr/>
          <p:nvPr/>
        </p:nvSpPr>
        <p:spPr>
          <a:xfrm flipH="1" rot="10800000">
            <a:off x="2201040" y="2927880"/>
            <a:ext cx="182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7"/>
          <p:cNvSpPr/>
          <p:nvPr/>
        </p:nvSpPr>
        <p:spPr>
          <a:xfrm flipH="1" rot="10800000">
            <a:off x="4995360" y="2911680"/>
            <a:ext cx="1762200" cy="2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8"/>
          <p:cNvSpPr/>
          <p:nvPr/>
        </p:nvSpPr>
        <p:spPr>
          <a:xfrm>
            <a:off x="2652840" y="2575800"/>
            <a:ext cx="5904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2" name="CustomShape 29"/>
          <p:cNvSpPr/>
          <p:nvPr/>
        </p:nvSpPr>
        <p:spPr>
          <a:xfrm>
            <a:off x="4601880" y="4492440"/>
            <a:ext cx="3826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 flipH="1" rot="5400000">
            <a:off x="124740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"/>
          <p:cNvSpPr/>
          <p:nvPr/>
        </p:nvSpPr>
        <p:spPr>
          <a:xfrm>
            <a:off x="1598040" y="736920"/>
            <a:ext cx="15480" cy="43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"/>
          <p:cNvSpPr/>
          <p:nvPr/>
        </p:nvSpPr>
        <p:spPr>
          <a:xfrm>
            <a:off x="1051920" y="1170720"/>
            <a:ext cx="1107720" cy="11394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4"/>
          <p:cNvSpPr/>
          <p:nvPr/>
        </p:nvSpPr>
        <p:spPr>
          <a:xfrm>
            <a:off x="1174680" y="1531080"/>
            <a:ext cx="9849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APPROVE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 flipH="1">
            <a:off x="1591920" y="2310840"/>
            <a:ext cx="26280" cy="40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6"/>
          <p:cNvSpPr/>
          <p:nvPr/>
        </p:nvSpPr>
        <p:spPr>
          <a:xfrm>
            <a:off x="717120" y="2720520"/>
            <a:ext cx="1777680" cy="657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APPLICATIONS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39" name="CustomShape 7"/>
          <p:cNvSpPr/>
          <p:nvPr/>
        </p:nvSpPr>
        <p:spPr>
          <a:xfrm flipH="1">
            <a:off x="1591920" y="3378600"/>
            <a:ext cx="12960" cy="48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8"/>
          <p:cNvSpPr/>
          <p:nvPr/>
        </p:nvSpPr>
        <p:spPr>
          <a:xfrm>
            <a:off x="821160" y="3636720"/>
            <a:ext cx="78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9"/>
          <p:cNvSpPr/>
          <p:nvPr/>
        </p:nvSpPr>
        <p:spPr>
          <a:xfrm>
            <a:off x="200880" y="3467520"/>
            <a:ext cx="722160" cy="393480"/>
          </a:xfrm>
          <a:prstGeom prst="flowChartOnlineStorag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0"/>
          <p:cNvSpPr/>
          <p:nvPr/>
        </p:nvSpPr>
        <p:spPr>
          <a:xfrm>
            <a:off x="1064880" y="3787920"/>
            <a:ext cx="1204560" cy="5619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VALIDATE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3" name="CustomShape 11"/>
          <p:cNvSpPr/>
          <p:nvPr/>
        </p:nvSpPr>
        <p:spPr>
          <a:xfrm>
            <a:off x="1667520" y="4350600"/>
            <a:ext cx="4680" cy="41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2"/>
          <p:cNvSpPr/>
          <p:nvPr/>
        </p:nvSpPr>
        <p:spPr>
          <a:xfrm>
            <a:off x="1276560" y="475992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45" name="CustomShape 13"/>
          <p:cNvSpPr/>
          <p:nvPr/>
        </p:nvSpPr>
        <p:spPr>
          <a:xfrm flipH="1" rot="5400000">
            <a:off x="624384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4"/>
          <p:cNvSpPr/>
          <p:nvPr/>
        </p:nvSpPr>
        <p:spPr>
          <a:xfrm>
            <a:off x="6658920" y="722880"/>
            <a:ext cx="117360" cy="392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5"/>
          <p:cNvSpPr/>
          <p:nvPr/>
        </p:nvSpPr>
        <p:spPr>
          <a:xfrm>
            <a:off x="6383160" y="465228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48" name="CustomShape 16"/>
          <p:cNvSpPr/>
          <p:nvPr/>
        </p:nvSpPr>
        <p:spPr>
          <a:xfrm rot="5400000">
            <a:off x="4380480" y="4357080"/>
            <a:ext cx="71460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7"/>
          <p:cNvSpPr/>
          <p:nvPr/>
        </p:nvSpPr>
        <p:spPr>
          <a:xfrm>
            <a:off x="4671000" y="347400"/>
            <a:ext cx="41040" cy="40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8"/>
          <p:cNvSpPr/>
          <p:nvPr/>
        </p:nvSpPr>
        <p:spPr>
          <a:xfrm rot="10800000">
            <a:off x="4298760" y="2124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51" name="CustomShape 19"/>
          <p:cNvSpPr/>
          <p:nvPr/>
        </p:nvSpPr>
        <p:spPr>
          <a:xfrm>
            <a:off x="2160360" y="1737360"/>
            <a:ext cx="47628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0"/>
          <p:cNvSpPr/>
          <p:nvPr/>
        </p:nvSpPr>
        <p:spPr>
          <a:xfrm>
            <a:off x="2590920" y="1170720"/>
            <a:ext cx="1107720" cy="11394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1"/>
          <p:cNvSpPr/>
          <p:nvPr/>
        </p:nvSpPr>
        <p:spPr>
          <a:xfrm>
            <a:off x="2733840" y="1510920"/>
            <a:ext cx="88344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DECLINE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54" name="CustomShape 22"/>
          <p:cNvSpPr/>
          <p:nvPr/>
        </p:nvSpPr>
        <p:spPr>
          <a:xfrm>
            <a:off x="4191120" y="1735200"/>
            <a:ext cx="972360" cy="430200"/>
          </a:xfrm>
          <a:custGeom>
            <a:avLst/>
            <a:gdLst/>
            <a:ahLst/>
            <a:rect l="l" t="t" r="r" b="b"/>
            <a:pathLst>
              <a:path w="46708" h="41739">
                <a:moveTo>
                  <a:pt x="0" y="0"/>
                </a:moveTo>
                <a:cubicBezTo>
                  <a:pt x="3336" y="6951"/>
                  <a:pt x="12232" y="41426"/>
                  <a:pt x="20017" y="41704"/>
                </a:cubicBezTo>
                <a:cubicBezTo>
                  <a:pt x="27802" y="41982"/>
                  <a:pt x="42260" y="8341"/>
                  <a:pt x="46708" y="1668"/>
                </a:cubicBez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3"/>
          <p:cNvSpPr/>
          <p:nvPr/>
        </p:nvSpPr>
        <p:spPr>
          <a:xfrm flipH="1" rot="10800000">
            <a:off x="3699720" y="1734840"/>
            <a:ext cx="491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4"/>
          <p:cNvSpPr/>
          <p:nvPr/>
        </p:nvSpPr>
        <p:spPr>
          <a:xfrm>
            <a:off x="5176800" y="1756080"/>
            <a:ext cx="152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5"/>
          <p:cNvSpPr/>
          <p:nvPr/>
        </p:nvSpPr>
        <p:spPr>
          <a:xfrm>
            <a:off x="3134520" y="2280960"/>
            <a:ext cx="7560" cy="276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6"/>
          <p:cNvSpPr/>
          <p:nvPr/>
        </p:nvSpPr>
        <p:spPr>
          <a:xfrm>
            <a:off x="2826360" y="475992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59" name="CustomShape 27"/>
          <p:cNvSpPr/>
          <p:nvPr/>
        </p:nvSpPr>
        <p:spPr>
          <a:xfrm>
            <a:off x="1391040" y="307440"/>
            <a:ext cx="6224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0" name="CustomShape 28"/>
          <p:cNvSpPr/>
          <p:nvPr/>
        </p:nvSpPr>
        <p:spPr>
          <a:xfrm>
            <a:off x="6390720" y="339480"/>
            <a:ext cx="4762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1" name="CustomShape 29"/>
          <p:cNvSpPr/>
          <p:nvPr/>
        </p:nvSpPr>
        <p:spPr>
          <a:xfrm>
            <a:off x="3771000" y="1445400"/>
            <a:ext cx="3189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2" name="CustomShape 30"/>
          <p:cNvSpPr/>
          <p:nvPr/>
        </p:nvSpPr>
        <p:spPr>
          <a:xfrm>
            <a:off x="2205720" y="1445400"/>
            <a:ext cx="281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3" name="CustomShape 31"/>
          <p:cNvSpPr/>
          <p:nvPr/>
        </p:nvSpPr>
        <p:spPr>
          <a:xfrm>
            <a:off x="1323360" y="2288160"/>
            <a:ext cx="281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4" name="CustomShape 32"/>
          <p:cNvSpPr/>
          <p:nvPr/>
        </p:nvSpPr>
        <p:spPr>
          <a:xfrm>
            <a:off x="4553640" y="4524480"/>
            <a:ext cx="3189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 flipH="1" rot="5400000">
            <a:off x="124740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"/>
          <p:cNvSpPr/>
          <p:nvPr/>
        </p:nvSpPr>
        <p:spPr>
          <a:xfrm>
            <a:off x="1598040" y="736920"/>
            <a:ext cx="15480" cy="35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1051920" y="1090440"/>
            <a:ext cx="1107720" cy="11394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"/>
          <p:cNvSpPr/>
          <p:nvPr/>
        </p:nvSpPr>
        <p:spPr>
          <a:xfrm>
            <a:off x="1319400" y="1531080"/>
            <a:ext cx="84060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IF=I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9" name="CustomShape 5"/>
          <p:cNvSpPr/>
          <p:nvPr/>
        </p:nvSpPr>
        <p:spPr>
          <a:xfrm>
            <a:off x="1599120" y="2230560"/>
            <a:ext cx="6120" cy="154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6"/>
          <p:cNvSpPr/>
          <p:nvPr/>
        </p:nvSpPr>
        <p:spPr>
          <a:xfrm>
            <a:off x="1253520" y="3774600"/>
            <a:ext cx="704880" cy="73620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1" name="CustomShape 7"/>
          <p:cNvSpPr/>
          <p:nvPr/>
        </p:nvSpPr>
        <p:spPr>
          <a:xfrm flipH="1" rot="5400000">
            <a:off x="696132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8"/>
          <p:cNvSpPr/>
          <p:nvPr/>
        </p:nvSpPr>
        <p:spPr>
          <a:xfrm>
            <a:off x="7330680" y="711360"/>
            <a:ext cx="97560" cy="220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9"/>
          <p:cNvSpPr/>
          <p:nvPr/>
        </p:nvSpPr>
        <p:spPr>
          <a:xfrm flipH="1">
            <a:off x="1605240" y="2932200"/>
            <a:ext cx="5820480" cy="5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0"/>
          <p:cNvSpPr/>
          <p:nvPr/>
        </p:nvSpPr>
        <p:spPr>
          <a:xfrm flipH="1" rot="10800000">
            <a:off x="2160720" y="1635840"/>
            <a:ext cx="2983680" cy="5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11"/>
          <p:cNvSpPr/>
          <p:nvPr/>
        </p:nvSpPr>
        <p:spPr>
          <a:xfrm>
            <a:off x="5064480" y="453960"/>
            <a:ext cx="63360" cy="117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2"/>
          <p:cNvSpPr/>
          <p:nvPr/>
        </p:nvSpPr>
        <p:spPr>
          <a:xfrm rot="10800000">
            <a:off x="4703400" y="2124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77" name="CustomShape 13"/>
          <p:cNvSpPr/>
          <p:nvPr/>
        </p:nvSpPr>
        <p:spPr>
          <a:xfrm flipH="1" rot="5400000">
            <a:off x="2891520" y="-9216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14"/>
          <p:cNvSpPr/>
          <p:nvPr/>
        </p:nvSpPr>
        <p:spPr>
          <a:xfrm rot="4943400">
            <a:off x="2764440" y="1623240"/>
            <a:ext cx="972360" cy="430200"/>
          </a:xfrm>
          <a:custGeom>
            <a:avLst/>
            <a:gdLst/>
            <a:ahLst/>
            <a:rect l="l" t="t" r="r" b="b"/>
            <a:pathLst>
              <a:path w="46708" h="41739">
                <a:moveTo>
                  <a:pt x="0" y="0"/>
                </a:moveTo>
                <a:cubicBezTo>
                  <a:pt x="3336" y="6951"/>
                  <a:pt x="12232" y="41426"/>
                  <a:pt x="20017" y="41704"/>
                </a:cubicBezTo>
                <a:cubicBezTo>
                  <a:pt x="27802" y="41982"/>
                  <a:pt x="42260" y="8341"/>
                  <a:pt x="46708" y="1668"/>
                </a:cubicBez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5"/>
          <p:cNvSpPr/>
          <p:nvPr/>
        </p:nvSpPr>
        <p:spPr>
          <a:xfrm>
            <a:off x="3357720" y="634680"/>
            <a:ext cx="45720" cy="72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6"/>
          <p:cNvSpPr/>
          <p:nvPr/>
        </p:nvSpPr>
        <p:spPr>
          <a:xfrm>
            <a:off x="3513240" y="2281680"/>
            <a:ext cx="27360" cy="44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7"/>
          <p:cNvSpPr/>
          <p:nvPr/>
        </p:nvSpPr>
        <p:spPr>
          <a:xfrm flipH="1">
            <a:off x="1613520" y="2706840"/>
            <a:ext cx="1926360" cy="4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8"/>
          <p:cNvSpPr/>
          <p:nvPr/>
        </p:nvSpPr>
        <p:spPr>
          <a:xfrm>
            <a:off x="1406880" y="348840"/>
            <a:ext cx="4143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3" name="CustomShape 19"/>
          <p:cNvSpPr/>
          <p:nvPr/>
        </p:nvSpPr>
        <p:spPr>
          <a:xfrm>
            <a:off x="4953240" y="84600"/>
            <a:ext cx="3826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4" name="CustomShape 20"/>
          <p:cNvSpPr/>
          <p:nvPr/>
        </p:nvSpPr>
        <p:spPr>
          <a:xfrm>
            <a:off x="3084120" y="204840"/>
            <a:ext cx="4143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5" name="CustomShape 21"/>
          <p:cNvSpPr/>
          <p:nvPr/>
        </p:nvSpPr>
        <p:spPr>
          <a:xfrm>
            <a:off x="7029720" y="284760"/>
            <a:ext cx="4143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6" name="CustomShape 22"/>
          <p:cNvSpPr/>
          <p:nvPr/>
        </p:nvSpPr>
        <p:spPr>
          <a:xfrm>
            <a:off x="1183320" y="2377440"/>
            <a:ext cx="3826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7" name="CustomShape 23"/>
          <p:cNvSpPr/>
          <p:nvPr/>
        </p:nvSpPr>
        <p:spPr>
          <a:xfrm>
            <a:off x="3611520" y="1387080"/>
            <a:ext cx="5904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 flipH="1">
            <a:off x="159480" y="-146160"/>
            <a:ext cx="885600" cy="72216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"/>
          <p:cNvSpPr/>
          <p:nvPr/>
        </p:nvSpPr>
        <p:spPr>
          <a:xfrm flipH="1" rot="10800000">
            <a:off x="1046160" y="175680"/>
            <a:ext cx="986400" cy="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3"/>
          <p:cNvSpPr/>
          <p:nvPr/>
        </p:nvSpPr>
        <p:spPr>
          <a:xfrm>
            <a:off x="1973880" y="-304920"/>
            <a:ext cx="986400" cy="880560"/>
          </a:xfrm>
          <a:prstGeom prst="diamond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4"/>
          <p:cNvSpPr/>
          <p:nvPr/>
        </p:nvSpPr>
        <p:spPr>
          <a:xfrm>
            <a:off x="2019240" y="-194400"/>
            <a:ext cx="98640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CATEGORY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92" name="CustomShape 5"/>
          <p:cNvSpPr/>
          <p:nvPr/>
        </p:nvSpPr>
        <p:spPr>
          <a:xfrm flipH="1" rot="10800000">
            <a:off x="2961000" y="108360"/>
            <a:ext cx="5365080" cy="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6"/>
          <p:cNvSpPr/>
          <p:nvPr/>
        </p:nvSpPr>
        <p:spPr>
          <a:xfrm>
            <a:off x="507600" y="51840"/>
            <a:ext cx="3693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4" name="CustomShape 7"/>
          <p:cNvSpPr/>
          <p:nvPr/>
        </p:nvSpPr>
        <p:spPr>
          <a:xfrm rot="16200000">
            <a:off x="8371800" y="-174600"/>
            <a:ext cx="486000" cy="57636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8"/>
          <p:cNvSpPr/>
          <p:nvPr/>
        </p:nvSpPr>
        <p:spPr>
          <a:xfrm>
            <a:off x="3415320" y="-154080"/>
            <a:ext cx="430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CustomShape 9"/>
          <p:cNvSpPr/>
          <p:nvPr/>
        </p:nvSpPr>
        <p:spPr>
          <a:xfrm flipH="1">
            <a:off x="2241360" y="1683360"/>
            <a:ext cx="263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7" name="CustomShape 10"/>
          <p:cNvSpPr/>
          <p:nvPr/>
        </p:nvSpPr>
        <p:spPr>
          <a:xfrm>
            <a:off x="8410320" y="-87480"/>
            <a:ext cx="263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8" name="CustomShape 11"/>
          <p:cNvSpPr/>
          <p:nvPr/>
        </p:nvSpPr>
        <p:spPr>
          <a:xfrm>
            <a:off x="2458800" y="558360"/>
            <a:ext cx="14760" cy="37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2"/>
          <p:cNvSpPr/>
          <p:nvPr/>
        </p:nvSpPr>
        <p:spPr>
          <a:xfrm>
            <a:off x="1974600" y="911160"/>
            <a:ext cx="986400" cy="880560"/>
          </a:xfrm>
          <a:prstGeom prst="flowChartDecision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3"/>
          <p:cNvSpPr/>
          <p:nvPr/>
        </p:nvSpPr>
        <p:spPr>
          <a:xfrm>
            <a:off x="3508920" y="951840"/>
            <a:ext cx="986400" cy="880560"/>
          </a:xfrm>
          <a:prstGeom prst="flowChartDecision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4"/>
          <p:cNvSpPr/>
          <p:nvPr/>
        </p:nvSpPr>
        <p:spPr>
          <a:xfrm>
            <a:off x="2961360" y="1351800"/>
            <a:ext cx="546480" cy="3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5"/>
          <p:cNvSpPr/>
          <p:nvPr/>
        </p:nvSpPr>
        <p:spPr>
          <a:xfrm flipH="1">
            <a:off x="2446200" y="1777680"/>
            <a:ext cx="11160" cy="3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6"/>
          <p:cNvSpPr/>
          <p:nvPr/>
        </p:nvSpPr>
        <p:spPr>
          <a:xfrm>
            <a:off x="1473480" y="2086200"/>
            <a:ext cx="1701360" cy="4860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7"/>
          <p:cNvSpPr/>
          <p:nvPr/>
        </p:nvSpPr>
        <p:spPr>
          <a:xfrm flipH="1">
            <a:off x="3995640" y="1808280"/>
            <a:ext cx="648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8"/>
          <p:cNvSpPr/>
          <p:nvPr/>
        </p:nvSpPr>
        <p:spPr>
          <a:xfrm>
            <a:off x="3263040" y="2086200"/>
            <a:ext cx="1548360" cy="4860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9"/>
          <p:cNvSpPr/>
          <p:nvPr/>
        </p:nvSpPr>
        <p:spPr>
          <a:xfrm flipH="1">
            <a:off x="2471760" y="2570040"/>
            <a:ext cx="648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0"/>
          <p:cNvSpPr/>
          <p:nvPr/>
        </p:nvSpPr>
        <p:spPr>
          <a:xfrm flipH="1">
            <a:off x="3995640" y="2570040"/>
            <a:ext cx="648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21"/>
          <p:cNvSpPr/>
          <p:nvPr/>
        </p:nvSpPr>
        <p:spPr>
          <a:xfrm>
            <a:off x="3508920" y="2826000"/>
            <a:ext cx="1161360" cy="486000"/>
          </a:xfrm>
          <a:prstGeom prst="rect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CATEGORY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9" name="CustomShape 22"/>
          <p:cNvSpPr/>
          <p:nvPr/>
        </p:nvSpPr>
        <p:spPr>
          <a:xfrm>
            <a:off x="1847880" y="2848320"/>
            <a:ext cx="1097640" cy="486000"/>
          </a:xfrm>
          <a:prstGeom prst="rect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LEAVE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CATEGORY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0" name="CustomShape 23"/>
          <p:cNvSpPr/>
          <p:nvPr/>
        </p:nvSpPr>
        <p:spPr>
          <a:xfrm flipH="1">
            <a:off x="2471760" y="3332160"/>
            <a:ext cx="648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4"/>
          <p:cNvSpPr/>
          <p:nvPr/>
        </p:nvSpPr>
        <p:spPr>
          <a:xfrm>
            <a:off x="1678320" y="3610440"/>
            <a:ext cx="1548360" cy="4860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LEAVE CATECORY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2" name="CustomShape 25"/>
          <p:cNvSpPr/>
          <p:nvPr/>
        </p:nvSpPr>
        <p:spPr>
          <a:xfrm flipH="1">
            <a:off x="2446200" y="4096800"/>
            <a:ext cx="5400" cy="65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26"/>
          <p:cNvSpPr/>
          <p:nvPr/>
        </p:nvSpPr>
        <p:spPr>
          <a:xfrm>
            <a:off x="2062800" y="4755240"/>
            <a:ext cx="704880" cy="73620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4" name="CustomShape 27"/>
          <p:cNvSpPr/>
          <p:nvPr/>
        </p:nvSpPr>
        <p:spPr>
          <a:xfrm flipH="1">
            <a:off x="8576640" y="1389960"/>
            <a:ext cx="12960" cy="31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8"/>
          <p:cNvSpPr/>
          <p:nvPr/>
        </p:nvSpPr>
        <p:spPr>
          <a:xfrm>
            <a:off x="3489120" y="4531680"/>
            <a:ext cx="5128920" cy="6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9"/>
          <p:cNvSpPr/>
          <p:nvPr/>
        </p:nvSpPr>
        <p:spPr>
          <a:xfrm rot="10800000">
            <a:off x="2433240" y="4518720"/>
            <a:ext cx="10976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30"/>
          <p:cNvSpPr/>
          <p:nvPr/>
        </p:nvSpPr>
        <p:spPr>
          <a:xfrm flipH="1">
            <a:off x="4010040" y="3312720"/>
            <a:ext cx="2160" cy="12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1"/>
          <p:cNvSpPr/>
          <p:nvPr/>
        </p:nvSpPr>
        <p:spPr>
          <a:xfrm>
            <a:off x="1941840" y="972000"/>
            <a:ext cx="109764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ADD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CATEGORY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19" name="CustomShape 32"/>
          <p:cNvSpPr/>
          <p:nvPr/>
        </p:nvSpPr>
        <p:spPr>
          <a:xfrm>
            <a:off x="3461400" y="1091520"/>
            <a:ext cx="10976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CATEGORY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0" name="CustomShape 33"/>
          <p:cNvSpPr/>
          <p:nvPr/>
        </p:nvSpPr>
        <p:spPr>
          <a:xfrm>
            <a:off x="3295080" y="2062440"/>
            <a:ext cx="202896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DAYS ACCRUED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 TITLE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421" name="CustomShape 34"/>
          <p:cNvSpPr/>
          <p:nvPr/>
        </p:nvSpPr>
        <p:spPr>
          <a:xfrm flipH="1">
            <a:off x="2241360" y="540360"/>
            <a:ext cx="263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2" name="CustomShape 35"/>
          <p:cNvSpPr/>
          <p:nvPr/>
        </p:nvSpPr>
        <p:spPr>
          <a:xfrm flipH="1">
            <a:off x="3765240" y="1759680"/>
            <a:ext cx="263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3" name="CustomShape 36"/>
          <p:cNvSpPr/>
          <p:nvPr/>
        </p:nvSpPr>
        <p:spPr>
          <a:xfrm flipH="1">
            <a:off x="11004480" y="1683360"/>
            <a:ext cx="26316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37"/>
          <p:cNvSpPr/>
          <p:nvPr/>
        </p:nvSpPr>
        <p:spPr>
          <a:xfrm flipH="1">
            <a:off x="2962800" y="1098720"/>
            <a:ext cx="263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5" name="CustomShape 38"/>
          <p:cNvSpPr/>
          <p:nvPr/>
        </p:nvSpPr>
        <p:spPr>
          <a:xfrm flipH="1">
            <a:off x="4638960" y="1098720"/>
            <a:ext cx="263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CustomShape 39"/>
          <p:cNvSpPr/>
          <p:nvPr/>
        </p:nvSpPr>
        <p:spPr>
          <a:xfrm>
            <a:off x="1807200" y="2046240"/>
            <a:ext cx="136836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LEAVE CODE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LEAVE TITLE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7" name="CustomShape 40"/>
          <p:cNvSpPr/>
          <p:nvPr/>
        </p:nvSpPr>
        <p:spPr>
          <a:xfrm flipH="1" rot="10800000">
            <a:off x="4483440" y="1404720"/>
            <a:ext cx="69444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41"/>
          <p:cNvSpPr/>
          <p:nvPr/>
        </p:nvSpPr>
        <p:spPr>
          <a:xfrm>
            <a:off x="5176080" y="974160"/>
            <a:ext cx="986400" cy="880560"/>
          </a:xfrm>
          <a:prstGeom prst="flowChartDecision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42"/>
          <p:cNvSpPr/>
          <p:nvPr/>
        </p:nvSpPr>
        <p:spPr>
          <a:xfrm>
            <a:off x="5250600" y="1084320"/>
            <a:ext cx="109764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PRINT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CATEGORY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0" name="CustomShape 43"/>
          <p:cNvSpPr/>
          <p:nvPr/>
        </p:nvSpPr>
        <p:spPr>
          <a:xfrm flipH="1">
            <a:off x="5665320" y="1820520"/>
            <a:ext cx="648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44"/>
          <p:cNvSpPr/>
          <p:nvPr/>
        </p:nvSpPr>
        <p:spPr>
          <a:xfrm>
            <a:off x="5129640" y="2043360"/>
            <a:ext cx="1218600" cy="657360"/>
          </a:xfrm>
          <a:prstGeom prst="flowChartDocument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LEAVE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CATEGORY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2" name="CustomShape 45"/>
          <p:cNvSpPr/>
          <p:nvPr/>
        </p:nvSpPr>
        <p:spPr>
          <a:xfrm flipH="1" rot="10800000">
            <a:off x="6144480" y="1405080"/>
            <a:ext cx="24458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46"/>
          <p:cNvSpPr/>
          <p:nvPr/>
        </p:nvSpPr>
        <p:spPr>
          <a:xfrm flipH="1">
            <a:off x="5712840" y="2658240"/>
            <a:ext cx="25200" cy="19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47"/>
          <p:cNvSpPr/>
          <p:nvPr/>
        </p:nvSpPr>
        <p:spPr>
          <a:xfrm>
            <a:off x="5421600" y="1779480"/>
            <a:ext cx="2077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 flipH="1">
            <a:off x="159480" y="-146160"/>
            <a:ext cx="885600" cy="72216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"/>
          <p:cNvSpPr/>
          <p:nvPr/>
        </p:nvSpPr>
        <p:spPr>
          <a:xfrm flipH="1" rot="10800000">
            <a:off x="1046160" y="175680"/>
            <a:ext cx="986400" cy="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3"/>
          <p:cNvSpPr/>
          <p:nvPr/>
        </p:nvSpPr>
        <p:spPr>
          <a:xfrm>
            <a:off x="1973880" y="-304920"/>
            <a:ext cx="986400" cy="880560"/>
          </a:xfrm>
          <a:prstGeom prst="diamond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4"/>
          <p:cNvSpPr/>
          <p:nvPr/>
        </p:nvSpPr>
        <p:spPr>
          <a:xfrm>
            <a:off x="2019240" y="-270360"/>
            <a:ext cx="98640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39" name="CustomShape 5"/>
          <p:cNvSpPr/>
          <p:nvPr/>
        </p:nvSpPr>
        <p:spPr>
          <a:xfrm flipH="1" rot="10800000">
            <a:off x="2961000" y="108360"/>
            <a:ext cx="5365080" cy="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6"/>
          <p:cNvSpPr/>
          <p:nvPr/>
        </p:nvSpPr>
        <p:spPr>
          <a:xfrm>
            <a:off x="507600" y="51840"/>
            <a:ext cx="3693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1" name="CustomShape 7"/>
          <p:cNvSpPr/>
          <p:nvPr/>
        </p:nvSpPr>
        <p:spPr>
          <a:xfrm rot="16200000">
            <a:off x="8371800" y="-174600"/>
            <a:ext cx="486000" cy="57636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8"/>
          <p:cNvSpPr/>
          <p:nvPr/>
        </p:nvSpPr>
        <p:spPr>
          <a:xfrm>
            <a:off x="3415320" y="-154080"/>
            <a:ext cx="430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3" name="CustomShape 9"/>
          <p:cNvSpPr/>
          <p:nvPr/>
        </p:nvSpPr>
        <p:spPr>
          <a:xfrm flipH="1">
            <a:off x="2241360" y="1683360"/>
            <a:ext cx="263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4" name="CustomShape 10"/>
          <p:cNvSpPr/>
          <p:nvPr/>
        </p:nvSpPr>
        <p:spPr>
          <a:xfrm>
            <a:off x="8410320" y="-87480"/>
            <a:ext cx="263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J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5" name="CustomShape 11"/>
          <p:cNvSpPr/>
          <p:nvPr/>
        </p:nvSpPr>
        <p:spPr>
          <a:xfrm>
            <a:off x="2458800" y="558360"/>
            <a:ext cx="14760" cy="37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2"/>
          <p:cNvSpPr/>
          <p:nvPr/>
        </p:nvSpPr>
        <p:spPr>
          <a:xfrm>
            <a:off x="1974600" y="911160"/>
            <a:ext cx="986400" cy="880560"/>
          </a:xfrm>
          <a:prstGeom prst="flowChartDecision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3"/>
          <p:cNvSpPr/>
          <p:nvPr/>
        </p:nvSpPr>
        <p:spPr>
          <a:xfrm flipH="1">
            <a:off x="2446200" y="1777680"/>
            <a:ext cx="11160" cy="3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4"/>
          <p:cNvSpPr/>
          <p:nvPr/>
        </p:nvSpPr>
        <p:spPr>
          <a:xfrm>
            <a:off x="1473480" y="2086200"/>
            <a:ext cx="1701360" cy="4860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5"/>
          <p:cNvSpPr/>
          <p:nvPr/>
        </p:nvSpPr>
        <p:spPr>
          <a:xfrm flipH="1">
            <a:off x="2471760" y="2570040"/>
            <a:ext cx="648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6"/>
          <p:cNvSpPr/>
          <p:nvPr/>
        </p:nvSpPr>
        <p:spPr>
          <a:xfrm>
            <a:off x="1847880" y="2848320"/>
            <a:ext cx="1097640" cy="486000"/>
          </a:xfrm>
          <a:prstGeom prst="rect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SEARCH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1" name="CustomShape 17"/>
          <p:cNvSpPr/>
          <p:nvPr/>
        </p:nvSpPr>
        <p:spPr>
          <a:xfrm flipH="1">
            <a:off x="2471760" y="3332160"/>
            <a:ext cx="648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8"/>
          <p:cNvSpPr/>
          <p:nvPr/>
        </p:nvSpPr>
        <p:spPr>
          <a:xfrm>
            <a:off x="1678320" y="3610440"/>
            <a:ext cx="1548360" cy="4860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LEAVE REPORT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3" name="CustomShape 19"/>
          <p:cNvSpPr/>
          <p:nvPr/>
        </p:nvSpPr>
        <p:spPr>
          <a:xfrm flipH="1">
            <a:off x="2446200" y="4096800"/>
            <a:ext cx="5400" cy="65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20"/>
          <p:cNvSpPr/>
          <p:nvPr/>
        </p:nvSpPr>
        <p:spPr>
          <a:xfrm>
            <a:off x="2062800" y="4755240"/>
            <a:ext cx="704880" cy="73620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5" name="CustomShape 21"/>
          <p:cNvSpPr/>
          <p:nvPr/>
        </p:nvSpPr>
        <p:spPr>
          <a:xfrm>
            <a:off x="3489120" y="4531680"/>
            <a:ext cx="462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2"/>
          <p:cNvSpPr/>
          <p:nvPr/>
        </p:nvSpPr>
        <p:spPr>
          <a:xfrm rot="10800000">
            <a:off x="2433240" y="4518720"/>
            <a:ext cx="10976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23"/>
          <p:cNvSpPr/>
          <p:nvPr/>
        </p:nvSpPr>
        <p:spPr>
          <a:xfrm>
            <a:off x="1941840" y="1047960"/>
            <a:ext cx="109764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REPORT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58" name="CustomShape 24"/>
          <p:cNvSpPr/>
          <p:nvPr/>
        </p:nvSpPr>
        <p:spPr>
          <a:xfrm flipH="1">
            <a:off x="2241360" y="540360"/>
            <a:ext cx="263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9" name="CustomShape 25"/>
          <p:cNvSpPr/>
          <p:nvPr/>
        </p:nvSpPr>
        <p:spPr>
          <a:xfrm flipH="1">
            <a:off x="11004480" y="1683360"/>
            <a:ext cx="26316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26"/>
          <p:cNvSpPr/>
          <p:nvPr/>
        </p:nvSpPr>
        <p:spPr>
          <a:xfrm flipH="1">
            <a:off x="5020200" y="1098720"/>
            <a:ext cx="263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1" name="CustomShape 27"/>
          <p:cNvSpPr/>
          <p:nvPr/>
        </p:nvSpPr>
        <p:spPr>
          <a:xfrm flipH="1">
            <a:off x="9973080" y="1098720"/>
            <a:ext cx="26316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28"/>
          <p:cNvSpPr/>
          <p:nvPr/>
        </p:nvSpPr>
        <p:spPr>
          <a:xfrm>
            <a:off x="1712520" y="2040480"/>
            <a:ext cx="136836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LEAVE TYPE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LEAVE BALANCE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LEAVE DATES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463" name="CustomShape 29"/>
          <p:cNvSpPr/>
          <p:nvPr/>
        </p:nvSpPr>
        <p:spPr>
          <a:xfrm>
            <a:off x="8034840" y="1376280"/>
            <a:ext cx="55080" cy="31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30"/>
          <p:cNvSpPr/>
          <p:nvPr/>
        </p:nvSpPr>
        <p:spPr>
          <a:xfrm>
            <a:off x="2963880" y="1341360"/>
            <a:ext cx="58716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31"/>
          <p:cNvSpPr/>
          <p:nvPr/>
        </p:nvSpPr>
        <p:spPr>
          <a:xfrm>
            <a:off x="3489120" y="907920"/>
            <a:ext cx="986400" cy="880560"/>
          </a:xfrm>
          <a:prstGeom prst="flowChartDecision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32"/>
          <p:cNvSpPr/>
          <p:nvPr/>
        </p:nvSpPr>
        <p:spPr>
          <a:xfrm>
            <a:off x="3415320" y="1022040"/>
            <a:ext cx="1143720" cy="7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PRINT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7" name="CustomShape 33"/>
          <p:cNvSpPr/>
          <p:nvPr/>
        </p:nvSpPr>
        <p:spPr>
          <a:xfrm flipH="1">
            <a:off x="3970080" y="1777680"/>
            <a:ext cx="11160" cy="3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34"/>
          <p:cNvSpPr/>
          <p:nvPr/>
        </p:nvSpPr>
        <p:spPr>
          <a:xfrm>
            <a:off x="4483440" y="1344600"/>
            <a:ext cx="3564720" cy="3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35"/>
          <p:cNvSpPr/>
          <p:nvPr/>
        </p:nvSpPr>
        <p:spPr>
          <a:xfrm>
            <a:off x="3494160" y="2083680"/>
            <a:ext cx="986400" cy="486000"/>
          </a:xfrm>
          <a:prstGeom prst="flowChartDocument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70" name="CustomShape 36"/>
          <p:cNvSpPr/>
          <p:nvPr/>
        </p:nvSpPr>
        <p:spPr>
          <a:xfrm>
            <a:off x="3987360" y="2538000"/>
            <a:ext cx="43200" cy="202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37"/>
          <p:cNvSpPr/>
          <p:nvPr/>
        </p:nvSpPr>
        <p:spPr>
          <a:xfrm>
            <a:off x="3044520" y="1028880"/>
            <a:ext cx="3693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479880" y="372960"/>
            <a:ext cx="4258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 flipH="1">
            <a:off x="35280" y="158400"/>
            <a:ext cx="885600" cy="72216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3"/>
          <p:cNvSpPr/>
          <p:nvPr/>
        </p:nvSpPr>
        <p:spPr>
          <a:xfrm>
            <a:off x="345960" y="319680"/>
            <a:ext cx="2656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J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5" name="CustomShape 4"/>
          <p:cNvSpPr/>
          <p:nvPr/>
        </p:nvSpPr>
        <p:spPr>
          <a:xfrm flipH="1" rot="10800000">
            <a:off x="906480" y="546840"/>
            <a:ext cx="665280" cy="2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5"/>
          <p:cNvSpPr/>
          <p:nvPr/>
        </p:nvSpPr>
        <p:spPr>
          <a:xfrm>
            <a:off x="1505520" y="146160"/>
            <a:ext cx="885600" cy="85356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6"/>
          <p:cNvSpPr/>
          <p:nvPr/>
        </p:nvSpPr>
        <p:spPr>
          <a:xfrm>
            <a:off x="1505520" y="342360"/>
            <a:ext cx="88560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CHANGE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PASSWORD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78" name="CustomShape 7"/>
          <p:cNvSpPr/>
          <p:nvPr/>
        </p:nvSpPr>
        <p:spPr>
          <a:xfrm flipH="1" rot="10800000">
            <a:off x="2391840" y="532440"/>
            <a:ext cx="5082840" cy="5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8"/>
          <p:cNvSpPr/>
          <p:nvPr/>
        </p:nvSpPr>
        <p:spPr>
          <a:xfrm>
            <a:off x="1944000" y="1000080"/>
            <a:ext cx="9360" cy="44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9"/>
          <p:cNvSpPr/>
          <p:nvPr/>
        </p:nvSpPr>
        <p:spPr>
          <a:xfrm>
            <a:off x="1235880" y="1443240"/>
            <a:ext cx="1614960" cy="5148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OLD PASSWORD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NEWPASSWORD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REPEAT PASSWORD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1" name="CustomShape 10"/>
          <p:cNvSpPr/>
          <p:nvPr/>
        </p:nvSpPr>
        <p:spPr>
          <a:xfrm>
            <a:off x="1979280" y="1958760"/>
            <a:ext cx="5400" cy="49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1"/>
          <p:cNvSpPr/>
          <p:nvPr/>
        </p:nvSpPr>
        <p:spPr>
          <a:xfrm>
            <a:off x="1539360" y="2401920"/>
            <a:ext cx="1018440" cy="49248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CHANGE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PASSWORD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3" name="CustomShape 12"/>
          <p:cNvSpPr/>
          <p:nvPr/>
        </p:nvSpPr>
        <p:spPr>
          <a:xfrm>
            <a:off x="1539360" y="3163320"/>
            <a:ext cx="885600" cy="59976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3"/>
          <p:cNvSpPr/>
          <p:nvPr/>
        </p:nvSpPr>
        <p:spPr>
          <a:xfrm>
            <a:off x="1977120" y="2895120"/>
            <a:ext cx="4320" cy="26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14"/>
          <p:cNvSpPr/>
          <p:nvPr/>
        </p:nvSpPr>
        <p:spPr>
          <a:xfrm>
            <a:off x="1539360" y="3338280"/>
            <a:ext cx="88560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SUCCESSFUL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6" name="CustomShape 15"/>
          <p:cNvSpPr/>
          <p:nvPr/>
        </p:nvSpPr>
        <p:spPr>
          <a:xfrm>
            <a:off x="1977120" y="3763800"/>
            <a:ext cx="4320" cy="26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16"/>
          <p:cNvSpPr/>
          <p:nvPr/>
        </p:nvSpPr>
        <p:spPr>
          <a:xfrm>
            <a:off x="1539360" y="3984120"/>
            <a:ext cx="885600" cy="30708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LOGOUT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8" name="CustomShape 17"/>
          <p:cNvSpPr/>
          <p:nvPr/>
        </p:nvSpPr>
        <p:spPr>
          <a:xfrm>
            <a:off x="1945800" y="4296600"/>
            <a:ext cx="5400" cy="49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8"/>
          <p:cNvSpPr/>
          <p:nvPr/>
        </p:nvSpPr>
        <p:spPr>
          <a:xfrm>
            <a:off x="1554840" y="4723560"/>
            <a:ext cx="786960" cy="64584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0" name="CustomShape 19"/>
          <p:cNvSpPr/>
          <p:nvPr/>
        </p:nvSpPr>
        <p:spPr>
          <a:xfrm>
            <a:off x="7475400" y="531720"/>
            <a:ext cx="50400" cy="398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20"/>
          <p:cNvSpPr/>
          <p:nvPr/>
        </p:nvSpPr>
        <p:spPr>
          <a:xfrm flipH="1">
            <a:off x="1943280" y="4488480"/>
            <a:ext cx="5572440" cy="3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21"/>
          <p:cNvSpPr/>
          <p:nvPr/>
        </p:nvSpPr>
        <p:spPr>
          <a:xfrm>
            <a:off x="1687320" y="1043280"/>
            <a:ext cx="2656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3" name="CustomShape 22"/>
          <p:cNvSpPr/>
          <p:nvPr/>
        </p:nvSpPr>
        <p:spPr>
          <a:xfrm>
            <a:off x="2539080" y="286560"/>
            <a:ext cx="4258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4" name="CustomShape 23"/>
          <p:cNvSpPr/>
          <p:nvPr/>
        </p:nvSpPr>
        <p:spPr>
          <a:xfrm flipH="1" rot="10800000">
            <a:off x="2389320" y="3425400"/>
            <a:ext cx="5123160" cy="7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24"/>
          <p:cNvSpPr/>
          <p:nvPr/>
        </p:nvSpPr>
        <p:spPr>
          <a:xfrm>
            <a:off x="2864880" y="3229200"/>
            <a:ext cx="4939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CustomShape 25"/>
          <p:cNvSpPr/>
          <p:nvPr/>
        </p:nvSpPr>
        <p:spPr>
          <a:xfrm>
            <a:off x="1716120" y="3697920"/>
            <a:ext cx="2656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734;p36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5109840" cy="483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59;p14" descr=""/>
          <p:cNvPicPr/>
          <p:nvPr/>
        </p:nvPicPr>
        <p:blipFill>
          <a:blip r:embed="rId1"/>
          <a:stretch/>
        </p:blipFill>
        <p:spPr>
          <a:xfrm>
            <a:off x="833400" y="0"/>
            <a:ext cx="8838360" cy="4777200"/>
          </a:xfrm>
          <a:prstGeom prst="rect">
            <a:avLst/>
          </a:prstGeom>
          <a:ln w="0"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746640" y="2927160"/>
            <a:ext cx="1018440" cy="2955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4720" y="245160"/>
            <a:ext cx="4860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 flipH="1" rot="10800000">
            <a:off x="377640" y="409320"/>
            <a:ext cx="84384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1162080" y="-222480"/>
            <a:ext cx="1627200" cy="12942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 flipH="1" rot="10800000">
            <a:off x="2789640" y="417960"/>
            <a:ext cx="52398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5"/>
          <p:cNvSpPr/>
          <p:nvPr/>
        </p:nvSpPr>
        <p:spPr>
          <a:xfrm>
            <a:off x="1168560" y="6120"/>
            <a:ext cx="147636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ADD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EMPLOYEES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 rot="16200000">
            <a:off x="7925760" y="129600"/>
            <a:ext cx="486000" cy="5763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7"/>
          <p:cNvSpPr/>
          <p:nvPr/>
        </p:nvSpPr>
        <p:spPr>
          <a:xfrm>
            <a:off x="8030520" y="217440"/>
            <a:ext cx="2775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8"/>
          <p:cNvSpPr/>
          <p:nvPr/>
        </p:nvSpPr>
        <p:spPr>
          <a:xfrm>
            <a:off x="2789640" y="167400"/>
            <a:ext cx="4860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9"/>
          <p:cNvSpPr/>
          <p:nvPr/>
        </p:nvSpPr>
        <p:spPr>
          <a:xfrm flipH="1">
            <a:off x="-118800" y="6120"/>
            <a:ext cx="658440" cy="72216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0"/>
          <p:cNvSpPr/>
          <p:nvPr/>
        </p:nvSpPr>
        <p:spPr>
          <a:xfrm>
            <a:off x="-314280" y="167400"/>
            <a:ext cx="8438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CustomShape 11"/>
          <p:cNvSpPr/>
          <p:nvPr/>
        </p:nvSpPr>
        <p:spPr>
          <a:xfrm>
            <a:off x="1963440" y="1051200"/>
            <a:ext cx="2520" cy="39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2"/>
          <p:cNvSpPr/>
          <p:nvPr/>
        </p:nvSpPr>
        <p:spPr>
          <a:xfrm>
            <a:off x="1669680" y="1047960"/>
            <a:ext cx="2203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13"/>
          <p:cNvSpPr/>
          <p:nvPr/>
        </p:nvSpPr>
        <p:spPr>
          <a:xfrm flipH="1" rot="10800000">
            <a:off x="2778840" y="1989000"/>
            <a:ext cx="5374800" cy="8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4"/>
          <p:cNvSpPr/>
          <p:nvPr/>
        </p:nvSpPr>
        <p:spPr>
          <a:xfrm>
            <a:off x="1969200" y="4381920"/>
            <a:ext cx="12600" cy="36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5"/>
          <p:cNvSpPr/>
          <p:nvPr/>
        </p:nvSpPr>
        <p:spPr>
          <a:xfrm flipH="1">
            <a:off x="11712600" y="1640520"/>
            <a:ext cx="12960" cy="29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6"/>
          <p:cNvSpPr/>
          <p:nvPr/>
        </p:nvSpPr>
        <p:spPr>
          <a:xfrm>
            <a:off x="3914280" y="3435480"/>
            <a:ext cx="2203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5" name="CustomShape 17"/>
          <p:cNvSpPr/>
          <p:nvPr/>
        </p:nvSpPr>
        <p:spPr>
          <a:xfrm>
            <a:off x="1151280" y="1432440"/>
            <a:ext cx="1627200" cy="12942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8"/>
          <p:cNvSpPr/>
          <p:nvPr/>
        </p:nvSpPr>
        <p:spPr>
          <a:xfrm>
            <a:off x="1958400" y="2727360"/>
            <a:ext cx="12600" cy="36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9"/>
          <p:cNvSpPr/>
          <p:nvPr/>
        </p:nvSpPr>
        <p:spPr>
          <a:xfrm>
            <a:off x="1397520" y="1765440"/>
            <a:ext cx="147636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ADD AN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EMPLOYEE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" name="CustomShape 20"/>
          <p:cNvSpPr/>
          <p:nvPr/>
        </p:nvSpPr>
        <p:spPr>
          <a:xfrm>
            <a:off x="1162080" y="3087360"/>
            <a:ext cx="1627200" cy="12942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1"/>
          <p:cNvSpPr/>
          <p:nvPr/>
        </p:nvSpPr>
        <p:spPr>
          <a:xfrm>
            <a:off x="1246320" y="3412440"/>
            <a:ext cx="162720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PERSONAL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DETAILS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" name="CustomShape 22"/>
          <p:cNvSpPr/>
          <p:nvPr/>
        </p:nvSpPr>
        <p:spPr>
          <a:xfrm>
            <a:off x="1571400" y="474192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1" name="CustomShape 23"/>
          <p:cNvSpPr/>
          <p:nvPr/>
        </p:nvSpPr>
        <p:spPr>
          <a:xfrm rot="16200000">
            <a:off x="8199360" y="1720800"/>
            <a:ext cx="486000" cy="5763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4"/>
          <p:cNvSpPr/>
          <p:nvPr/>
        </p:nvSpPr>
        <p:spPr>
          <a:xfrm>
            <a:off x="8215560" y="1832400"/>
            <a:ext cx="2775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3" name="CustomShape 25"/>
          <p:cNvSpPr/>
          <p:nvPr/>
        </p:nvSpPr>
        <p:spPr>
          <a:xfrm>
            <a:off x="1731600" y="2718720"/>
            <a:ext cx="2354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CustomShape 26"/>
          <p:cNvSpPr/>
          <p:nvPr/>
        </p:nvSpPr>
        <p:spPr>
          <a:xfrm>
            <a:off x="3450960" y="1731960"/>
            <a:ext cx="5637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CustomShape 27"/>
          <p:cNvSpPr/>
          <p:nvPr/>
        </p:nvSpPr>
        <p:spPr>
          <a:xfrm>
            <a:off x="1723320" y="4379040"/>
            <a:ext cx="3747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CustomShape 28"/>
          <p:cNvSpPr/>
          <p:nvPr/>
        </p:nvSpPr>
        <p:spPr>
          <a:xfrm>
            <a:off x="1841760" y="4837680"/>
            <a:ext cx="3747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CustomShape 29"/>
          <p:cNvSpPr/>
          <p:nvPr/>
        </p:nvSpPr>
        <p:spPr>
          <a:xfrm flipH="1" rot="10800000">
            <a:off x="2762280" y="3733200"/>
            <a:ext cx="529488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0"/>
          <p:cNvSpPr/>
          <p:nvPr/>
        </p:nvSpPr>
        <p:spPr>
          <a:xfrm>
            <a:off x="8057880" y="3732120"/>
            <a:ext cx="360" cy="100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1"/>
          <p:cNvSpPr/>
          <p:nvPr/>
        </p:nvSpPr>
        <p:spPr>
          <a:xfrm>
            <a:off x="7664040" y="474192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 flipH="1" rot="5400000">
            <a:off x="124740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1599120" y="736920"/>
            <a:ext cx="12960" cy="40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528480" y="1140120"/>
            <a:ext cx="2348640" cy="100008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EMPLOYEE NAME,GENDER,DATE OF BIRTH,RESIDENTIAL STATUS,NATIONAL ID NUMBER,PIN NO,NHIF NO,PASSPORT PHOTO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626840" y="2140920"/>
            <a:ext cx="12960" cy="74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5"/>
          <p:cNvSpPr/>
          <p:nvPr/>
        </p:nvSpPr>
        <p:spPr>
          <a:xfrm>
            <a:off x="277920" y="2349360"/>
            <a:ext cx="777600" cy="402480"/>
          </a:xfrm>
          <a:prstGeom prst="flowChartOnlineStorag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6"/>
          <p:cNvSpPr/>
          <p:nvPr/>
        </p:nvSpPr>
        <p:spPr>
          <a:xfrm flipH="1">
            <a:off x="925920" y="2522880"/>
            <a:ext cx="713160" cy="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"/>
          <p:cNvSpPr/>
          <p:nvPr/>
        </p:nvSpPr>
        <p:spPr>
          <a:xfrm>
            <a:off x="819720" y="2891520"/>
            <a:ext cx="1627200" cy="12942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"/>
          <p:cNvSpPr/>
          <p:nvPr/>
        </p:nvSpPr>
        <p:spPr>
          <a:xfrm>
            <a:off x="681120" y="3377520"/>
            <a:ext cx="201492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SALARY DETAILS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1633680" y="4186080"/>
            <a:ext cx="19800" cy="44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0"/>
          <p:cNvSpPr/>
          <p:nvPr/>
        </p:nvSpPr>
        <p:spPr>
          <a:xfrm>
            <a:off x="1249920" y="462924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1418040" y="277920"/>
            <a:ext cx="430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>
            <a:off x="1473480" y="4698720"/>
            <a:ext cx="430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CustomShape 13"/>
          <p:cNvSpPr/>
          <p:nvPr/>
        </p:nvSpPr>
        <p:spPr>
          <a:xfrm flipH="1" rot="5400000">
            <a:off x="624384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4"/>
          <p:cNvSpPr/>
          <p:nvPr/>
        </p:nvSpPr>
        <p:spPr>
          <a:xfrm>
            <a:off x="6658920" y="722880"/>
            <a:ext cx="117360" cy="392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5"/>
          <p:cNvSpPr/>
          <p:nvPr/>
        </p:nvSpPr>
        <p:spPr>
          <a:xfrm>
            <a:off x="6383160" y="465228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5" name="CustomShape 16"/>
          <p:cNvSpPr/>
          <p:nvPr/>
        </p:nvSpPr>
        <p:spPr>
          <a:xfrm>
            <a:off x="3155760" y="3267000"/>
            <a:ext cx="4579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CustomShape 17"/>
          <p:cNvSpPr/>
          <p:nvPr/>
        </p:nvSpPr>
        <p:spPr>
          <a:xfrm>
            <a:off x="6394680" y="361440"/>
            <a:ext cx="3747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CustomShape 18"/>
          <p:cNvSpPr/>
          <p:nvPr/>
        </p:nvSpPr>
        <p:spPr>
          <a:xfrm>
            <a:off x="1389600" y="4156560"/>
            <a:ext cx="4024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CustomShape 19"/>
          <p:cNvSpPr/>
          <p:nvPr/>
        </p:nvSpPr>
        <p:spPr>
          <a:xfrm rot="5400000">
            <a:off x="4380480" y="4357080"/>
            <a:ext cx="71460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0"/>
          <p:cNvSpPr/>
          <p:nvPr/>
        </p:nvSpPr>
        <p:spPr>
          <a:xfrm>
            <a:off x="4656960" y="903600"/>
            <a:ext cx="54720" cy="347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1"/>
          <p:cNvSpPr/>
          <p:nvPr/>
        </p:nvSpPr>
        <p:spPr>
          <a:xfrm rot="10800000">
            <a:off x="1641240" y="902520"/>
            <a:ext cx="301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2"/>
          <p:cNvSpPr/>
          <p:nvPr/>
        </p:nvSpPr>
        <p:spPr>
          <a:xfrm>
            <a:off x="4322160" y="3490560"/>
            <a:ext cx="1056960" cy="290160"/>
          </a:xfrm>
          <a:custGeom>
            <a:avLst/>
            <a:gdLst/>
            <a:ahLst/>
            <a:rect l="l" t="t" r="r" b="b"/>
            <a:pathLst>
              <a:path w="46708" h="41739">
                <a:moveTo>
                  <a:pt x="0" y="0"/>
                </a:moveTo>
                <a:cubicBezTo>
                  <a:pt x="3336" y="6951"/>
                  <a:pt x="12232" y="41426"/>
                  <a:pt x="20017" y="41704"/>
                </a:cubicBezTo>
                <a:cubicBezTo>
                  <a:pt x="27802" y="41982"/>
                  <a:pt x="42260" y="8341"/>
                  <a:pt x="46708" y="1668"/>
                </a:cubicBez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3"/>
          <p:cNvSpPr/>
          <p:nvPr/>
        </p:nvSpPr>
        <p:spPr>
          <a:xfrm>
            <a:off x="2418840" y="3503160"/>
            <a:ext cx="193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4"/>
          <p:cNvSpPr/>
          <p:nvPr/>
        </p:nvSpPr>
        <p:spPr>
          <a:xfrm flipH="1" rot="10800000">
            <a:off x="5352120" y="3490200"/>
            <a:ext cx="140328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5"/>
          <p:cNvSpPr/>
          <p:nvPr/>
        </p:nvSpPr>
        <p:spPr>
          <a:xfrm>
            <a:off x="4617720" y="4428720"/>
            <a:ext cx="2707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 flipH="1" rot="5400000">
            <a:off x="124740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1599120" y="736560"/>
            <a:ext cx="6120" cy="43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1626840" y="2140920"/>
            <a:ext cx="12960" cy="74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277920" y="2425680"/>
            <a:ext cx="777600" cy="402480"/>
          </a:xfrm>
          <a:prstGeom prst="flowChartOnlineStorag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 flipH="1">
            <a:off x="925920" y="2598840"/>
            <a:ext cx="713160" cy="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"/>
          <p:cNvSpPr/>
          <p:nvPr/>
        </p:nvSpPr>
        <p:spPr>
          <a:xfrm>
            <a:off x="819720" y="2891520"/>
            <a:ext cx="1627200" cy="12942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7"/>
          <p:cNvSpPr/>
          <p:nvPr/>
        </p:nvSpPr>
        <p:spPr>
          <a:xfrm>
            <a:off x="681120" y="3377520"/>
            <a:ext cx="201492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HR DETAILS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1633680" y="4186080"/>
            <a:ext cx="19800" cy="44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9"/>
          <p:cNvSpPr/>
          <p:nvPr/>
        </p:nvSpPr>
        <p:spPr>
          <a:xfrm>
            <a:off x="1249920" y="462924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431640" y="1167480"/>
            <a:ext cx="2348640" cy="100008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EMPLOYMENT TYPE,PAYMENT CURRENCY,MONTHLY SALARY,WORKSHIFT,DAILY HOURS,DAILY RATE,INCOME TAX,SALARY PROCESSING OPTIONS.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5" name="CustomShape 11"/>
          <p:cNvSpPr/>
          <p:nvPr/>
        </p:nvSpPr>
        <p:spPr>
          <a:xfrm>
            <a:off x="1376280" y="277920"/>
            <a:ext cx="4719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CustomShape 12"/>
          <p:cNvSpPr/>
          <p:nvPr/>
        </p:nvSpPr>
        <p:spPr>
          <a:xfrm>
            <a:off x="1487520" y="4629600"/>
            <a:ext cx="3607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13"/>
          <p:cNvSpPr/>
          <p:nvPr/>
        </p:nvSpPr>
        <p:spPr>
          <a:xfrm flipH="1" rot="5400000">
            <a:off x="647244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4"/>
          <p:cNvSpPr/>
          <p:nvPr/>
        </p:nvSpPr>
        <p:spPr>
          <a:xfrm>
            <a:off x="6887520" y="722880"/>
            <a:ext cx="117360" cy="392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5"/>
          <p:cNvSpPr/>
          <p:nvPr/>
        </p:nvSpPr>
        <p:spPr>
          <a:xfrm>
            <a:off x="6611760" y="465228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50" name="CustomShape 16"/>
          <p:cNvSpPr/>
          <p:nvPr/>
        </p:nvSpPr>
        <p:spPr>
          <a:xfrm>
            <a:off x="3302280" y="3162960"/>
            <a:ext cx="6944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CustomShape 17"/>
          <p:cNvSpPr/>
          <p:nvPr/>
        </p:nvSpPr>
        <p:spPr>
          <a:xfrm>
            <a:off x="6658920" y="306000"/>
            <a:ext cx="4719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424520" y="4322880"/>
            <a:ext cx="2912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 rot="5400000">
            <a:off x="4380480" y="4357080"/>
            <a:ext cx="71460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0"/>
          <p:cNvSpPr/>
          <p:nvPr/>
        </p:nvSpPr>
        <p:spPr>
          <a:xfrm>
            <a:off x="4671000" y="347400"/>
            <a:ext cx="41040" cy="40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1"/>
          <p:cNvSpPr/>
          <p:nvPr/>
        </p:nvSpPr>
        <p:spPr>
          <a:xfrm rot="10800000">
            <a:off x="4344480" y="2124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56" name="CustomShape 22"/>
          <p:cNvSpPr/>
          <p:nvPr/>
        </p:nvSpPr>
        <p:spPr>
          <a:xfrm>
            <a:off x="4212360" y="3549960"/>
            <a:ext cx="944280" cy="366480"/>
          </a:xfrm>
          <a:custGeom>
            <a:avLst/>
            <a:gdLst/>
            <a:ahLst/>
            <a:rect l="l" t="t" r="r" b="b"/>
            <a:pathLst>
              <a:path w="46708" h="41739">
                <a:moveTo>
                  <a:pt x="0" y="0"/>
                </a:moveTo>
                <a:cubicBezTo>
                  <a:pt x="3336" y="6951"/>
                  <a:pt x="12232" y="41426"/>
                  <a:pt x="20017" y="41704"/>
                </a:cubicBezTo>
                <a:cubicBezTo>
                  <a:pt x="27802" y="41982"/>
                  <a:pt x="42260" y="8341"/>
                  <a:pt x="46708" y="1668"/>
                </a:cubicBez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3"/>
          <p:cNvSpPr/>
          <p:nvPr/>
        </p:nvSpPr>
        <p:spPr>
          <a:xfrm>
            <a:off x="2418840" y="3517200"/>
            <a:ext cx="1793160" cy="3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4"/>
          <p:cNvSpPr/>
          <p:nvPr/>
        </p:nvSpPr>
        <p:spPr>
          <a:xfrm flipH="1" rot="10800000">
            <a:off x="5138280" y="3528360"/>
            <a:ext cx="1875960" cy="4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5"/>
          <p:cNvSpPr/>
          <p:nvPr/>
        </p:nvSpPr>
        <p:spPr>
          <a:xfrm>
            <a:off x="4633560" y="4508640"/>
            <a:ext cx="398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 flipH="1" rot="5400000">
            <a:off x="124740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1599120" y="736560"/>
            <a:ext cx="6120" cy="43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1626840" y="2140920"/>
            <a:ext cx="12960" cy="74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277920" y="2425680"/>
            <a:ext cx="777600" cy="402480"/>
          </a:xfrm>
          <a:prstGeom prst="flowChartOnlineStorag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 flipH="1">
            <a:off x="925920" y="2598840"/>
            <a:ext cx="713160" cy="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"/>
          <p:cNvSpPr/>
          <p:nvPr/>
        </p:nvSpPr>
        <p:spPr>
          <a:xfrm>
            <a:off x="819720" y="2891520"/>
            <a:ext cx="1627200" cy="12942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7"/>
          <p:cNvSpPr/>
          <p:nvPr/>
        </p:nvSpPr>
        <p:spPr>
          <a:xfrm>
            <a:off x="681120" y="3377520"/>
            <a:ext cx="201492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CONTACT DETAILS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1633680" y="4186080"/>
            <a:ext cx="19800" cy="44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9"/>
          <p:cNvSpPr/>
          <p:nvPr/>
        </p:nvSpPr>
        <p:spPr>
          <a:xfrm>
            <a:off x="1249920" y="462924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9" name="CustomShape 10"/>
          <p:cNvSpPr/>
          <p:nvPr/>
        </p:nvSpPr>
        <p:spPr>
          <a:xfrm>
            <a:off x="459000" y="1167480"/>
            <a:ext cx="2348640" cy="10555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JOB NUMBER,DATE OF EMPLOYMENT,CURRENT CONTRACT,CONTRACT START DATE AND END DATE,DURATION,JOB TITLE,REPORT TO,DEPARTMENT,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1418040" y="306000"/>
            <a:ext cx="3747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CustomShape 12"/>
          <p:cNvSpPr/>
          <p:nvPr/>
        </p:nvSpPr>
        <p:spPr>
          <a:xfrm>
            <a:off x="1431720" y="4712400"/>
            <a:ext cx="3747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CustomShape 13"/>
          <p:cNvSpPr/>
          <p:nvPr/>
        </p:nvSpPr>
        <p:spPr>
          <a:xfrm flipH="1" rot="5400000">
            <a:off x="692964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4"/>
          <p:cNvSpPr/>
          <p:nvPr/>
        </p:nvSpPr>
        <p:spPr>
          <a:xfrm>
            <a:off x="7344720" y="722880"/>
            <a:ext cx="117360" cy="392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5"/>
          <p:cNvSpPr/>
          <p:nvPr/>
        </p:nvSpPr>
        <p:spPr>
          <a:xfrm>
            <a:off x="7068960" y="465228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75" name="CustomShape 16"/>
          <p:cNvSpPr/>
          <p:nvPr/>
        </p:nvSpPr>
        <p:spPr>
          <a:xfrm>
            <a:off x="3212280" y="3231720"/>
            <a:ext cx="6807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CustomShape 17"/>
          <p:cNvSpPr/>
          <p:nvPr/>
        </p:nvSpPr>
        <p:spPr>
          <a:xfrm>
            <a:off x="7131240" y="347400"/>
            <a:ext cx="430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CustomShape 18"/>
          <p:cNvSpPr/>
          <p:nvPr/>
        </p:nvSpPr>
        <p:spPr>
          <a:xfrm>
            <a:off x="1389960" y="4226040"/>
            <a:ext cx="2775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8" name="CustomShape 19"/>
          <p:cNvSpPr/>
          <p:nvPr/>
        </p:nvSpPr>
        <p:spPr>
          <a:xfrm rot="5400000">
            <a:off x="4380480" y="4357080"/>
            <a:ext cx="71460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0"/>
          <p:cNvSpPr/>
          <p:nvPr/>
        </p:nvSpPr>
        <p:spPr>
          <a:xfrm>
            <a:off x="4671000" y="347400"/>
            <a:ext cx="41040" cy="40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1"/>
          <p:cNvSpPr/>
          <p:nvPr/>
        </p:nvSpPr>
        <p:spPr>
          <a:xfrm rot="10800000">
            <a:off x="4298760" y="2124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81" name="CustomShape 22"/>
          <p:cNvSpPr/>
          <p:nvPr/>
        </p:nvSpPr>
        <p:spPr>
          <a:xfrm>
            <a:off x="4250880" y="3506400"/>
            <a:ext cx="972360" cy="430200"/>
          </a:xfrm>
          <a:custGeom>
            <a:avLst/>
            <a:gdLst/>
            <a:ahLst/>
            <a:rect l="l" t="t" r="r" b="b"/>
            <a:pathLst>
              <a:path w="46708" h="41739">
                <a:moveTo>
                  <a:pt x="0" y="0"/>
                </a:moveTo>
                <a:cubicBezTo>
                  <a:pt x="3336" y="6951"/>
                  <a:pt x="12232" y="41426"/>
                  <a:pt x="20017" y="41704"/>
                </a:cubicBezTo>
                <a:cubicBezTo>
                  <a:pt x="27802" y="41982"/>
                  <a:pt x="42260" y="8341"/>
                  <a:pt x="46708" y="1668"/>
                </a:cubicBez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3"/>
          <p:cNvSpPr/>
          <p:nvPr/>
        </p:nvSpPr>
        <p:spPr>
          <a:xfrm flipH="1" rot="10800000">
            <a:off x="2418840" y="3506760"/>
            <a:ext cx="1831680" cy="5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4"/>
          <p:cNvSpPr/>
          <p:nvPr/>
        </p:nvSpPr>
        <p:spPr>
          <a:xfrm flipH="1" rot="10800000">
            <a:off x="5198760" y="3476160"/>
            <a:ext cx="2237760" cy="5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5"/>
          <p:cNvSpPr/>
          <p:nvPr/>
        </p:nvSpPr>
        <p:spPr>
          <a:xfrm>
            <a:off x="4649760" y="4460760"/>
            <a:ext cx="3027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 flipH="1" rot="5400000">
            <a:off x="124740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1599120" y="736560"/>
            <a:ext cx="6120" cy="43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1626840" y="2216880"/>
            <a:ext cx="12960" cy="74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277920" y="2425680"/>
            <a:ext cx="777600" cy="402480"/>
          </a:xfrm>
          <a:prstGeom prst="flowChartOnlineStorag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"/>
          <p:cNvSpPr/>
          <p:nvPr/>
        </p:nvSpPr>
        <p:spPr>
          <a:xfrm flipH="1">
            <a:off x="925920" y="2598840"/>
            <a:ext cx="713160" cy="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6"/>
          <p:cNvSpPr/>
          <p:nvPr/>
        </p:nvSpPr>
        <p:spPr>
          <a:xfrm>
            <a:off x="480960" y="1119960"/>
            <a:ext cx="2459520" cy="1152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PERSONAL EMAIL,OFFICIAL EMAIL,ADDRESS,MOBILE PHONE NO.,OFFICE PHONE NO,CITY/TOWN,COUNTRY/PROVINCE/STATE,NEXT OF KIN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1644120" y="3851280"/>
            <a:ext cx="9360" cy="87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8"/>
          <p:cNvSpPr/>
          <p:nvPr/>
        </p:nvSpPr>
        <p:spPr>
          <a:xfrm>
            <a:off x="1249920" y="465084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1418040" y="375480"/>
            <a:ext cx="3607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" name="CustomShape 10"/>
          <p:cNvSpPr/>
          <p:nvPr/>
        </p:nvSpPr>
        <p:spPr>
          <a:xfrm>
            <a:off x="1487520" y="4691880"/>
            <a:ext cx="3607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CustomShape 11"/>
          <p:cNvSpPr/>
          <p:nvPr/>
        </p:nvSpPr>
        <p:spPr>
          <a:xfrm flipH="1" rot="5400000">
            <a:off x="708228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2"/>
          <p:cNvSpPr/>
          <p:nvPr/>
        </p:nvSpPr>
        <p:spPr>
          <a:xfrm>
            <a:off x="7497000" y="722880"/>
            <a:ext cx="117360" cy="392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3"/>
          <p:cNvSpPr/>
          <p:nvPr/>
        </p:nvSpPr>
        <p:spPr>
          <a:xfrm>
            <a:off x="7221240" y="465228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98" name="CustomShape 14"/>
          <p:cNvSpPr/>
          <p:nvPr/>
        </p:nvSpPr>
        <p:spPr>
          <a:xfrm>
            <a:off x="7228800" y="333720"/>
            <a:ext cx="5724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CustomShape 15"/>
          <p:cNvSpPr/>
          <p:nvPr/>
        </p:nvSpPr>
        <p:spPr>
          <a:xfrm>
            <a:off x="7437240" y="4675680"/>
            <a:ext cx="4863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CustomShape 16"/>
          <p:cNvSpPr/>
          <p:nvPr/>
        </p:nvSpPr>
        <p:spPr>
          <a:xfrm>
            <a:off x="684360" y="2962080"/>
            <a:ext cx="1918800" cy="8888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VALIDATE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CustomShape 17"/>
          <p:cNvSpPr/>
          <p:nvPr/>
        </p:nvSpPr>
        <p:spPr>
          <a:xfrm rot="5400000">
            <a:off x="4380480" y="4357080"/>
            <a:ext cx="71460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8"/>
          <p:cNvSpPr/>
          <p:nvPr/>
        </p:nvSpPr>
        <p:spPr>
          <a:xfrm>
            <a:off x="4671000" y="347400"/>
            <a:ext cx="41040" cy="40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9"/>
          <p:cNvSpPr/>
          <p:nvPr/>
        </p:nvSpPr>
        <p:spPr>
          <a:xfrm rot="10800000">
            <a:off x="4298760" y="2124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04" name="CustomShape 20"/>
          <p:cNvSpPr/>
          <p:nvPr/>
        </p:nvSpPr>
        <p:spPr>
          <a:xfrm>
            <a:off x="4569840" y="4492440"/>
            <a:ext cx="3607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 flipH="1" rot="5400000">
            <a:off x="124740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1599120" y="736560"/>
            <a:ext cx="6120" cy="43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1132560" y="4305600"/>
            <a:ext cx="973080" cy="79164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1446120" y="4573800"/>
            <a:ext cx="3121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1473480" y="347400"/>
            <a:ext cx="3466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 flipH="1" rot="5400000">
            <a:off x="6243840" y="18720"/>
            <a:ext cx="71496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7"/>
          <p:cNvSpPr/>
          <p:nvPr/>
        </p:nvSpPr>
        <p:spPr>
          <a:xfrm>
            <a:off x="6672600" y="736920"/>
            <a:ext cx="27360" cy="20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8"/>
          <p:cNvSpPr/>
          <p:nvPr/>
        </p:nvSpPr>
        <p:spPr>
          <a:xfrm flipH="1">
            <a:off x="1584000" y="2766240"/>
            <a:ext cx="5142960" cy="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9"/>
          <p:cNvSpPr/>
          <p:nvPr/>
        </p:nvSpPr>
        <p:spPr>
          <a:xfrm>
            <a:off x="6436440" y="291960"/>
            <a:ext cx="5266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4" name="CustomShape 10"/>
          <p:cNvSpPr/>
          <p:nvPr/>
        </p:nvSpPr>
        <p:spPr>
          <a:xfrm>
            <a:off x="848520" y="1111680"/>
            <a:ext cx="1514520" cy="1289880"/>
          </a:xfrm>
          <a:prstGeom prst="flowChartDecision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1"/>
          <p:cNvSpPr/>
          <p:nvPr/>
        </p:nvSpPr>
        <p:spPr>
          <a:xfrm>
            <a:off x="1606320" y="2402280"/>
            <a:ext cx="360" cy="79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2"/>
          <p:cNvSpPr/>
          <p:nvPr/>
        </p:nvSpPr>
        <p:spPr>
          <a:xfrm>
            <a:off x="2363760" y="1757160"/>
            <a:ext cx="2890080" cy="2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3"/>
          <p:cNvSpPr/>
          <p:nvPr/>
        </p:nvSpPr>
        <p:spPr>
          <a:xfrm>
            <a:off x="5199120" y="486720"/>
            <a:ext cx="41040" cy="130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4"/>
          <p:cNvSpPr/>
          <p:nvPr/>
        </p:nvSpPr>
        <p:spPr>
          <a:xfrm rot="10800000">
            <a:off x="4826880" y="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19" name="CustomShape 15"/>
          <p:cNvSpPr/>
          <p:nvPr/>
        </p:nvSpPr>
        <p:spPr>
          <a:xfrm>
            <a:off x="987120" y="1632600"/>
            <a:ext cx="120852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1600" spc="-1" strike="noStrike">
                <a:solidFill>
                  <a:srgbClr val="000000"/>
                </a:solidFill>
                <a:latin typeface="Arial"/>
                <a:ea typeface="Arial"/>
              </a:rPr>
              <a:t>IF=1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1" lang="en" sz="16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0" name="CustomShape 16"/>
          <p:cNvSpPr/>
          <p:nvPr/>
        </p:nvSpPr>
        <p:spPr>
          <a:xfrm>
            <a:off x="1216080" y="2516040"/>
            <a:ext cx="3466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1" name="CustomShape 17"/>
          <p:cNvSpPr/>
          <p:nvPr/>
        </p:nvSpPr>
        <p:spPr>
          <a:xfrm>
            <a:off x="2908440" y="1459800"/>
            <a:ext cx="6541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2" name="CustomShape 18"/>
          <p:cNvSpPr/>
          <p:nvPr/>
        </p:nvSpPr>
        <p:spPr>
          <a:xfrm>
            <a:off x="1143000" y="3200400"/>
            <a:ext cx="114300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SAVE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Line 19"/>
          <p:cNvSpPr/>
          <p:nvPr/>
        </p:nvSpPr>
        <p:spPr>
          <a:xfrm>
            <a:off x="1600200" y="365760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4720" y="245160"/>
            <a:ext cx="4860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 flipH="1" rot="10800000">
            <a:off x="377640" y="409320"/>
            <a:ext cx="84384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1162080" y="-222480"/>
            <a:ext cx="1627200" cy="12942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"/>
          <p:cNvSpPr/>
          <p:nvPr/>
        </p:nvSpPr>
        <p:spPr>
          <a:xfrm flipH="1" rot="10800000">
            <a:off x="2789640" y="417960"/>
            <a:ext cx="52398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"/>
          <p:cNvSpPr/>
          <p:nvPr/>
        </p:nvSpPr>
        <p:spPr>
          <a:xfrm>
            <a:off x="1168560" y="6120"/>
            <a:ext cx="147636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IMPORT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EMPLOYEES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 rot="16200000">
            <a:off x="7925760" y="129600"/>
            <a:ext cx="486000" cy="5763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7"/>
          <p:cNvSpPr/>
          <p:nvPr/>
        </p:nvSpPr>
        <p:spPr>
          <a:xfrm>
            <a:off x="8030520" y="217440"/>
            <a:ext cx="2775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2789640" y="167400"/>
            <a:ext cx="4860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 flipH="1">
            <a:off x="-118800" y="6120"/>
            <a:ext cx="658440" cy="72216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0"/>
          <p:cNvSpPr/>
          <p:nvPr/>
        </p:nvSpPr>
        <p:spPr>
          <a:xfrm>
            <a:off x="-314280" y="167400"/>
            <a:ext cx="8438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963440" y="1051200"/>
            <a:ext cx="93960" cy="169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2"/>
          <p:cNvSpPr/>
          <p:nvPr/>
        </p:nvSpPr>
        <p:spPr>
          <a:xfrm flipH="1">
            <a:off x="11712600" y="1640520"/>
            <a:ext cx="12960" cy="29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3"/>
          <p:cNvSpPr/>
          <p:nvPr/>
        </p:nvSpPr>
        <p:spPr>
          <a:xfrm>
            <a:off x="1143000" y="2743200"/>
            <a:ext cx="1828800" cy="1022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IMPORT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Line 14"/>
          <p:cNvSpPr/>
          <p:nvPr/>
        </p:nvSpPr>
        <p:spPr>
          <a:xfrm>
            <a:off x="2057400" y="3765600"/>
            <a:ext cx="0" cy="806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5"/>
          <p:cNvSpPr/>
          <p:nvPr/>
        </p:nvSpPr>
        <p:spPr>
          <a:xfrm>
            <a:off x="1672200" y="4572000"/>
            <a:ext cx="786960" cy="491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39" name="TextShape 16"/>
          <p:cNvSpPr txBox="1"/>
          <p:nvPr/>
        </p:nvSpPr>
        <p:spPr>
          <a:xfrm>
            <a:off x="1744200" y="1371600"/>
            <a:ext cx="228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2021-04-22T13:47:39Z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