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86920" y="1956240"/>
            <a:ext cx="67690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SUPERVISOR LEAVE FLOWCHART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61840" y="208440"/>
            <a:ext cx="1055520" cy="76356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START/END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61840" y="1139760"/>
            <a:ext cx="1055520" cy="54108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840" y="1918440"/>
            <a:ext cx="930240" cy="763560"/>
          </a:xfrm>
          <a:prstGeom prst="flowChartDecision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792360" y="2822040"/>
            <a:ext cx="999720" cy="6660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708840" y="3836880"/>
            <a:ext cx="930240" cy="666000"/>
          </a:xfrm>
          <a:prstGeom prst="flowChartDocumen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PRINTOUT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 flipH="1" rot="10800000">
            <a:off x="695520" y="4852440"/>
            <a:ext cx="972000" cy="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5268600" y="444960"/>
            <a:ext cx="1055520" cy="1236240"/>
          </a:xfrm>
          <a:prstGeom prst="flowChartMagneticDisk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5379840" y="2001960"/>
            <a:ext cx="1055520" cy="819000"/>
          </a:xfrm>
          <a:prstGeom prst="flowChartOffpageConnector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OFF-PAGE REFERENCE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(OUTGOING)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861840" y="2075040"/>
            <a:ext cx="105552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DECISION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86" name="Google Shape;68;p14" descr=""/>
          <p:cNvPicPr/>
          <p:nvPr/>
        </p:nvPicPr>
        <p:blipFill>
          <a:blip r:embed="rId1"/>
          <a:stretch/>
        </p:blipFill>
        <p:spPr>
          <a:xfrm>
            <a:off x="5448240" y="2960640"/>
            <a:ext cx="999720" cy="87516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0"/>
          <p:cNvSpPr/>
          <p:nvPr/>
        </p:nvSpPr>
        <p:spPr>
          <a:xfrm>
            <a:off x="5482800" y="3236400"/>
            <a:ext cx="9997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OFF-PAGE REFERENCE(INCOMING)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1668240" y="4688280"/>
            <a:ext cx="105552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FLOWLINE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73080" y="0"/>
            <a:ext cx="902520" cy="388440"/>
          </a:xfrm>
          <a:prstGeom prst="ellipse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24880" y="389520"/>
            <a:ext cx="57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973080" y="708840"/>
            <a:ext cx="1053720" cy="38844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1030320" y="708840"/>
            <a:ext cx="120492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USERNAME 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424880" y="1098360"/>
            <a:ext cx="57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1070280" y="1404000"/>
            <a:ext cx="805320" cy="38844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LOGIN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1421280" y="1793520"/>
            <a:ext cx="57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1021680" y="2099160"/>
            <a:ext cx="805320" cy="73584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1049760" y="2290680"/>
            <a:ext cx="7495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VALID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1421280" y="2836080"/>
            <a:ext cx="2520" cy="10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1072080" y="3840840"/>
            <a:ext cx="704520" cy="73584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 flipH="1" rot="10800000">
            <a:off x="1799640" y="2437200"/>
            <a:ext cx="826200" cy="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2613600" y="2043360"/>
            <a:ext cx="902520" cy="79128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2613600" y="2208960"/>
            <a:ext cx="9025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FORGOT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3061800" y="2836080"/>
            <a:ext cx="57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2651760" y="3114720"/>
            <a:ext cx="961200" cy="31860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2710800" y="3091680"/>
            <a:ext cx="9025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EMAIL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3061800" y="3434040"/>
            <a:ext cx="57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2652120" y="3713040"/>
            <a:ext cx="961200" cy="31860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RESET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3061800" y="4049640"/>
            <a:ext cx="5760" cy="31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>
            <a:off x="2662200" y="4311360"/>
            <a:ext cx="805320" cy="52200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>
            <a:off x="3065400" y="48348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>
            <a:off x="3065400" y="4834800"/>
            <a:ext cx="1980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4"/>
          <p:cNvSpPr/>
          <p:nvPr/>
        </p:nvSpPr>
        <p:spPr>
          <a:xfrm flipH="1" rot="10800000">
            <a:off x="3086280" y="5061240"/>
            <a:ext cx="444744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5"/>
          <p:cNvSpPr/>
          <p:nvPr/>
        </p:nvSpPr>
        <p:spPr>
          <a:xfrm>
            <a:off x="7479000" y="500400"/>
            <a:ext cx="40680" cy="457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6"/>
          <p:cNvSpPr/>
          <p:nvPr/>
        </p:nvSpPr>
        <p:spPr>
          <a:xfrm>
            <a:off x="3975840" y="2182680"/>
            <a:ext cx="595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1834920" y="2182680"/>
            <a:ext cx="400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2860200" y="2795760"/>
            <a:ext cx="207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29"/>
          <p:cNvSpPr/>
          <p:nvPr/>
        </p:nvSpPr>
        <p:spPr>
          <a:xfrm>
            <a:off x="1153800" y="2808000"/>
            <a:ext cx="207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30"/>
          <p:cNvSpPr/>
          <p:nvPr/>
        </p:nvSpPr>
        <p:spPr>
          <a:xfrm>
            <a:off x="2599560" y="4420800"/>
            <a:ext cx="91620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9" name="CustomShape 31"/>
          <p:cNvSpPr/>
          <p:nvPr/>
        </p:nvSpPr>
        <p:spPr>
          <a:xfrm rot="10800000">
            <a:off x="1405080" y="514080"/>
            <a:ext cx="60876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2"/>
          <p:cNvSpPr/>
          <p:nvPr/>
        </p:nvSpPr>
        <p:spPr>
          <a:xfrm flipH="1" rot="10800000">
            <a:off x="3472560" y="2461680"/>
            <a:ext cx="23097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3"/>
          <p:cNvSpPr/>
          <p:nvPr/>
        </p:nvSpPr>
        <p:spPr>
          <a:xfrm rot="10800000">
            <a:off x="5770440" y="529200"/>
            <a:ext cx="12600" cy="194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4"/>
          <p:cNvSpPr/>
          <p:nvPr/>
        </p:nvSpPr>
        <p:spPr>
          <a:xfrm>
            <a:off x="3517200" y="4346280"/>
            <a:ext cx="485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35"/>
          <p:cNvSpPr/>
          <p:nvPr/>
        </p:nvSpPr>
        <p:spPr>
          <a:xfrm>
            <a:off x="2860200" y="4768200"/>
            <a:ext cx="193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36"/>
          <p:cNvSpPr/>
          <p:nvPr/>
        </p:nvSpPr>
        <p:spPr>
          <a:xfrm flipH="1" rot="10800000">
            <a:off x="3433320" y="4498560"/>
            <a:ext cx="4107240" cy="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15;p16" descr=""/>
          <p:cNvPicPr/>
          <p:nvPr/>
        </p:nvPicPr>
        <p:blipFill>
          <a:blip r:embed="rId1"/>
          <a:stretch/>
        </p:blipFill>
        <p:spPr>
          <a:xfrm>
            <a:off x="21960" y="18000"/>
            <a:ext cx="559440" cy="7322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192960" y="194760"/>
            <a:ext cx="3884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 flipH="1" rot="10800000">
            <a:off x="569520" y="408240"/>
            <a:ext cx="39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918000" y="3600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293480" y="769320"/>
            <a:ext cx="360" cy="3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918000" y="102348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1668600" y="1390320"/>
            <a:ext cx="3884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1987920" y="102780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2738520" y="1390320"/>
            <a:ext cx="3884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>
            <a:off x="3057840" y="102780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3808440" y="1386000"/>
            <a:ext cx="3884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4127760" y="102348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4878360" y="1390320"/>
            <a:ext cx="3884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5197680" y="102780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4"/>
          <p:cNvSpPr/>
          <p:nvPr/>
        </p:nvSpPr>
        <p:spPr>
          <a:xfrm>
            <a:off x="5948280" y="1386000"/>
            <a:ext cx="10688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7018200" y="102780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6"/>
          <p:cNvSpPr/>
          <p:nvPr/>
        </p:nvSpPr>
        <p:spPr>
          <a:xfrm>
            <a:off x="1293480" y="17571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7"/>
          <p:cNvSpPr/>
          <p:nvPr/>
        </p:nvSpPr>
        <p:spPr>
          <a:xfrm>
            <a:off x="2363400" y="17571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8"/>
          <p:cNvSpPr/>
          <p:nvPr/>
        </p:nvSpPr>
        <p:spPr>
          <a:xfrm>
            <a:off x="3432960" y="17571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4502880" y="17571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0"/>
          <p:cNvSpPr/>
          <p:nvPr/>
        </p:nvSpPr>
        <p:spPr>
          <a:xfrm>
            <a:off x="7393320" y="17571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1"/>
          <p:cNvSpPr/>
          <p:nvPr/>
        </p:nvSpPr>
        <p:spPr>
          <a:xfrm>
            <a:off x="5572800" y="17571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2"/>
          <p:cNvSpPr/>
          <p:nvPr/>
        </p:nvSpPr>
        <p:spPr>
          <a:xfrm>
            <a:off x="834480" y="1982880"/>
            <a:ext cx="83304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3"/>
          <p:cNvSpPr/>
          <p:nvPr/>
        </p:nvSpPr>
        <p:spPr>
          <a:xfrm>
            <a:off x="1251720" y="23983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4"/>
          <p:cNvSpPr/>
          <p:nvPr/>
        </p:nvSpPr>
        <p:spPr>
          <a:xfrm>
            <a:off x="913680" y="256644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25"/>
          <p:cNvSpPr/>
          <p:nvPr/>
        </p:nvSpPr>
        <p:spPr>
          <a:xfrm>
            <a:off x="1251720" y="298188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6"/>
          <p:cNvSpPr/>
          <p:nvPr/>
        </p:nvSpPr>
        <p:spPr>
          <a:xfrm>
            <a:off x="764640" y="3150360"/>
            <a:ext cx="89460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SUBMIT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2" name="CustomShape 27"/>
          <p:cNvSpPr/>
          <p:nvPr/>
        </p:nvSpPr>
        <p:spPr>
          <a:xfrm>
            <a:off x="1667880" y="1982880"/>
            <a:ext cx="109404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" spc="-1" strike="noStrike">
                <a:solidFill>
                  <a:srgbClr val="000000"/>
                </a:solidFill>
                <a:latin typeface="Arial"/>
                <a:ea typeface="Arial"/>
              </a:rPr>
              <a:t>DATES,STATUS,</a:t>
            </a:r>
            <a:endParaRPr b="0" lang="en-US" sz="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" spc="-1" strike="noStrike">
                <a:solidFill>
                  <a:srgbClr val="000000"/>
                </a:solidFill>
                <a:latin typeface="Arial"/>
                <a:ea typeface="Arial"/>
              </a:rPr>
              <a:t>DEPARTMENT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28"/>
          <p:cNvSpPr/>
          <p:nvPr/>
        </p:nvSpPr>
        <p:spPr>
          <a:xfrm>
            <a:off x="2363400" y="23983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9"/>
          <p:cNvSpPr/>
          <p:nvPr/>
        </p:nvSpPr>
        <p:spPr>
          <a:xfrm>
            <a:off x="1987920" y="261972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30"/>
          <p:cNvSpPr/>
          <p:nvPr/>
        </p:nvSpPr>
        <p:spPr>
          <a:xfrm>
            <a:off x="1904400" y="3256560"/>
            <a:ext cx="92376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31"/>
          <p:cNvSpPr/>
          <p:nvPr/>
        </p:nvSpPr>
        <p:spPr>
          <a:xfrm>
            <a:off x="2363400" y="30391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2"/>
          <p:cNvSpPr/>
          <p:nvPr/>
        </p:nvSpPr>
        <p:spPr>
          <a:xfrm>
            <a:off x="2974320" y="1982880"/>
            <a:ext cx="89460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ENTER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REASON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8" name="CustomShape 33"/>
          <p:cNvSpPr/>
          <p:nvPr/>
        </p:nvSpPr>
        <p:spPr>
          <a:xfrm>
            <a:off x="3432960" y="23983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4"/>
          <p:cNvSpPr/>
          <p:nvPr/>
        </p:nvSpPr>
        <p:spPr>
          <a:xfrm>
            <a:off x="3062160" y="261972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AMEND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35"/>
          <p:cNvSpPr/>
          <p:nvPr/>
        </p:nvSpPr>
        <p:spPr>
          <a:xfrm>
            <a:off x="3044520" y="3256560"/>
            <a:ext cx="104040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FEEDBACK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36"/>
          <p:cNvSpPr/>
          <p:nvPr/>
        </p:nvSpPr>
        <p:spPr>
          <a:xfrm>
            <a:off x="3432960" y="30391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7"/>
          <p:cNvSpPr/>
          <p:nvPr/>
        </p:nvSpPr>
        <p:spPr>
          <a:xfrm>
            <a:off x="4127760" y="198288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APPROVE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3" name="CustomShape 38"/>
          <p:cNvSpPr/>
          <p:nvPr/>
        </p:nvSpPr>
        <p:spPr>
          <a:xfrm>
            <a:off x="4502880" y="23983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9"/>
          <p:cNvSpPr/>
          <p:nvPr/>
        </p:nvSpPr>
        <p:spPr>
          <a:xfrm>
            <a:off x="4086000" y="2623680"/>
            <a:ext cx="92376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FEEDBACK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5" name="CustomShape 40"/>
          <p:cNvSpPr/>
          <p:nvPr/>
        </p:nvSpPr>
        <p:spPr>
          <a:xfrm>
            <a:off x="5197680" y="196632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1"/>
          <p:cNvSpPr/>
          <p:nvPr/>
        </p:nvSpPr>
        <p:spPr>
          <a:xfrm>
            <a:off x="5572800" y="266148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2"/>
          <p:cNvSpPr/>
          <p:nvPr/>
        </p:nvSpPr>
        <p:spPr>
          <a:xfrm>
            <a:off x="5032440" y="2841120"/>
            <a:ext cx="104040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REASONS FOR AMENDMENT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8" name="CustomShape 43"/>
          <p:cNvSpPr/>
          <p:nvPr/>
        </p:nvSpPr>
        <p:spPr>
          <a:xfrm>
            <a:off x="5572800" y="324540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4"/>
          <p:cNvSpPr/>
          <p:nvPr/>
        </p:nvSpPr>
        <p:spPr>
          <a:xfrm>
            <a:off x="5197680" y="347076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AMEND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45"/>
          <p:cNvSpPr/>
          <p:nvPr/>
        </p:nvSpPr>
        <p:spPr>
          <a:xfrm>
            <a:off x="5572800" y="388620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6"/>
          <p:cNvSpPr/>
          <p:nvPr/>
        </p:nvSpPr>
        <p:spPr>
          <a:xfrm>
            <a:off x="5155920" y="4100760"/>
            <a:ext cx="104040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FEEDBACK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2" name="CustomShape 47"/>
          <p:cNvSpPr/>
          <p:nvPr/>
        </p:nvSpPr>
        <p:spPr>
          <a:xfrm>
            <a:off x="5948280" y="2329200"/>
            <a:ext cx="3884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8"/>
          <p:cNvSpPr/>
          <p:nvPr/>
        </p:nvSpPr>
        <p:spPr>
          <a:xfrm>
            <a:off x="6267600" y="2125440"/>
            <a:ext cx="83304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ENTER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REASON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4" name="CustomShape 49"/>
          <p:cNvSpPr/>
          <p:nvPr/>
        </p:nvSpPr>
        <p:spPr>
          <a:xfrm>
            <a:off x="6642720" y="254088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0"/>
          <p:cNvSpPr/>
          <p:nvPr/>
        </p:nvSpPr>
        <p:spPr>
          <a:xfrm>
            <a:off x="6225840" y="276660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DECLINE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6" name="CustomShape 51"/>
          <p:cNvSpPr/>
          <p:nvPr/>
        </p:nvSpPr>
        <p:spPr>
          <a:xfrm>
            <a:off x="6642720" y="318204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2"/>
          <p:cNvSpPr/>
          <p:nvPr/>
        </p:nvSpPr>
        <p:spPr>
          <a:xfrm>
            <a:off x="6134760" y="3407760"/>
            <a:ext cx="92376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SEND FEEDBACK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8" name="CustomShape 53"/>
          <p:cNvSpPr/>
          <p:nvPr/>
        </p:nvSpPr>
        <p:spPr>
          <a:xfrm>
            <a:off x="7101360" y="1982880"/>
            <a:ext cx="83304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REASON FOR CANCEL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9" name="CustomShape 54"/>
          <p:cNvSpPr/>
          <p:nvPr/>
        </p:nvSpPr>
        <p:spPr>
          <a:xfrm>
            <a:off x="7518600" y="23983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5"/>
          <p:cNvSpPr/>
          <p:nvPr/>
        </p:nvSpPr>
        <p:spPr>
          <a:xfrm>
            <a:off x="7157520" y="2619720"/>
            <a:ext cx="749520" cy="4143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CANCEL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" name="CustomShape 56"/>
          <p:cNvSpPr/>
          <p:nvPr/>
        </p:nvSpPr>
        <p:spPr>
          <a:xfrm>
            <a:off x="7518600" y="30391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7"/>
          <p:cNvSpPr/>
          <p:nvPr/>
        </p:nvSpPr>
        <p:spPr>
          <a:xfrm>
            <a:off x="7115760" y="3256560"/>
            <a:ext cx="833040" cy="41436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FEEDBACK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" name="CustomShape 58"/>
          <p:cNvSpPr/>
          <p:nvPr/>
        </p:nvSpPr>
        <p:spPr>
          <a:xfrm>
            <a:off x="8093520" y="1049400"/>
            <a:ext cx="749520" cy="7326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9"/>
          <p:cNvSpPr/>
          <p:nvPr/>
        </p:nvSpPr>
        <p:spPr>
          <a:xfrm>
            <a:off x="7518600" y="3672000"/>
            <a:ext cx="24840" cy="15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0"/>
          <p:cNvSpPr/>
          <p:nvPr/>
        </p:nvSpPr>
        <p:spPr>
          <a:xfrm>
            <a:off x="8229600" y="1985400"/>
            <a:ext cx="685440" cy="2282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6" name="CustomShape 61"/>
          <p:cNvSpPr/>
          <p:nvPr/>
        </p:nvSpPr>
        <p:spPr>
          <a:xfrm>
            <a:off x="955440" y="158400"/>
            <a:ext cx="6750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MANAGE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7" name="CustomShape 62"/>
          <p:cNvSpPr/>
          <p:nvPr/>
        </p:nvSpPr>
        <p:spPr>
          <a:xfrm>
            <a:off x="992880" y="1194120"/>
            <a:ext cx="67500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APPLY    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8" name="CustomShape 63"/>
          <p:cNvSpPr/>
          <p:nvPr/>
        </p:nvSpPr>
        <p:spPr>
          <a:xfrm>
            <a:off x="2025360" y="1163520"/>
            <a:ext cx="67500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9" name="CustomShape 64"/>
          <p:cNvSpPr/>
          <p:nvPr/>
        </p:nvSpPr>
        <p:spPr>
          <a:xfrm>
            <a:off x="3130200" y="1163520"/>
            <a:ext cx="67500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AMEND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0" name="CustomShape 65"/>
          <p:cNvSpPr/>
          <p:nvPr/>
        </p:nvSpPr>
        <p:spPr>
          <a:xfrm>
            <a:off x="4127760" y="1163520"/>
            <a:ext cx="7495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APPROVE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1" name="CustomShape 66"/>
          <p:cNvSpPr/>
          <p:nvPr/>
        </p:nvSpPr>
        <p:spPr>
          <a:xfrm>
            <a:off x="5160240" y="1200600"/>
            <a:ext cx="89460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DECLINE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2" name="CustomShape 67"/>
          <p:cNvSpPr/>
          <p:nvPr/>
        </p:nvSpPr>
        <p:spPr>
          <a:xfrm>
            <a:off x="7018200" y="1233000"/>
            <a:ext cx="8330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CANCEL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3" name="CustomShape 68"/>
          <p:cNvSpPr/>
          <p:nvPr/>
        </p:nvSpPr>
        <p:spPr>
          <a:xfrm>
            <a:off x="914400" y="1974960"/>
            <a:ext cx="89460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SELECT         TYPE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94" name="CustomShape 69"/>
          <p:cNvSpPr/>
          <p:nvPr/>
        </p:nvSpPr>
        <p:spPr>
          <a:xfrm>
            <a:off x="5197680" y="2091240"/>
            <a:ext cx="7495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AMEND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5" name="CustomShape 70"/>
          <p:cNvSpPr/>
          <p:nvPr/>
        </p:nvSpPr>
        <p:spPr>
          <a:xfrm>
            <a:off x="8190360" y="1164240"/>
            <a:ext cx="7495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SOFT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6" name="CustomShape 71"/>
          <p:cNvSpPr/>
          <p:nvPr/>
        </p:nvSpPr>
        <p:spPr>
          <a:xfrm flipH="1" flipV="1" rot="10800000">
            <a:off x="2014560" y="5238720"/>
            <a:ext cx="70578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2"/>
          <p:cNvSpPr/>
          <p:nvPr/>
        </p:nvSpPr>
        <p:spPr>
          <a:xfrm>
            <a:off x="6545520" y="3823200"/>
            <a:ext cx="18000" cy="147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3"/>
          <p:cNvSpPr/>
          <p:nvPr/>
        </p:nvSpPr>
        <p:spPr>
          <a:xfrm>
            <a:off x="8458200" y="2214000"/>
            <a:ext cx="360" cy="304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4"/>
          <p:cNvSpPr/>
          <p:nvPr/>
        </p:nvSpPr>
        <p:spPr>
          <a:xfrm>
            <a:off x="7768800" y="1389600"/>
            <a:ext cx="3243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5"/>
          <p:cNvSpPr/>
          <p:nvPr/>
        </p:nvSpPr>
        <p:spPr>
          <a:xfrm>
            <a:off x="7850520" y="1184040"/>
            <a:ext cx="297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76"/>
          <p:cNvSpPr/>
          <p:nvPr/>
        </p:nvSpPr>
        <p:spPr>
          <a:xfrm>
            <a:off x="6191280" y="1114920"/>
            <a:ext cx="579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77"/>
          <p:cNvSpPr/>
          <p:nvPr/>
        </p:nvSpPr>
        <p:spPr>
          <a:xfrm>
            <a:off x="4935600" y="1114920"/>
            <a:ext cx="166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78"/>
          <p:cNvSpPr/>
          <p:nvPr/>
        </p:nvSpPr>
        <p:spPr>
          <a:xfrm>
            <a:off x="2802600" y="1114920"/>
            <a:ext cx="1900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79"/>
          <p:cNvSpPr/>
          <p:nvPr/>
        </p:nvSpPr>
        <p:spPr>
          <a:xfrm>
            <a:off x="3872520" y="1114920"/>
            <a:ext cx="190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CustomShape 80"/>
          <p:cNvSpPr/>
          <p:nvPr/>
        </p:nvSpPr>
        <p:spPr>
          <a:xfrm>
            <a:off x="955440" y="1579320"/>
            <a:ext cx="297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81"/>
          <p:cNvSpPr/>
          <p:nvPr/>
        </p:nvSpPr>
        <p:spPr>
          <a:xfrm>
            <a:off x="1985040" y="1669680"/>
            <a:ext cx="297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CustomShape 82"/>
          <p:cNvSpPr/>
          <p:nvPr/>
        </p:nvSpPr>
        <p:spPr>
          <a:xfrm>
            <a:off x="3161880" y="1669680"/>
            <a:ext cx="166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83"/>
          <p:cNvSpPr/>
          <p:nvPr/>
        </p:nvSpPr>
        <p:spPr>
          <a:xfrm>
            <a:off x="4212720" y="1579320"/>
            <a:ext cx="370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84"/>
          <p:cNvSpPr/>
          <p:nvPr/>
        </p:nvSpPr>
        <p:spPr>
          <a:xfrm>
            <a:off x="5292720" y="1695600"/>
            <a:ext cx="190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85"/>
          <p:cNvSpPr/>
          <p:nvPr/>
        </p:nvSpPr>
        <p:spPr>
          <a:xfrm>
            <a:off x="5280480" y="2583000"/>
            <a:ext cx="166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" name="CustomShape 86"/>
          <p:cNvSpPr/>
          <p:nvPr/>
        </p:nvSpPr>
        <p:spPr>
          <a:xfrm>
            <a:off x="5994000" y="2068920"/>
            <a:ext cx="297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2" name="CustomShape 87"/>
          <p:cNvSpPr/>
          <p:nvPr/>
        </p:nvSpPr>
        <p:spPr>
          <a:xfrm>
            <a:off x="7173000" y="1661400"/>
            <a:ext cx="370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88"/>
          <p:cNvSpPr/>
          <p:nvPr/>
        </p:nvSpPr>
        <p:spPr>
          <a:xfrm>
            <a:off x="5676480" y="4516200"/>
            <a:ext cx="35280" cy="74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9"/>
          <p:cNvSpPr/>
          <p:nvPr/>
        </p:nvSpPr>
        <p:spPr>
          <a:xfrm>
            <a:off x="4548600" y="3039480"/>
            <a:ext cx="12600" cy="22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90"/>
          <p:cNvSpPr/>
          <p:nvPr/>
        </p:nvSpPr>
        <p:spPr>
          <a:xfrm flipH="1">
            <a:off x="3495600" y="3672000"/>
            <a:ext cx="15840" cy="157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1"/>
          <p:cNvSpPr/>
          <p:nvPr/>
        </p:nvSpPr>
        <p:spPr>
          <a:xfrm flipH="1">
            <a:off x="2358360" y="3672000"/>
            <a:ext cx="6120" cy="157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2"/>
          <p:cNvSpPr/>
          <p:nvPr/>
        </p:nvSpPr>
        <p:spPr>
          <a:xfrm flipH="1">
            <a:off x="1194120" y="3565800"/>
            <a:ext cx="1656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3"/>
          <p:cNvSpPr/>
          <p:nvPr/>
        </p:nvSpPr>
        <p:spPr>
          <a:xfrm>
            <a:off x="871920" y="4210200"/>
            <a:ext cx="704520" cy="73584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CustomShape 94"/>
          <p:cNvSpPr/>
          <p:nvPr/>
        </p:nvSpPr>
        <p:spPr>
          <a:xfrm rot="10800000">
            <a:off x="2018520" y="4002480"/>
            <a:ext cx="360" cy="124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95"/>
          <p:cNvSpPr/>
          <p:nvPr/>
        </p:nvSpPr>
        <p:spPr>
          <a:xfrm rot="10800000">
            <a:off x="1209960" y="3960000"/>
            <a:ext cx="822960" cy="4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96"/>
          <p:cNvSpPr/>
          <p:nvPr/>
        </p:nvSpPr>
        <p:spPr>
          <a:xfrm flipH="1" rot="10800000">
            <a:off x="1673280" y="382320"/>
            <a:ext cx="57499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7"/>
          <p:cNvSpPr/>
          <p:nvPr/>
        </p:nvSpPr>
        <p:spPr>
          <a:xfrm rot="16200000">
            <a:off x="7473240" y="114120"/>
            <a:ext cx="485640" cy="57600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98"/>
          <p:cNvSpPr/>
          <p:nvPr/>
        </p:nvSpPr>
        <p:spPr>
          <a:xfrm>
            <a:off x="7534080" y="244800"/>
            <a:ext cx="190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CustomShape 99"/>
          <p:cNvSpPr/>
          <p:nvPr/>
        </p:nvSpPr>
        <p:spPr>
          <a:xfrm>
            <a:off x="6643080" y="253872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0"/>
          <p:cNvSpPr/>
          <p:nvPr/>
        </p:nvSpPr>
        <p:spPr>
          <a:xfrm>
            <a:off x="8466480" y="17823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01"/>
          <p:cNvSpPr/>
          <p:nvPr/>
        </p:nvSpPr>
        <p:spPr>
          <a:xfrm>
            <a:off x="8843400" y="1424880"/>
            <a:ext cx="2296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02"/>
          <p:cNvSpPr/>
          <p:nvPr/>
        </p:nvSpPr>
        <p:spPr>
          <a:xfrm>
            <a:off x="9073080" y="1424880"/>
            <a:ext cx="0" cy="38329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3"/>
          <p:cNvSpPr/>
          <p:nvPr/>
        </p:nvSpPr>
        <p:spPr>
          <a:xfrm>
            <a:off x="6643440" y="2536560"/>
            <a:ext cx="3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04"/>
          <p:cNvSpPr/>
          <p:nvPr/>
        </p:nvSpPr>
        <p:spPr>
          <a:xfrm>
            <a:off x="8229600" y="1780560"/>
            <a:ext cx="236880" cy="2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latin typeface="Arial"/>
              </a:rPr>
              <a:t>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CustomShape 105"/>
          <p:cNvSpPr/>
          <p:nvPr/>
        </p:nvSpPr>
        <p:spPr>
          <a:xfrm>
            <a:off x="8798760" y="1273680"/>
            <a:ext cx="300240" cy="2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800" spc="-1" strike="noStrike">
                <a:latin typeface="Arial"/>
              </a:rPr>
              <a:t>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1" name="CustomShape 106"/>
          <p:cNvSpPr/>
          <p:nvPr/>
        </p:nvSpPr>
        <p:spPr>
          <a:xfrm>
            <a:off x="2809440" y="1114920"/>
            <a:ext cx="190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107"/>
          <p:cNvSpPr/>
          <p:nvPr/>
        </p:nvSpPr>
        <p:spPr>
          <a:xfrm>
            <a:off x="1667880" y="1194120"/>
            <a:ext cx="31968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latin typeface="Arial"/>
              </a:rPr>
              <a:t>N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 rot="16200000">
            <a:off x="8383680" y="154800"/>
            <a:ext cx="485640" cy="57600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oogle Shape;225;p17" descr=""/>
          <p:cNvPicPr/>
          <p:nvPr/>
        </p:nvPicPr>
        <p:blipFill>
          <a:blip r:embed="rId1"/>
          <a:stretch/>
        </p:blipFill>
        <p:spPr>
          <a:xfrm>
            <a:off x="82800" y="27360"/>
            <a:ext cx="894240" cy="73224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2"/>
          <p:cNvSpPr/>
          <p:nvPr/>
        </p:nvSpPr>
        <p:spPr>
          <a:xfrm flipH="1" rot="10800000">
            <a:off x="978480" y="390240"/>
            <a:ext cx="68904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1612440" y="51120"/>
            <a:ext cx="707760" cy="6804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2321640" y="391680"/>
            <a:ext cx="600444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2530080" y="138960"/>
            <a:ext cx="471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1612440" y="145440"/>
            <a:ext cx="11527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LEAVE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1956600" y="732240"/>
            <a:ext cx="19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1501200" y="1122120"/>
            <a:ext cx="930600" cy="9720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1612440" y="1377720"/>
            <a:ext cx="191736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1956600" y="2095200"/>
            <a:ext cx="19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>
            <a:off x="1427400" y="2425320"/>
            <a:ext cx="1078200" cy="3888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2"/>
          <p:cNvSpPr/>
          <p:nvPr/>
        </p:nvSpPr>
        <p:spPr>
          <a:xfrm>
            <a:off x="1519200" y="2425320"/>
            <a:ext cx="89460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SEARCH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FILTER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1956600" y="2814840"/>
            <a:ext cx="19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4"/>
          <p:cNvSpPr/>
          <p:nvPr/>
        </p:nvSpPr>
        <p:spPr>
          <a:xfrm>
            <a:off x="1519200" y="3169440"/>
            <a:ext cx="870840" cy="39924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1944720" y="3569760"/>
            <a:ext cx="19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6"/>
          <p:cNvSpPr/>
          <p:nvPr/>
        </p:nvSpPr>
        <p:spPr>
          <a:xfrm>
            <a:off x="1427400" y="3924360"/>
            <a:ext cx="1078200" cy="3888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 flipH="1" rot="10800000">
            <a:off x="2421720" y="1607400"/>
            <a:ext cx="68904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8"/>
          <p:cNvSpPr/>
          <p:nvPr/>
        </p:nvSpPr>
        <p:spPr>
          <a:xfrm>
            <a:off x="3111480" y="1122120"/>
            <a:ext cx="930600" cy="972000"/>
          </a:xfrm>
          <a:prstGeom prst="diamond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9"/>
          <p:cNvSpPr/>
          <p:nvPr/>
        </p:nvSpPr>
        <p:spPr>
          <a:xfrm>
            <a:off x="3225240" y="1362240"/>
            <a:ext cx="10782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PRINT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1610280" y="4668480"/>
            <a:ext cx="689040" cy="64548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21"/>
          <p:cNvSpPr/>
          <p:nvPr/>
        </p:nvSpPr>
        <p:spPr>
          <a:xfrm>
            <a:off x="1944720" y="4313880"/>
            <a:ext cx="19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2"/>
          <p:cNvSpPr/>
          <p:nvPr/>
        </p:nvSpPr>
        <p:spPr>
          <a:xfrm>
            <a:off x="3566880" y="2095200"/>
            <a:ext cx="19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3"/>
          <p:cNvSpPr/>
          <p:nvPr/>
        </p:nvSpPr>
        <p:spPr>
          <a:xfrm>
            <a:off x="3280680" y="2446560"/>
            <a:ext cx="761040" cy="582840"/>
          </a:xfrm>
          <a:prstGeom prst="flowChartDocumen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REPORTS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7" name="CustomShape 24"/>
          <p:cNvSpPr/>
          <p:nvPr/>
        </p:nvSpPr>
        <p:spPr>
          <a:xfrm>
            <a:off x="3661920" y="2991960"/>
            <a:ext cx="34920" cy="144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5"/>
          <p:cNvSpPr/>
          <p:nvPr/>
        </p:nvSpPr>
        <p:spPr>
          <a:xfrm flipH="1" rot="10800000">
            <a:off x="4043160" y="1600920"/>
            <a:ext cx="242280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6"/>
          <p:cNvSpPr/>
          <p:nvPr/>
        </p:nvSpPr>
        <p:spPr>
          <a:xfrm rot="16200000">
            <a:off x="4099680" y="2263320"/>
            <a:ext cx="260640" cy="4549680"/>
          </a:xfrm>
          <a:prstGeom prst="bentConnector2">
            <a:avLst/>
          </a:pr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7"/>
          <p:cNvSpPr/>
          <p:nvPr/>
        </p:nvSpPr>
        <p:spPr>
          <a:xfrm>
            <a:off x="6464160" y="1584720"/>
            <a:ext cx="12600" cy="284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8"/>
          <p:cNvSpPr/>
          <p:nvPr/>
        </p:nvSpPr>
        <p:spPr>
          <a:xfrm>
            <a:off x="4226040" y="1320480"/>
            <a:ext cx="471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2" name="CustomShape 29"/>
          <p:cNvSpPr/>
          <p:nvPr/>
        </p:nvSpPr>
        <p:spPr>
          <a:xfrm>
            <a:off x="3267000" y="2126880"/>
            <a:ext cx="179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30"/>
          <p:cNvSpPr/>
          <p:nvPr/>
        </p:nvSpPr>
        <p:spPr>
          <a:xfrm>
            <a:off x="1668240" y="2008800"/>
            <a:ext cx="179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CustomShape 31"/>
          <p:cNvSpPr/>
          <p:nvPr/>
        </p:nvSpPr>
        <p:spPr>
          <a:xfrm>
            <a:off x="2557800" y="1348560"/>
            <a:ext cx="3798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32"/>
          <p:cNvSpPr/>
          <p:nvPr/>
        </p:nvSpPr>
        <p:spPr>
          <a:xfrm>
            <a:off x="528120" y="217440"/>
            <a:ext cx="235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CustomShape 33"/>
          <p:cNvSpPr/>
          <p:nvPr/>
        </p:nvSpPr>
        <p:spPr>
          <a:xfrm>
            <a:off x="8458200" y="299520"/>
            <a:ext cx="22788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 flipH="1">
            <a:off x="154800" y="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 flipH="1" rot="10800000">
            <a:off x="1042200" y="292680"/>
            <a:ext cx="1123560" cy="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2108160" y="-38880"/>
            <a:ext cx="885240" cy="65844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2167200" y="66240"/>
            <a:ext cx="11235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CHANGE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960200" y="957600"/>
            <a:ext cx="1306080" cy="484560"/>
          </a:xfrm>
          <a:prstGeom prst="parallelogram">
            <a:avLst>
              <a:gd name="adj" fmla="val 25000"/>
            </a:avLst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4169520" y="1454040"/>
            <a:ext cx="10872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7"/>
          <p:cNvSpPr/>
          <p:nvPr/>
        </p:nvSpPr>
        <p:spPr>
          <a:xfrm flipH="1">
            <a:off x="1975680" y="966600"/>
            <a:ext cx="26460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OLD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NEW PASSWORD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REPEAT PASSWORD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2551320" y="1454040"/>
            <a:ext cx="360" cy="4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9"/>
          <p:cNvSpPr/>
          <p:nvPr/>
        </p:nvSpPr>
        <p:spPr>
          <a:xfrm>
            <a:off x="2043720" y="1866960"/>
            <a:ext cx="1123560" cy="38628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CHANGE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2541600" y="2253960"/>
            <a:ext cx="9720" cy="3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"/>
          <p:cNvSpPr/>
          <p:nvPr/>
        </p:nvSpPr>
        <p:spPr>
          <a:xfrm>
            <a:off x="2102400" y="2615400"/>
            <a:ext cx="885240" cy="658440"/>
          </a:xfrm>
          <a:prstGeom prst="diamond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 flipH="1">
            <a:off x="2536200" y="3274920"/>
            <a:ext cx="1800" cy="3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3"/>
          <p:cNvSpPr/>
          <p:nvPr/>
        </p:nvSpPr>
        <p:spPr>
          <a:xfrm>
            <a:off x="1976400" y="3578040"/>
            <a:ext cx="1123560" cy="331200"/>
          </a:xfrm>
          <a:prstGeom prst="rect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LOG OUT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2051280" y="2794320"/>
            <a:ext cx="97416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SUCCESSFUL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1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1" name="CustomShape 15"/>
          <p:cNvSpPr/>
          <p:nvPr/>
        </p:nvSpPr>
        <p:spPr>
          <a:xfrm flipH="1">
            <a:off x="2544480" y="3910320"/>
            <a:ext cx="1800" cy="33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6"/>
          <p:cNvSpPr/>
          <p:nvPr/>
        </p:nvSpPr>
        <p:spPr>
          <a:xfrm>
            <a:off x="2533680" y="620280"/>
            <a:ext cx="9720" cy="3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7"/>
          <p:cNvSpPr/>
          <p:nvPr/>
        </p:nvSpPr>
        <p:spPr>
          <a:xfrm>
            <a:off x="2994120" y="283680"/>
            <a:ext cx="519732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8"/>
          <p:cNvSpPr/>
          <p:nvPr/>
        </p:nvSpPr>
        <p:spPr>
          <a:xfrm>
            <a:off x="2340000" y="3227400"/>
            <a:ext cx="3967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CustomShape 19"/>
          <p:cNvSpPr/>
          <p:nvPr/>
        </p:nvSpPr>
        <p:spPr>
          <a:xfrm>
            <a:off x="2316600" y="585000"/>
            <a:ext cx="974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CustomShape 20"/>
          <p:cNvSpPr/>
          <p:nvPr/>
        </p:nvSpPr>
        <p:spPr>
          <a:xfrm>
            <a:off x="3566160" y="41040"/>
            <a:ext cx="559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CustomShape 21"/>
          <p:cNvSpPr/>
          <p:nvPr/>
        </p:nvSpPr>
        <p:spPr>
          <a:xfrm flipH="1" rot="10800000">
            <a:off x="2989080" y="2906640"/>
            <a:ext cx="162936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2"/>
          <p:cNvSpPr/>
          <p:nvPr/>
        </p:nvSpPr>
        <p:spPr>
          <a:xfrm>
            <a:off x="4601520" y="820080"/>
            <a:ext cx="12600" cy="209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3"/>
          <p:cNvSpPr/>
          <p:nvPr/>
        </p:nvSpPr>
        <p:spPr>
          <a:xfrm rot="10800000">
            <a:off x="2534760" y="801360"/>
            <a:ext cx="206676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4"/>
          <p:cNvSpPr/>
          <p:nvPr/>
        </p:nvSpPr>
        <p:spPr>
          <a:xfrm>
            <a:off x="500400" y="166680"/>
            <a:ext cx="3146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" name="CustomShape 25"/>
          <p:cNvSpPr/>
          <p:nvPr/>
        </p:nvSpPr>
        <p:spPr>
          <a:xfrm>
            <a:off x="2170440" y="4213440"/>
            <a:ext cx="735480" cy="721800"/>
          </a:xfrm>
          <a:prstGeom prst="flowChartOffpageConnector">
            <a:avLst/>
          </a:pr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2" name="CustomShape 26"/>
          <p:cNvSpPr/>
          <p:nvPr/>
        </p:nvSpPr>
        <p:spPr>
          <a:xfrm>
            <a:off x="8174160" y="306000"/>
            <a:ext cx="68400" cy="36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7"/>
          <p:cNvSpPr/>
          <p:nvPr/>
        </p:nvSpPr>
        <p:spPr>
          <a:xfrm flipH="1">
            <a:off x="2473560" y="3920040"/>
            <a:ext cx="5796000" cy="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8"/>
          <p:cNvSpPr/>
          <p:nvPr/>
        </p:nvSpPr>
        <p:spPr>
          <a:xfrm>
            <a:off x="3197160" y="2627280"/>
            <a:ext cx="7747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4;p19" descr=""/>
          <p:cNvPicPr/>
          <p:nvPr/>
        </p:nvPicPr>
        <p:blipFill>
          <a:blip r:embed="rId1"/>
          <a:stretch/>
        </p:blipFill>
        <p:spPr>
          <a:xfrm>
            <a:off x="-56520" y="162000"/>
            <a:ext cx="5190120" cy="481860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1"/>
          <p:cNvSpPr/>
          <p:nvPr/>
        </p:nvSpPr>
        <p:spPr>
          <a:xfrm flipH="1" rot="5399400">
            <a:off x="1419840" y="154440"/>
            <a:ext cx="885240" cy="721800"/>
          </a:xfrm>
          <a:custGeom>
            <a:avLst/>
            <a:gdLst/>
            <a:ahLst/>
            <a:rect l="l" t="t" r="r" b="b"/>
            <a:pathLst>
              <a:path w="48377" h="43373">
                <a:moveTo>
                  <a:pt x="1112" y="0"/>
                </a:moveTo>
                <a:lnTo>
                  <a:pt x="46709" y="1113"/>
                </a:lnTo>
                <a:lnTo>
                  <a:pt x="31139" y="21131"/>
                </a:lnTo>
                <a:lnTo>
                  <a:pt x="48377" y="43373"/>
                </a:lnTo>
                <a:lnTo>
                  <a:pt x="0" y="41148"/>
                </a:lnTo>
                <a:close/>
              </a:path>
            </a:pathLst>
          </a:custGeom>
          <a:solidFill>
            <a:srgbClr val="eeeeee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1626480" y="500400"/>
            <a:ext cx="4302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2021-03-15T13:08:36Z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