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7" r:id="rId4"/>
    <p:sldId id="261" r:id="rId5"/>
    <p:sldId id="280" r:id="rId6"/>
    <p:sldId id="283" r:id="rId7"/>
    <p:sldId id="262" r:id="rId8"/>
    <p:sldId id="264" r:id="rId9"/>
    <p:sldId id="265" r:id="rId10"/>
    <p:sldId id="270" r:id="rId11"/>
    <p:sldId id="286" r:id="rId12"/>
    <p:sldId id="271" r:id="rId13"/>
    <p:sldId id="284" r:id="rId14"/>
    <p:sldId id="285" r:id="rId15"/>
    <p:sldId id="272" r:id="rId16"/>
    <p:sldId id="274" r:id="rId17"/>
    <p:sldId id="275" r:id="rId18"/>
    <p:sldId id="277" r:id="rId19"/>
    <p:sldId id="267" r:id="rId20"/>
    <p:sldId id="266" r:id="rId21"/>
    <p:sldId id="268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926"/>
    <a:srgbClr val="FF0000"/>
    <a:srgbClr val="2727FF"/>
    <a:srgbClr val="CB1724"/>
    <a:srgbClr val="97111B"/>
    <a:srgbClr val="A79BA3"/>
    <a:srgbClr val="E9E6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et Turner" userId="35d35eb4-5a30-4c6e-90c4-7e76efba73f5" providerId="ADAL" clId="{A6378FBB-4861-4C05-83B9-0655F174A1D4}"/>
    <pc:docChg chg="undo custSel addSld delSld modSld sldOrd">
      <pc:chgData name="Harriet Turner" userId="35d35eb4-5a30-4c6e-90c4-7e76efba73f5" providerId="ADAL" clId="{A6378FBB-4861-4C05-83B9-0655F174A1D4}" dt="2022-10-11T13:53:33.255" v="3017" actId="1076"/>
      <pc:docMkLst>
        <pc:docMk/>
      </pc:docMkLst>
      <pc:sldChg chg="modSp mod">
        <pc:chgData name="Harriet Turner" userId="35d35eb4-5a30-4c6e-90c4-7e76efba73f5" providerId="ADAL" clId="{A6378FBB-4861-4C05-83B9-0655F174A1D4}" dt="2022-09-30T14:31:43.880" v="111" actId="403"/>
        <pc:sldMkLst>
          <pc:docMk/>
          <pc:sldMk cId="2014575922" sldId="256"/>
        </pc:sldMkLst>
        <pc:spChg chg="mod">
          <ac:chgData name="Harriet Turner" userId="35d35eb4-5a30-4c6e-90c4-7e76efba73f5" providerId="ADAL" clId="{A6378FBB-4861-4C05-83B9-0655F174A1D4}" dt="2022-09-30T14:31:43.880" v="111" actId="403"/>
          <ac:spMkLst>
            <pc:docMk/>
            <pc:sldMk cId="2014575922" sldId="256"/>
            <ac:spMk id="2" creationId="{2FAB34E3-E092-18E7-2C87-560422ED4847}"/>
          </ac:spMkLst>
        </pc:spChg>
        <pc:spChg chg="mod">
          <ac:chgData name="Harriet Turner" userId="35d35eb4-5a30-4c6e-90c4-7e76efba73f5" providerId="ADAL" clId="{A6378FBB-4861-4C05-83B9-0655F174A1D4}" dt="2022-09-30T14:31:41.002" v="110" actId="403"/>
          <ac:spMkLst>
            <pc:docMk/>
            <pc:sldMk cId="2014575922" sldId="256"/>
            <ac:spMk id="3" creationId="{7DE023CB-7E3E-F536-6025-0450CD7C20B1}"/>
          </ac:spMkLst>
        </pc:spChg>
        <pc:spChg chg="mod">
          <ac:chgData name="Harriet Turner" userId="35d35eb4-5a30-4c6e-90c4-7e76efba73f5" providerId="ADAL" clId="{A6378FBB-4861-4C05-83B9-0655F174A1D4}" dt="2022-09-30T13:44:10.150" v="82" actId="1076"/>
          <ac:spMkLst>
            <pc:docMk/>
            <pc:sldMk cId="2014575922" sldId="256"/>
            <ac:spMk id="10" creationId="{158DB375-68FF-B018-FA1A-4CCE54C91625}"/>
          </ac:spMkLst>
        </pc:spChg>
      </pc:sldChg>
      <pc:sldChg chg="addSp delSp modSp mod">
        <pc:chgData name="Harriet Turner" userId="35d35eb4-5a30-4c6e-90c4-7e76efba73f5" providerId="ADAL" clId="{A6378FBB-4861-4C05-83B9-0655F174A1D4}" dt="2022-10-04T11:05:22.540" v="2165" actId="122"/>
        <pc:sldMkLst>
          <pc:docMk/>
          <pc:sldMk cId="1791432524" sldId="257"/>
        </pc:sldMkLst>
        <pc:spChg chg="mod">
          <ac:chgData name="Harriet Turner" userId="35d35eb4-5a30-4c6e-90c4-7e76efba73f5" providerId="ADAL" clId="{A6378FBB-4861-4C05-83B9-0655F174A1D4}" dt="2022-10-04T11:05:22.540" v="2165" actId="122"/>
          <ac:spMkLst>
            <pc:docMk/>
            <pc:sldMk cId="1791432524" sldId="257"/>
            <ac:spMk id="2" creationId="{2BCC3DCA-BCB5-A5D7-1F9F-1E4115545E70}"/>
          </ac:spMkLst>
        </pc:spChg>
        <pc:spChg chg="del mod">
          <ac:chgData name="Harriet Turner" userId="35d35eb4-5a30-4c6e-90c4-7e76efba73f5" providerId="ADAL" clId="{A6378FBB-4861-4C05-83B9-0655F174A1D4}" dt="2022-09-30T14:28:49.904" v="105" actId="478"/>
          <ac:spMkLst>
            <pc:docMk/>
            <pc:sldMk cId="1791432524" sldId="257"/>
            <ac:spMk id="3" creationId="{3FB6AD63-E178-E3D8-708C-14031CC29AC2}"/>
          </ac:spMkLst>
        </pc:spChg>
        <pc:spChg chg="add mod">
          <ac:chgData name="Harriet Turner" userId="35d35eb4-5a30-4c6e-90c4-7e76efba73f5" providerId="ADAL" clId="{A6378FBB-4861-4C05-83B9-0655F174A1D4}" dt="2022-09-19T13:29:12.497" v="0"/>
          <ac:spMkLst>
            <pc:docMk/>
            <pc:sldMk cId="1791432524" sldId="257"/>
            <ac:spMk id="4" creationId="{1F0CAF5E-6225-0757-2D0C-4DDBC24625C6}"/>
          </ac:spMkLst>
        </pc:spChg>
        <pc:spChg chg="add mod">
          <ac:chgData name="Harriet Turner" userId="35d35eb4-5a30-4c6e-90c4-7e76efba73f5" providerId="ADAL" clId="{A6378FBB-4861-4C05-83B9-0655F174A1D4}" dt="2022-09-30T14:32:01.506" v="113" actId="2711"/>
          <ac:spMkLst>
            <pc:docMk/>
            <pc:sldMk cId="1791432524" sldId="257"/>
            <ac:spMk id="5" creationId="{D90A3505-09B7-1A9F-BFF5-F48A0DA1EA24}"/>
          </ac:spMkLst>
        </pc:spChg>
        <pc:spChg chg="add mod">
          <ac:chgData name="Harriet Turner" userId="35d35eb4-5a30-4c6e-90c4-7e76efba73f5" providerId="ADAL" clId="{A6378FBB-4861-4C05-83B9-0655F174A1D4}" dt="2022-09-30T14:32:13.413" v="115" actId="2711"/>
          <ac:spMkLst>
            <pc:docMk/>
            <pc:sldMk cId="1791432524" sldId="257"/>
            <ac:spMk id="6" creationId="{F01C3193-8BFC-74A0-21F9-E03395454243}"/>
          </ac:spMkLst>
        </pc:spChg>
        <pc:spChg chg="add mod">
          <ac:chgData name="Harriet Turner" userId="35d35eb4-5a30-4c6e-90c4-7e76efba73f5" providerId="ADAL" clId="{A6378FBB-4861-4C05-83B9-0655F174A1D4}" dt="2022-09-30T14:32:07.028" v="114" actId="2711"/>
          <ac:spMkLst>
            <pc:docMk/>
            <pc:sldMk cId="1791432524" sldId="257"/>
            <ac:spMk id="7" creationId="{09D32A85-00E0-2942-51BF-3AD05BCF2725}"/>
          </ac:spMkLst>
        </pc:spChg>
        <pc:spChg chg="add del mod">
          <ac:chgData name="Harriet Turner" userId="35d35eb4-5a30-4c6e-90c4-7e76efba73f5" providerId="ADAL" clId="{A6378FBB-4861-4C05-83B9-0655F174A1D4}" dt="2022-09-30T14:28:52.489" v="107" actId="478"/>
          <ac:spMkLst>
            <pc:docMk/>
            <pc:sldMk cId="1791432524" sldId="257"/>
            <ac:spMk id="9" creationId="{F8037FBE-00C9-E45E-61C0-5EF224404FD0}"/>
          </ac:spMkLst>
        </pc:spChg>
        <pc:spChg chg="add mod">
          <ac:chgData name="Harriet Turner" userId="35d35eb4-5a30-4c6e-90c4-7e76efba73f5" providerId="ADAL" clId="{A6378FBB-4861-4C05-83B9-0655F174A1D4}" dt="2022-10-03T14:21:41.052" v="1460" actId="207"/>
          <ac:spMkLst>
            <pc:docMk/>
            <pc:sldMk cId="1791432524" sldId="257"/>
            <ac:spMk id="10" creationId="{981257F6-C9A4-3E9F-374C-6D0886B703FC}"/>
          </ac:spMkLst>
        </pc:spChg>
        <pc:spChg chg="add mod">
          <ac:chgData name="Harriet Turner" userId="35d35eb4-5a30-4c6e-90c4-7e76efba73f5" providerId="ADAL" clId="{A6378FBB-4861-4C05-83B9-0655F174A1D4}" dt="2022-09-30T14:28:50.301" v="106"/>
          <ac:spMkLst>
            <pc:docMk/>
            <pc:sldMk cId="1791432524" sldId="257"/>
            <ac:spMk id="11" creationId="{BBF20668-2D30-E142-3EDD-B264C2A9F95D}"/>
          </ac:spMkLst>
        </pc:spChg>
        <pc:spChg chg="add mod">
          <ac:chgData name="Harriet Turner" userId="35d35eb4-5a30-4c6e-90c4-7e76efba73f5" providerId="ADAL" clId="{A6378FBB-4861-4C05-83B9-0655F174A1D4}" dt="2022-09-30T14:28:50.301" v="106"/>
          <ac:spMkLst>
            <pc:docMk/>
            <pc:sldMk cId="1791432524" sldId="257"/>
            <ac:spMk id="12" creationId="{78F5DA87-72D4-1AF2-5FDF-D6166297B2B3}"/>
          </ac:spMkLst>
        </pc:spChg>
        <pc:spChg chg="add mod">
          <ac:chgData name="Harriet Turner" userId="35d35eb4-5a30-4c6e-90c4-7e76efba73f5" providerId="ADAL" clId="{A6378FBB-4861-4C05-83B9-0655F174A1D4}" dt="2022-09-30T14:28:50.301" v="106"/>
          <ac:spMkLst>
            <pc:docMk/>
            <pc:sldMk cId="1791432524" sldId="257"/>
            <ac:spMk id="13" creationId="{011A10E4-9F6A-5C89-06BD-06741DD1AA3F}"/>
          </ac:spMkLst>
        </pc:spChg>
        <pc:spChg chg="add mod">
          <ac:chgData name="Harriet Turner" userId="35d35eb4-5a30-4c6e-90c4-7e76efba73f5" providerId="ADAL" clId="{A6378FBB-4861-4C05-83B9-0655F174A1D4}" dt="2022-09-30T14:28:50.301" v="106"/>
          <ac:spMkLst>
            <pc:docMk/>
            <pc:sldMk cId="1791432524" sldId="257"/>
            <ac:spMk id="14" creationId="{37D14846-022C-359C-457F-19E62DBB9156}"/>
          </ac:spMkLst>
        </pc:spChg>
        <pc:cxnChg chg="add mod">
          <ac:chgData name="Harriet Turner" userId="35d35eb4-5a30-4c6e-90c4-7e76efba73f5" providerId="ADAL" clId="{A6378FBB-4861-4C05-83B9-0655F174A1D4}" dt="2022-09-30T14:28:50.301" v="106"/>
          <ac:cxnSpMkLst>
            <pc:docMk/>
            <pc:sldMk cId="1791432524" sldId="257"/>
            <ac:cxnSpMk id="15" creationId="{DB875B55-A900-6327-4123-C86278C6E959}"/>
          </ac:cxnSpMkLst>
        </pc:cxnChg>
        <pc:cxnChg chg="add mod">
          <ac:chgData name="Harriet Turner" userId="35d35eb4-5a30-4c6e-90c4-7e76efba73f5" providerId="ADAL" clId="{A6378FBB-4861-4C05-83B9-0655F174A1D4}" dt="2022-09-30T14:28:50.301" v="106"/>
          <ac:cxnSpMkLst>
            <pc:docMk/>
            <pc:sldMk cId="1791432524" sldId="257"/>
            <ac:cxnSpMk id="16" creationId="{FFA5CFF9-27DA-44F7-C02A-FCEE68A6B2DA}"/>
          </ac:cxnSpMkLst>
        </pc:cxnChg>
        <pc:cxnChg chg="add mod">
          <ac:chgData name="Harriet Turner" userId="35d35eb4-5a30-4c6e-90c4-7e76efba73f5" providerId="ADAL" clId="{A6378FBB-4861-4C05-83B9-0655F174A1D4}" dt="2022-09-30T14:28:50.301" v="106"/>
          <ac:cxnSpMkLst>
            <pc:docMk/>
            <pc:sldMk cId="1791432524" sldId="257"/>
            <ac:cxnSpMk id="17" creationId="{9F37F80A-7EFF-A59B-1F55-75583B7AED16}"/>
          </ac:cxnSpMkLst>
        </pc:cxnChg>
        <pc:cxnChg chg="add mod">
          <ac:chgData name="Harriet Turner" userId="35d35eb4-5a30-4c6e-90c4-7e76efba73f5" providerId="ADAL" clId="{A6378FBB-4861-4C05-83B9-0655F174A1D4}" dt="2022-09-30T14:28:50.301" v="106"/>
          <ac:cxnSpMkLst>
            <pc:docMk/>
            <pc:sldMk cId="1791432524" sldId="257"/>
            <ac:cxnSpMk id="18" creationId="{B6AF531B-261F-CF2F-5704-037F4AA4EA0A}"/>
          </ac:cxnSpMkLst>
        </pc:cxnChg>
        <pc:cxnChg chg="add mod">
          <ac:chgData name="Harriet Turner" userId="35d35eb4-5a30-4c6e-90c4-7e76efba73f5" providerId="ADAL" clId="{A6378FBB-4861-4C05-83B9-0655F174A1D4}" dt="2022-09-30T14:28:50.301" v="106"/>
          <ac:cxnSpMkLst>
            <pc:docMk/>
            <pc:sldMk cId="1791432524" sldId="257"/>
            <ac:cxnSpMk id="19" creationId="{F207E7B7-36BC-5B67-6BEC-9E3CDBECBB89}"/>
          </ac:cxnSpMkLst>
        </pc:cxnChg>
      </pc:sldChg>
      <pc:sldChg chg="add del">
        <pc:chgData name="Harriet Turner" userId="35d35eb4-5a30-4c6e-90c4-7e76efba73f5" providerId="ADAL" clId="{A6378FBB-4861-4C05-83B9-0655F174A1D4}" dt="2022-09-30T14:32:47.167" v="134" actId="47"/>
        <pc:sldMkLst>
          <pc:docMk/>
          <pc:sldMk cId="174738657" sldId="258"/>
        </pc:sldMkLst>
      </pc:sldChg>
      <pc:sldChg chg="add del">
        <pc:chgData name="Harriet Turner" userId="35d35eb4-5a30-4c6e-90c4-7e76efba73f5" providerId="ADAL" clId="{A6378FBB-4861-4C05-83B9-0655F174A1D4}" dt="2022-09-30T14:32:47.167" v="134" actId="47"/>
        <pc:sldMkLst>
          <pc:docMk/>
          <pc:sldMk cId="4051247748" sldId="259"/>
        </pc:sldMkLst>
      </pc:sldChg>
      <pc:sldChg chg="add del">
        <pc:chgData name="Harriet Turner" userId="35d35eb4-5a30-4c6e-90c4-7e76efba73f5" providerId="ADAL" clId="{A6378FBB-4861-4C05-83B9-0655F174A1D4}" dt="2022-09-30T14:32:47.167" v="134" actId="47"/>
        <pc:sldMkLst>
          <pc:docMk/>
          <pc:sldMk cId="3644955231" sldId="260"/>
        </pc:sldMkLst>
      </pc:sldChg>
      <pc:sldChg chg="addSp delSp modSp add mod ord">
        <pc:chgData name="Harriet Turner" userId="35d35eb4-5a30-4c6e-90c4-7e76efba73f5" providerId="ADAL" clId="{A6378FBB-4861-4C05-83B9-0655F174A1D4}" dt="2022-10-11T13:53:33.255" v="3017" actId="1076"/>
        <pc:sldMkLst>
          <pc:docMk/>
          <pc:sldMk cId="1417119732" sldId="261"/>
        </pc:sldMkLst>
        <pc:spChg chg="del mod">
          <ac:chgData name="Harriet Turner" userId="35d35eb4-5a30-4c6e-90c4-7e76efba73f5" providerId="ADAL" clId="{A6378FBB-4861-4C05-83B9-0655F174A1D4}" dt="2022-09-30T14:37:00.419" v="166" actId="478"/>
          <ac:spMkLst>
            <pc:docMk/>
            <pc:sldMk cId="1417119732" sldId="261"/>
            <ac:spMk id="2" creationId="{2BCC3DCA-BCB5-A5D7-1F9F-1E4115545E70}"/>
          </ac:spMkLst>
        </pc:spChg>
        <pc:spChg chg="add del mod">
          <ac:chgData name="Harriet Turner" userId="35d35eb4-5a30-4c6e-90c4-7e76efba73f5" providerId="ADAL" clId="{A6378FBB-4861-4C05-83B9-0655F174A1D4}" dt="2022-09-30T14:37:03.690" v="168" actId="478"/>
          <ac:spMkLst>
            <pc:docMk/>
            <pc:sldMk cId="1417119732" sldId="261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09-30T14:37:01.750" v="167" actId="478"/>
          <ac:spMkLst>
            <pc:docMk/>
            <pc:sldMk cId="1417119732" sldId="261"/>
            <ac:spMk id="9" creationId="{2FD532AC-BF43-5034-C292-28CC41428DED}"/>
          </ac:spMkLst>
        </pc:spChg>
        <pc:spChg chg="del">
          <ac:chgData name="Harriet Turner" userId="35d35eb4-5a30-4c6e-90c4-7e76efba73f5" providerId="ADAL" clId="{A6378FBB-4861-4C05-83B9-0655F174A1D4}" dt="2022-09-30T14:32:33.234" v="131" actId="478"/>
          <ac:spMkLst>
            <pc:docMk/>
            <pc:sldMk cId="1417119732" sldId="261"/>
            <ac:spMk id="10" creationId="{981257F6-C9A4-3E9F-374C-6D0886B703FC}"/>
          </ac:spMkLst>
        </pc:spChg>
        <pc:spChg chg="del">
          <ac:chgData name="Harriet Turner" userId="35d35eb4-5a30-4c6e-90c4-7e76efba73f5" providerId="ADAL" clId="{A6378FBB-4861-4C05-83B9-0655F174A1D4}" dt="2022-09-30T14:32:30.575" v="130" actId="478"/>
          <ac:spMkLst>
            <pc:docMk/>
            <pc:sldMk cId="1417119732" sldId="261"/>
            <ac:spMk id="11" creationId="{BBF20668-2D30-E142-3EDD-B264C2A9F95D}"/>
          </ac:spMkLst>
        </pc:spChg>
        <pc:spChg chg="del">
          <ac:chgData name="Harriet Turner" userId="35d35eb4-5a30-4c6e-90c4-7e76efba73f5" providerId="ADAL" clId="{A6378FBB-4861-4C05-83B9-0655F174A1D4}" dt="2022-09-30T14:32:33.234" v="131" actId="478"/>
          <ac:spMkLst>
            <pc:docMk/>
            <pc:sldMk cId="1417119732" sldId="261"/>
            <ac:spMk id="12" creationId="{78F5DA87-72D4-1AF2-5FDF-D6166297B2B3}"/>
          </ac:spMkLst>
        </pc:spChg>
        <pc:spChg chg="del">
          <ac:chgData name="Harriet Turner" userId="35d35eb4-5a30-4c6e-90c4-7e76efba73f5" providerId="ADAL" clId="{A6378FBB-4861-4C05-83B9-0655F174A1D4}" dt="2022-09-30T14:32:33.234" v="131" actId="478"/>
          <ac:spMkLst>
            <pc:docMk/>
            <pc:sldMk cId="1417119732" sldId="261"/>
            <ac:spMk id="13" creationId="{011A10E4-9F6A-5C89-06BD-06741DD1AA3F}"/>
          </ac:spMkLst>
        </pc:spChg>
        <pc:spChg chg="del">
          <ac:chgData name="Harriet Turner" userId="35d35eb4-5a30-4c6e-90c4-7e76efba73f5" providerId="ADAL" clId="{A6378FBB-4861-4C05-83B9-0655F174A1D4}" dt="2022-09-30T14:32:33.234" v="131" actId="478"/>
          <ac:spMkLst>
            <pc:docMk/>
            <pc:sldMk cId="1417119732" sldId="261"/>
            <ac:spMk id="14" creationId="{37D14846-022C-359C-457F-19E62DBB9156}"/>
          </ac:spMkLst>
        </pc:spChg>
        <pc:spChg chg="add mod">
          <ac:chgData name="Harriet Turner" userId="35d35eb4-5a30-4c6e-90c4-7e76efba73f5" providerId="ADAL" clId="{A6378FBB-4861-4C05-83B9-0655F174A1D4}" dt="2022-09-30T14:37:03.690" v="168" actId="478"/>
          <ac:spMkLst>
            <pc:docMk/>
            <pc:sldMk cId="1417119732" sldId="261"/>
            <ac:spMk id="21" creationId="{96D166FC-BE16-E698-99CA-7BD78D299884}"/>
          </ac:spMkLst>
        </pc:spChg>
        <pc:spChg chg="add mod">
          <ac:chgData name="Harriet Turner" userId="35d35eb4-5a30-4c6e-90c4-7e76efba73f5" providerId="ADAL" clId="{A6378FBB-4861-4C05-83B9-0655F174A1D4}" dt="2022-09-30T14:37:03.954" v="169"/>
          <ac:spMkLst>
            <pc:docMk/>
            <pc:sldMk cId="1417119732" sldId="261"/>
            <ac:spMk id="22" creationId="{3B35FAE2-7482-1C42-4346-10DA0C1F0513}"/>
          </ac:spMkLst>
        </pc:spChg>
        <pc:spChg chg="add mod">
          <ac:chgData name="Harriet Turner" userId="35d35eb4-5a30-4c6e-90c4-7e76efba73f5" providerId="ADAL" clId="{A6378FBB-4861-4C05-83B9-0655F174A1D4}" dt="2022-09-30T14:37:03.954" v="169"/>
          <ac:spMkLst>
            <pc:docMk/>
            <pc:sldMk cId="1417119732" sldId="261"/>
            <ac:spMk id="24" creationId="{185E2C7D-4B95-2045-A75E-18B35A1E6E6D}"/>
          </ac:spMkLst>
        </pc:spChg>
        <pc:spChg chg="add mod">
          <ac:chgData name="Harriet Turner" userId="35d35eb4-5a30-4c6e-90c4-7e76efba73f5" providerId="ADAL" clId="{A6378FBB-4861-4C05-83B9-0655F174A1D4}" dt="2022-09-30T14:37:03.954" v="169"/>
          <ac:spMkLst>
            <pc:docMk/>
            <pc:sldMk cId="1417119732" sldId="261"/>
            <ac:spMk id="25" creationId="{8140A824-A781-E828-0A19-9B5F8AD2A6F5}"/>
          </ac:spMkLst>
        </pc:spChg>
        <pc:spChg chg="add mod">
          <ac:chgData name="Harriet Turner" userId="35d35eb4-5a30-4c6e-90c4-7e76efba73f5" providerId="ADAL" clId="{A6378FBB-4861-4C05-83B9-0655F174A1D4}" dt="2022-09-30T14:37:03.954" v="169"/>
          <ac:spMkLst>
            <pc:docMk/>
            <pc:sldMk cId="1417119732" sldId="261"/>
            <ac:spMk id="26" creationId="{ED985EC0-4796-2B21-E1BC-16C0AEE1EE77}"/>
          </ac:spMkLst>
        </pc:spChg>
        <pc:spChg chg="add mod">
          <ac:chgData name="Harriet Turner" userId="35d35eb4-5a30-4c6e-90c4-7e76efba73f5" providerId="ADAL" clId="{A6378FBB-4861-4C05-83B9-0655F174A1D4}" dt="2022-10-11T13:53:33.255" v="3017" actId="1076"/>
          <ac:spMkLst>
            <pc:docMk/>
            <pc:sldMk cId="1417119732" sldId="261"/>
            <ac:spMk id="27" creationId="{021953F5-796B-5095-63FF-08D393751BF5}"/>
          </ac:spMkLst>
        </pc:spChg>
        <pc:picChg chg="add mod">
          <ac:chgData name="Harriet Turner" userId="35d35eb4-5a30-4c6e-90c4-7e76efba73f5" providerId="ADAL" clId="{A6378FBB-4861-4C05-83B9-0655F174A1D4}" dt="2022-09-30T14:37:03.954" v="169"/>
          <ac:picMkLst>
            <pc:docMk/>
            <pc:sldMk cId="1417119732" sldId="261"/>
            <ac:picMk id="23" creationId="{7015296A-746F-6303-AE6A-CD0B2108E3C7}"/>
          </ac:picMkLst>
        </pc:picChg>
        <pc:cxnChg chg="del">
          <ac:chgData name="Harriet Turner" userId="35d35eb4-5a30-4c6e-90c4-7e76efba73f5" providerId="ADAL" clId="{A6378FBB-4861-4C05-83B9-0655F174A1D4}" dt="2022-09-30T14:32:33.234" v="131" actId="478"/>
          <ac:cxnSpMkLst>
            <pc:docMk/>
            <pc:sldMk cId="1417119732" sldId="261"/>
            <ac:cxnSpMk id="15" creationId="{DB875B55-A900-6327-4123-C86278C6E959}"/>
          </ac:cxnSpMkLst>
        </pc:cxnChg>
        <pc:cxnChg chg="del">
          <ac:chgData name="Harriet Turner" userId="35d35eb4-5a30-4c6e-90c4-7e76efba73f5" providerId="ADAL" clId="{A6378FBB-4861-4C05-83B9-0655F174A1D4}" dt="2022-09-30T14:32:33.234" v="131" actId="478"/>
          <ac:cxnSpMkLst>
            <pc:docMk/>
            <pc:sldMk cId="1417119732" sldId="261"/>
            <ac:cxnSpMk id="16" creationId="{FFA5CFF9-27DA-44F7-C02A-FCEE68A6B2DA}"/>
          </ac:cxnSpMkLst>
        </pc:cxnChg>
        <pc:cxnChg chg="del">
          <ac:chgData name="Harriet Turner" userId="35d35eb4-5a30-4c6e-90c4-7e76efba73f5" providerId="ADAL" clId="{A6378FBB-4861-4C05-83B9-0655F174A1D4}" dt="2022-09-30T14:32:33.234" v="131" actId="478"/>
          <ac:cxnSpMkLst>
            <pc:docMk/>
            <pc:sldMk cId="1417119732" sldId="261"/>
            <ac:cxnSpMk id="17" creationId="{9F37F80A-7EFF-A59B-1F55-75583B7AED16}"/>
          </ac:cxnSpMkLst>
        </pc:cxnChg>
        <pc:cxnChg chg="del">
          <ac:chgData name="Harriet Turner" userId="35d35eb4-5a30-4c6e-90c4-7e76efba73f5" providerId="ADAL" clId="{A6378FBB-4861-4C05-83B9-0655F174A1D4}" dt="2022-09-30T14:32:33.234" v="131" actId="478"/>
          <ac:cxnSpMkLst>
            <pc:docMk/>
            <pc:sldMk cId="1417119732" sldId="261"/>
            <ac:cxnSpMk id="18" creationId="{B6AF531B-261F-CF2F-5704-037F4AA4EA0A}"/>
          </ac:cxnSpMkLst>
        </pc:cxnChg>
        <pc:cxnChg chg="del">
          <ac:chgData name="Harriet Turner" userId="35d35eb4-5a30-4c6e-90c4-7e76efba73f5" providerId="ADAL" clId="{A6378FBB-4861-4C05-83B9-0655F174A1D4}" dt="2022-09-30T14:32:33.234" v="131" actId="478"/>
          <ac:cxnSpMkLst>
            <pc:docMk/>
            <pc:sldMk cId="1417119732" sldId="261"/>
            <ac:cxnSpMk id="19" creationId="{F207E7B7-36BC-5B67-6BEC-9E3CDBECBB89}"/>
          </ac:cxnSpMkLst>
        </pc:cxnChg>
      </pc:sldChg>
      <pc:sldChg chg="modSp add mod">
        <pc:chgData name="Harriet Turner" userId="35d35eb4-5a30-4c6e-90c4-7e76efba73f5" providerId="ADAL" clId="{A6378FBB-4861-4C05-83B9-0655F174A1D4}" dt="2022-10-03T09:16:05.905" v="1444" actId="20577"/>
        <pc:sldMkLst>
          <pc:docMk/>
          <pc:sldMk cId="2413522959" sldId="262"/>
        </pc:sldMkLst>
        <pc:spChg chg="mod">
          <ac:chgData name="Harriet Turner" userId="35d35eb4-5a30-4c6e-90c4-7e76efba73f5" providerId="ADAL" clId="{A6378FBB-4861-4C05-83B9-0655F174A1D4}" dt="2022-10-03T09:13:43.606" v="1334" actId="122"/>
          <ac:spMkLst>
            <pc:docMk/>
            <pc:sldMk cId="2413522959" sldId="262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10-03T09:16:05.905" v="1444" actId="20577"/>
          <ac:spMkLst>
            <pc:docMk/>
            <pc:sldMk cId="2413522959" sldId="262"/>
            <ac:spMk id="3" creationId="{C48D2F0F-8814-71AF-DACE-E3BFB5864BA3}"/>
          </ac:spMkLst>
        </pc:spChg>
      </pc:sldChg>
      <pc:sldChg chg="modSp add del mod">
        <pc:chgData name="Harriet Turner" userId="35d35eb4-5a30-4c6e-90c4-7e76efba73f5" providerId="ADAL" clId="{A6378FBB-4861-4C05-83B9-0655F174A1D4}" dt="2022-10-03T09:16:08.875" v="1445" actId="47"/>
        <pc:sldMkLst>
          <pc:docMk/>
          <pc:sldMk cId="1908610494" sldId="263"/>
        </pc:sldMkLst>
        <pc:spChg chg="mod">
          <ac:chgData name="Harriet Turner" userId="35d35eb4-5a30-4c6e-90c4-7e76efba73f5" providerId="ADAL" clId="{A6378FBB-4861-4C05-83B9-0655F174A1D4}" dt="2022-09-30T14:59:29.370" v="365" actId="20577"/>
          <ac:spMkLst>
            <pc:docMk/>
            <pc:sldMk cId="1908610494" sldId="263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09-30T14:59:53.268" v="418" actId="20577"/>
          <ac:spMkLst>
            <pc:docMk/>
            <pc:sldMk cId="1908610494" sldId="263"/>
            <ac:spMk id="3" creationId="{C48D2F0F-8814-71AF-DACE-E3BFB5864BA3}"/>
          </ac:spMkLst>
        </pc:spChg>
      </pc:sldChg>
      <pc:sldChg chg="addSp delSp modSp add mod">
        <pc:chgData name="Harriet Turner" userId="35d35eb4-5a30-4c6e-90c4-7e76efba73f5" providerId="ADAL" clId="{A6378FBB-4861-4C05-83B9-0655F174A1D4}" dt="2022-10-03T14:22:07.493" v="1461" actId="1076"/>
        <pc:sldMkLst>
          <pc:docMk/>
          <pc:sldMk cId="3796877247" sldId="264"/>
        </pc:sldMkLst>
        <pc:spChg chg="mod">
          <ac:chgData name="Harriet Turner" userId="35d35eb4-5a30-4c6e-90c4-7e76efba73f5" providerId="ADAL" clId="{A6378FBB-4861-4C05-83B9-0655F174A1D4}" dt="2022-09-30T15:41:50.253" v="446" actId="122"/>
          <ac:spMkLst>
            <pc:docMk/>
            <pc:sldMk cId="3796877247" sldId="264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09-30T15:41:37.099" v="442" actId="478"/>
          <ac:spMkLst>
            <pc:docMk/>
            <pc:sldMk cId="3796877247" sldId="264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09-30T15:41:41.070" v="443" actId="478"/>
          <ac:spMkLst>
            <pc:docMk/>
            <pc:sldMk cId="3796877247" sldId="264"/>
            <ac:spMk id="11" creationId="{EE3B0192-207A-16F0-E79E-836764C1C91D}"/>
          </ac:spMkLst>
        </pc:spChg>
        <pc:picChg chg="add mod">
          <ac:chgData name="Harriet Turner" userId="35d35eb4-5a30-4c6e-90c4-7e76efba73f5" providerId="ADAL" clId="{A6378FBB-4861-4C05-83B9-0655F174A1D4}" dt="2022-10-03T14:22:07.493" v="1461" actId="1076"/>
          <ac:picMkLst>
            <pc:docMk/>
            <pc:sldMk cId="3796877247" sldId="264"/>
            <ac:picMk id="9" creationId="{DD8E0A3B-0275-72C9-0773-1585B3F8AB44}"/>
          </ac:picMkLst>
        </pc:picChg>
      </pc:sldChg>
      <pc:sldChg chg="addSp delSp modSp add mod">
        <pc:chgData name="Harriet Turner" userId="35d35eb4-5a30-4c6e-90c4-7e76efba73f5" providerId="ADAL" clId="{A6378FBB-4861-4C05-83B9-0655F174A1D4}" dt="2022-09-30T15:45:29.379" v="454"/>
        <pc:sldMkLst>
          <pc:docMk/>
          <pc:sldMk cId="1669474068" sldId="265"/>
        </pc:sldMkLst>
        <pc:spChg chg="del mod">
          <ac:chgData name="Harriet Turner" userId="35d35eb4-5a30-4c6e-90c4-7e76efba73f5" providerId="ADAL" clId="{A6378FBB-4861-4C05-83B9-0655F174A1D4}" dt="2022-09-30T15:43:56.644" v="448" actId="478"/>
          <ac:spMkLst>
            <pc:docMk/>
            <pc:sldMk cId="1669474068" sldId="265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09-30T15:44:02.696" v="451" actId="478"/>
          <ac:spMkLst>
            <pc:docMk/>
            <pc:sldMk cId="1669474068" sldId="265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09-30T15:43:59.867" v="450" actId="478"/>
          <ac:spMkLst>
            <pc:docMk/>
            <pc:sldMk cId="1669474068" sldId="265"/>
            <ac:spMk id="9" creationId="{B035427A-277C-6477-AB38-237C7F340164}"/>
          </ac:spMkLst>
        </pc:spChg>
        <pc:spChg chg="add del mod">
          <ac:chgData name="Harriet Turner" userId="35d35eb4-5a30-4c6e-90c4-7e76efba73f5" providerId="ADAL" clId="{A6378FBB-4861-4C05-83B9-0655F174A1D4}" dt="2022-09-30T15:44:06.399" v="452" actId="478"/>
          <ac:spMkLst>
            <pc:docMk/>
            <pc:sldMk cId="1669474068" sldId="265"/>
            <ac:spMk id="11" creationId="{E84E1341-B08B-CDF6-AF59-71446307B586}"/>
          </ac:spMkLst>
        </pc:spChg>
        <pc:spChg chg="add mod">
          <ac:chgData name="Harriet Turner" userId="35d35eb4-5a30-4c6e-90c4-7e76efba73f5" providerId="ADAL" clId="{A6378FBB-4861-4C05-83B9-0655F174A1D4}" dt="2022-09-30T15:45:29.379" v="454"/>
          <ac:spMkLst>
            <pc:docMk/>
            <pc:sldMk cId="1669474068" sldId="265"/>
            <ac:spMk id="14" creationId="{0FDD0942-8926-7424-73DC-CDB6F126AC32}"/>
          </ac:spMkLst>
        </pc:spChg>
        <pc:picChg chg="add">
          <ac:chgData name="Harriet Turner" userId="35d35eb4-5a30-4c6e-90c4-7e76efba73f5" providerId="ADAL" clId="{A6378FBB-4861-4C05-83B9-0655F174A1D4}" dt="2022-09-30T15:45:21.034" v="453" actId="22"/>
          <ac:picMkLst>
            <pc:docMk/>
            <pc:sldMk cId="1669474068" sldId="265"/>
            <ac:picMk id="13" creationId="{10ACE2D5-95F1-859D-D585-2F9D108C7C27}"/>
          </ac:picMkLst>
        </pc:picChg>
      </pc:sldChg>
      <pc:sldChg chg="addSp delSp modSp add mod">
        <pc:chgData name="Harriet Turner" userId="35d35eb4-5a30-4c6e-90c4-7e76efba73f5" providerId="ADAL" clId="{A6378FBB-4861-4C05-83B9-0655F174A1D4}" dt="2022-10-03T14:22:53.097" v="1463" actId="1076"/>
        <pc:sldMkLst>
          <pc:docMk/>
          <pc:sldMk cId="85989034" sldId="266"/>
        </pc:sldMkLst>
        <pc:spChg chg="mod">
          <ac:chgData name="Harriet Turner" userId="35d35eb4-5a30-4c6e-90c4-7e76efba73f5" providerId="ADAL" clId="{A6378FBB-4861-4C05-83B9-0655F174A1D4}" dt="2022-10-03T08:03:21.674" v="485" actId="1076"/>
          <ac:spMkLst>
            <pc:docMk/>
            <pc:sldMk cId="85989034" sldId="266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02:26.739" v="481" actId="478"/>
          <ac:spMkLst>
            <pc:docMk/>
            <pc:sldMk cId="85989034" sldId="266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02:28.021" v="482" actId="478"/>
          <ac:spMkLst>
            <pc:docMk/>
            <pc:sldMk cId="85989034" sldId="266"/>
            <ac:spMk id="9" creationId="{78025919-9D74-8BB5-527B-B0D50B97346D}"/>
          </ac:spMkLst>
        </pc:spChg>
        <pc:picChg chg="add mod">
          <ac:chgData name="Harriet Turner" userId="35d35eb4-5a30-4c6e-90c4-7e76efba73f5" providerId="ADAL" clId="{A6378FBB-4861-4C05-83B9-0655F174A1D4}" dt="2022-10-03T14:22:53.097" v="1463" actId="1076"/>
          <ac:picMkLst>
            <pc:docMk/>
            <pc:sldMk cId="85989034" sldId="266"/>
            <ac:picMk id="11" creationId="{065E18FA-5CCA-B635-4CCC-5D5D55DDC025}"/>
          </ac:picMkLst>
        </pc:picChg>
      </pc:sldChg>
      <pc:sldChg chg="addSp delSp modSp add mod ord">
        <pc:chgData name="Harriet Turner" userId="35d35eb4-5a30-4c6e-90c4-7e76efba73f5" providerId="ADAL" clId="{A6378FBB-4861-4C05-83B9-0655F174A1D4}" dt="2022-10-06T09:19:43.826" v="2172"/>
        <pc:sldMkLst>
          <pc:docMk/>
          <pc:sldMk cId="1478687588" sldId="267"/>
        </pc:sldMkLst>
        <pc:spChg chg="mod">
          <ac:chgData name="Harriet Turner" userId="35d35eb4-5a30-4c6e-90c4-7e76efba73f5" providerId="ADAL" clId="{A6378FBB-4861-4C05-83B9-0655F174A1D4}" dt="2022-10-03T08:06:28.891" v="512" actId="122"/>
          <ac:spMkLst>
            <pc:docMk/>
            <pc:sldMk cId="1478687588" sldId="267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06:31.284" v="513" actId="478"/>
          <ac:spMkLst>
            <pc:docMk/>
            <pc:sldMk cId="1478687588" sldId="267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06:34.084" v="514" actId="478"/>
          <ac:spMkLst>
            <pc:docMk/>
            <pc:sldMk cId="1478687588" sldId="267"/>
            <ac:spMk id="9" creationId="{692575CE-7DEC-6C13-345F-2C62970CB242}"/>
          </ac:spMkLst>
        </pc:spChg>
        <pc:picChg chg="add">
          <ac:chgData name="Harriet Turner" userId="35d35eb4-5a30-4c6e-90c4-7e76efba73f5" providerId="ADAL" clId="{A6378FBB-4861-4C05-83B9-0655F174A1D4}" dt="2022-10-03T08:39:37.967" v="515" actId="22"/>
          <ac:picMkLst>
            <pc:docMk/>
            <pc:sldMk cId="1478687588" sldId="267"/>
            <ac:picMk id="8" creationId="{E02AE74D-BAAD-00FC-B3A9-2623ED6E3DDF}"/>
          </ac:picMkLst>
        </pc:picChg>
      </pc:sldChg>
      <pc:sldChg chg="addSp delSp modSp add mod ord modShow">
        <pc:chgData name="Harriet Turner" userId="35d35eb4-5a30-4c6e-90c4-7e76efba73f5" providerId="ADAL" clId="{A6378FBB-4861-4C05-83B9-0655F174A1D4}" dt="2022-10-06T09:21:17.676" v="2175" actId="729"/>
        <pc:sldMkLst>
          <pc:docMk/>
          <pc:sldMk cId="1747518924" sldId="268"/>
        </pc:sldMkLst>
        <pc:spChg chg="mod">
          <ac:chgData name="Harriet Turner" userId="35d35eb4-5a30-4c6e-90c4-7e76efba73f5" providerId="ADAL" clId="{A6378FBB-4861-4C05-83B9-0655F174A1D4}" dt="2022-10-03T08:41:50.412" v="563" actId="1076"/>
          <ac:spMkLst>
            <pc:docMk/>
            <pc:sldMk cId="1747518924" sldId="268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41:53.641" v="564" actId="478"/>
          <ac:spMkLst>
            <pc:docMk/>
            <pc:sldMk cId="1747518924" sldId="268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41:54.961" v="565" actId="478"/>
          <ac:spMkLst>
            <pc:docMk/>
            <pc:sldMk cId="1747518924" sldId="268"/>
            <ac:spMk id="9" creationId="{01C708A8-A4E7-B7FB-2308-6DF1AD800D42}"/>
          </ac:spMkLst>
        </pc:spChg>
        <pc:picChg chg="add mod">
          <ac:chgData name="Harriet Turner" userId="35d35eb4-5a30-4c6e-90c4-7e76efba73f5" providerId="ADAL" clId="{A6378FBB-4861-4C05-83B9-0655F174A1D4}" dt="2022-10-03T08:42:32.398" v="569" actId="1076"/>
          <ac:picMkLst>
            <pc:docMk/>
            <pc:sldMk cId="1747518924" sldId="268"/>
            <ac:picMk id="11" creationId="{3B98593B-EF0F-0473-4690-2236C18AA8D8}"/>
          </ac:picMkLst>
        </pc:picChg>
      </pc:sldChg>
      <pc:sldChg chg="modSp add mod">
        <pc:chgData name="Harriet Turner" userId="35d35eb4-5a30-4c6e-90c4-7e76efba73f5" providerId="ADAL" clId="{A6378FBB-4861-4C05-83B9-0655F174A1D4}" dt="2022-10-06T10:24:54.063" v="2316" actId="20577"/>
        <pc:sldMkLst>
          <pc:docMk/>
          <pc:sldMk cId="4092495391" sldId="269"/>
        </pc:sldMkLst>
        <pc:spChg chg="mod">
          <ac:chgData name="Harriet Turner" userId="35d35eb4-5a30-4c6e-90c4-7e76efba73f5" providerId="ADAL" clId="{A6378FBB-4861-4C05-83B9-0655F174A1D4}" dt="2022-10-06T10:24:54.063" v="2316" actId="20577"/>
          <ac:spMkLst>
            <pc:docMk/>
            <pc:sldMk cId="4092495391" sldId="269"/>
            <ac:spMk id="2" creationId="{2FAB34E3-E092-18E7-2C87-560422ED4847}"/>
          </ac:spMkLst>
        </pc:spChg>
      </pc:sldChg>
      <pc:sldChg chg="addSp delSp modSp add mod">
        <pc:chgData name="Harriet Turner" userId="35d35eb4-5a30-4c6e-90c4-7e76efba73f5" providerId="ADAL" clId="{A6378FBB-4861-4C05-83B9-0655F174A1D4}" dt="2022-10-03T08:43:51.881" v="614" actId="1076"/>
        <pc:sldMkLst>
          <pc:docMk/>
          <pc:sldMk cId="2064646291" sldId="270"/>
        </pc:sldMkLst>
        <pc:spChg chg="mod">
          <ac:chgData name="Harriet Turner" userId="35d35eb4-5a30-4c6e-90c4-7e76efba73f5" providerId="ADAL" clId="{A6378FBB-4861-4C05-83B9-0655F174A1D4}" dt="2022-10-03T08:43:39.321" v="611" actId="1076"/>
          <ac:spMkLst>
            <pc:docMk/>
            <pc:sldMk cId="2064646291" sldId="270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42:48.605" v="605" actId="478"/>
          <ac:spMkLst>
            <pc:docMk/>
            <pc:sldMk cId="2064646291" sldId="270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42:49.732" v="606" actId="478"/>
          <ac:spMkLst>
            <pc:docMk/>
            <pc:sldMk cId="2064646291" sldId="270"/>
            <ac:spMk id="9" creationId="{374FCDDF-7D3E-0C39-407B-3DF48728D095}"/>
          </ac:spMkLst>
        </pc:spChg>
        <pc:picChg chg="add mod">
          <ac:chgData name="Harriet Turner" userId="35d35eb4-5a30-4c6e-90c4-7e76efba73f5" providerId="ADAL" clId="{A6378FBB-4861-4C05-83B9-0655F174A1D4}" dt="2022-10-03T08:43:51.881" v="614" actId="1076"/>
          <ac:picMkLst>
            <pc:docMk/>
            <pc:sldMk cId="2064646291" sldId="270"/>
            <ac:picMk id="11" creationId="{9B869462-DC6A-B68A-D40D-FEC8F471A918}"/>
          </ac:picMkLst>
        </pc:picChg>
      </pc:sldChg>
      <pc:sldChg chg="addSp delSp modSp add mod">
        <pc:chgData name="Harriet Turner" userId="35d35eb4-5a30-4c6e-90c4-7e76efba73f5" providerId="ADAL" clId="{A6378FBB-4861-4C05-83B9-0655F174A1D4}" dt="2022-10-03T08:45:22.432" v="661" actId="1076"/>
        <pc:sldMkLst>
          <pc:docMk/>
          <pc:sldMk cId="3343222201" sldId="271"/>
        </pc:sldMkLst>
        <pc:spChg chg="mod">
          <ac:chgData name="Harriet Turner" userId="35d35eb4-5a30-4c6e-90c4-7e76efba73f5" providerId="ADAL" clId="{A6378FBB-4861-4C05-83B9-0655F174A1D4}" dt="2022-10-03T08:44:48.681" v="653" actId="1076"/>
          <ac:spMkLst>
            <pc:docMk/>
            <pc:sldMk cId="3343222201" sldId="271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44:50.932" v="654" actId="478"/>
          <ac:spMkLst>
            <pc:docMk/>
            <pc:sldMk cId="3343222201" sldId="271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44:52.234" v="655" actId="478"/>
          <ac:spMkLst>
            <pc:docMk/>
            <pc:sldMk cId="3343222201" sldId="271"/>
            <ac:spMk id="9" creationId="{C5BF35AA-C189-887F-F35F-4AD4BDC597AE}"/>
          </ac:spMkLst>
        </pc:spChg>
        <pc:picChg chg="add mod">
          <ac:chgData name="Harriet Turner" userId="35d35eb4-5a30-4c6e-90c4-7e76efba73f5" providerId="ADAL" clId="{A6378FBB-4861-4C05-83B9-0655F174A1D4}" dt="2022-10-03T08:45:22.432" v="661" actId="1076"/>
          <ac:picMkLst>
            <pc:docMk/>
            <pc:sldMk cId="3343222201" sldId="271"/>
            <ac:picMk id="11" creationId="{54586481-61E7-9EF7-0E67-B289F7ED90AA}"/>
          </ac:picMkLst>
        </pc:picChg>
      </pc:sldChg>
      <pc:sldChg chg="addSp delSp modSp add mod">
        <pc:chgData name="Harriet Turner" userId="35d35eb4-5a30-4c6e-90c4-7e76efba73f5" providerId="ADAL" clId="{A6378FBB-4861-4C05-83B9-0655F174A1D4}" dt="2022-10-03T08:46:26.042" v="680" actId="1076"/>
        <pc:sldMkLst>
          <pc:docMk/>
          <pc:sldMk cId="2899508506" sldId="272"/>
        </pc:sldMkLst>
        <pc:spChg chg="mod">
          <ac:chgData name="Harriet Turner" userId="35d35eb4-5a30-4c6e-90c4-7e76efba73f5" providerId="ADAL" clId="{A6378FBB-4861-4C05-83B9-0655F174A1D4}" dt="2022-10-03T08:45:36.706" v="676" actId="122"/>
          <ac:spMkLst>
            <pc:docMk/>
            <pc:sldMk cId="2899508506" sldId="272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45:40.372" v="677" actId="478"/>
          <ac:spMkLst>
            <pc:docMk/>
            <pc:sldMk cId="2899508506" sldId="272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45:43.252" v="678" actId="478"/>
          <ac:spMkLst>
            <pc:docMk/>
            <pc:sldMk cId="2899508506" sldId="272"/>
            <ac:spMk id="9" creationId="{B75EC11D-146C-1E99-108D-C193E6E387A8}"/>
          </ac:spMkLst>
        </pc:spChg>
        <pc:picChg chg="add mod">
          <ac:chgData name="Harriet Turner" userId="35d35eb4-5a30-4c6e-90c4-7e76efba73f5" providerId="ADAL" clId="{A6378FBB-4861-4C05-83B9-0655F174A1D4}" dt="2022-10-03T08:46:26.042" v="680" actId="1076"/>
          <ac:picMkLst>
            <pc:docMk/>
            <pc:sldMk cId="2899508506" sldId="272"/>
            <ac:picMk id="11" creationId="{EFAD2795-F851-653D-AF04-581A06B18C8D}"/>
          </ac:picMkLst>
        </pc:picChg>
      </pc:sldChg>
      <pc:sldChg chg="addSp delSp modSp add mod ord modShow">
        <pc:chgData name="Harriet Turner" userId="35d35eb4-5a30-4c6e-90c4-7e76efba73f5" providerId="ADAL" clId="{A6378FBB-4861-4C05-83B9-0655F174A1D4}" dt="2022-10-06T09:26:35.784" v="2180" actId="729"/>
        <pc:sldMkLst>
          <pc:docMk/>
          <pc:sldMk cId="4186863789" sldId="273"/>
        </pc:sldMkLst>
        <pc:spChg chg="mod">
          <ac:chgData name="Harriet Turner" userId="35d35eb4-5a30-4c6e-90c4-7e76efba73f5" providerId="ADAL" clId="{A6378FBB-4861-4C05-83B9-0655F174A1D4}" dt="2022-10-03T08:49:05.688" v="714" actId="122"/>
          <ac:spMkLst>
            <pc:docMk/>
            <pc:sldMk cId="4186863789" sldId="273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49:07.393" v="715" actId="478"/>
          <ac:spMkLst>
            <pc:docMk/>
            <pc:sldMk cId="4186863789" sldId="273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49:09.103" v="716" actId="478"/>
          <ac:spMkLst>
            <pc:docMk/>
            <pc:sldMk cId="4186863789" sldId="273"/>
            <ac:spMk id="9" creationId="{B0F4BEB7-266F-85F0-76D6-6A59F603177E}"/>
          </ac:spMkLst>
        </pc:spChg>
        <pc:picChg chg="add">
          <ac:chgData name="Harriet Turner" userId="35d35eb4-5a30-4c6e-90c4-7e76efba73f5" providerId="ADAL" clId="{A6378FBB-4861-4C05-83B9-0655F174A1D4}" dt="2022-10-03T08:49:46.613" v="717" actId="22"/>
          <ac:picMkLst>
            <pc:docMk/>
            <pc:sldMk cId="4186863789" sldId="273"/>
            <ac:picMk id="11" creationId="{49FB5DB9-8396-5AF8-CC33-1C2BB375487A}"/>
          </ac:picMkLst>
        </pc:picChg>
      </pc:sldChg>
      <pc:sldChg chg="addSp delSp modSp add mod">
        <pc:chgData name="Harriet Turner" userId="35d35eb4-5a30-4c6e-90c4-7e76efba73f5" providerId="ADAL" clId="{A6378FBB-4861-4C05-83B9-0655F174A1D4}" dt="2022-10-03T08:50:58.373" v="740" actId="1076"/>
        <pc:sldMkLst>
          <pc:docMk/>
          <pc:sldMk cId="843598387" sldId="274"/>
        </pc:sldMkLst>
        <pc:spChg chg="mod">
          <ac:chgData name="Harriet Turner" userId="35d35eb4-5a30-4c6e-90c4-7e76efba73f5" providerId="ADAL" clId="{A6378FBB-4861-4C05-83B9-0655F174A1D4}" dt="2022-10-03T08:50:50.473" v="737" actId="1076"/>
          <ac:spMkLst>
            <pc:docMk/>
            <pc:sldMk cId="843598387" sldId="274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8:50:02.974" v="733" actId="478"/>
          <ac:spMkLst>
            <pc:docMk/>
            <pc:sldMk cId="843598387" sldId="274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8:50:05.643" v="734" actId="478"/>
          <ac:spMkLst>
            <pc:docMk/>
            <pc:sldMk cId="843598387" sldId="274"/>
            <ac:spMk id="9" creationId="{2C14D04D-79B0-FF82-2BDB-6B91FC005CAE}"/>
          </ac:spMkLst>
        </pc:spChg>
        <pc:picChg chg="add mod">
          <ac:chgData name="Harriet Turner" userId="35d35eb4-5a30-4c6e-90c4-7e76efba73f5" providerId="ADAL" clId="{A6378FBB-4861-4C05-83B9-0655F174A1D4}" dt="2022-10-03T08:50:58.373" v="740" actId="1076"/>
          <ac:picMkLst>
            <pc:docMk/>
            <pc:sldMk cId="843598387" sldId="274"/>
            <ac:picMk id="11" creationId="{1FF72841-A2D2-9A22-EFEA-D3C306004A50}"/>
          </ac:picMkLst>
        </pc:picChg>
      </pc:sldChg>
      <pc:sldChg chg="addSp delSp modSp add mod modNotesTx">
        <pc:chgData name="Harriet Turner" userId="35d35eb4-5a30-4c6e-90c4-7e76efba73f5" providerId="ADAL" clId="{A6378FBB-4861-4C05-83B9-0655F174A1D4}" dt="2022-10-06T13:06:30.822" v="2964" actId="20577"/>
        <pc:sldMkLst>
          <pc:docMk/>
          <pc:sldMk cId="3911580870" sldId="275"/>
        </pc:sldMkLst>
        <pc:spChg chg="mod">
          <ac:chgData name="Harriet Turner" userId="35d35eb4-5a30-4c6e-90c4-7e76efba73f5" providerId="ADAL" clId="{A6378FBB-4861-4C05-83B9-0655F174A1D4}" dt="2022-10-03T08:52:39.365" v="1151" actId="122"/>
          <ac:spMkLst>
            <pc:docMk/>
            <pc:sldMk cId="3911580870" sldId="275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10-06T13:04:48.569" v="2793" actId="20577"/>
          <ac:spMkLst>
            <pc:docMk/>
            <pc:sldMk cId="3911580870" sldId="275"/>
            <ac:spMk id="3" creationId="{C48D2F0F-8814-71AF-DACE-E3BFB5864BA3}"/>
          </ac:spMkLst>
        </pc:spChg>
        <pc:spChg chg="add del">
          <ac:chgData name="Harriet Turner" userId="35d35eb4-5a30-4c6e-90c4-7e76efba73f5" providerId="ADAL" clId="{A6378FBB-4861-4C05-83B9-0655F174A1D4}" dt="2022-10-03T08:54:37.224" v="1320" actId="21"/>
          <ac:spMkLst>
            <pc:docMk/>
            <pc:sldMk cId="3911580870" sldId="275"/>
            <ac:spMk id="5" creationId="{D90A3505-09B7-1A9F-BFF5-F48A0DA1EA24}"/>
          </ac:spMkLst>
        </pc:spChg>
        <pc:spChg chg="add del">
          <ac:chgData name="Harriet Turner" userId="35d35eb4-5a30-4c6e-90c4-7e76efba73f5" providerId="ADAL" clId="{A6378FBB-4861-4C05-83B9-0655F174A1D4}" dt="2022-10-03T08:54:37.224" v="1320" actId="21"/>
          <ac:spMkLst>
            <pc:docMk/>
            <pc:sldMk cId="3911580870" sldId="275"/>
            <ac:spMk id="6" creationId="{F01C3193-8BFC-74A0-21F9-E03395454243}"/>
          </ac:spMkLst>
        </pc:spChg>
        <pc:spChg chg="add del">
          <ac:chgData name="Harriet Turner" userId="35d35eb4-5a30-4c6e-90c4-7e76efba73f5" providerId="ADAL" clId="{A6378FBB-4861-4C05-83B9-0655F174A1D4}" dt="2022-10-03T08:54:37.224" v="1320" actId="21"/>
          <ac:spMkLst>
            <pc:docMk/>
            <pc:sldMk cId="3911580870" sldId="275"/>
            <ac:spMk id="7" creationId="{09D32A85-00E0-2942-51BF-3AD05BCF2725}"/>
          </ac:spMkLst>
        </pc:spChg>
      </pc:sldChg>
      <pc:sldChg chg="add mod modShow">
        <pc:chgData name="Harriet Turner" userId="35d35eb4-5a30-4c6e-90c4-7e76efba73f5" providerId="ADAL" clId="{A6378FBB-4861-4C05-83B9-0655F174A1D4}" dt="2022-10-06T09:21:22.653" v="2176" actId="729"/>
        <pc:sldMkLst>
          <pc:docMk/>
          <pc:sldMk cId="3481457211" sldId="276"/>
        </pc:sldMkLst>
      </pc:sldChg>
      <pc:sldChg chg="addSp delSp modSp add mod">
        <pc:chgData name="Harriet Turner" userId="35d35eb4-5a30-4c6e-90c4-7e76efba73f5" providerId="ADAL" clId="{A6378FBB-4861-4C05-83B9-0655F174A1D4}" dt="2022-10-04T11:07:24.881" v="2168" actId="1076"/>
        <pc:sldMkLst>
          <pc:docMk/>
          <pc:sldMk cId="32003261" sldId="277"/>
        </pc:sldMkLst>
        <pc:spChg chg="mod">
          <ac:chgData name="Harriet Turner" userId="35d35eb4-5a30-4c6e-90c4-7e76efba73f5" providerId="ADAL" clId="{A6378FBB-4861-4C05-83B9-0655F174A1D4}" dt="2022-10-04T11:07:23.297" v="2167" actId="1076"/>
          <ac:spMkLst>
            <pc:docMk/>
            <pc:sldMk cId="32003261" sldId="277"/>
            <ac:spMk id="2" creationId="{2FAB34E3-E092-18E7-2C87-560422ED4847}"/>
          </ac:spMkLst>
        </pc:spChg>
        <pc:spChg chg="del">
          <ac:chgData name="Harriet Turner" userId="35d35eb4-5a30-4c6e-90c4-7e76efba73f5" providerId="ADAL" clId="{A6378FBB-4861-4C05-83B9-0655F174A1D4}" dt="2022-10-03T08:54:02.444" v="1307" actId="478"/>
          <ac:spMkLst>
            <pc:docMk/>
            <pc:sldMk cId="32003261" sldId="277"/>
            <ac:spMk id="3" creationId="{7DE023CB-7E3E-F536-6025-0450CD7C20B1}"/>
          </ac:spMkLst>
        </pc:spChg>
        <pc:spChg chg="add del mod">
          <ac:chgData name="Harriet Turner" userId="35d35eb4-5a30-4c6e-90c4-7e76efba73f5" providerId="ADAL" clId="{A6378FBB-4861-4C05-83B9-0655F174A1D4}" dt="2022-10-03T08:54:06.074" v="1308" actId="478"/>
          <ac:spMkLst>
            <pc:docMk/>
            <pc:sldMk cId="32003261" sldId="277"/>
            <ac:spMk id="5" creationId="{B4B3D32E-FB99-F09A-8215-323A13538183}"/>
          </ac:spMkLst>
        </pc:spChg>
        <pc:spChg chg="add mod">
          <ac:chgData name="Harriet Turner" userId="35d35eb4-5a30-4c6e-90c4-7e76efba73f5" providerId="ADAL" clId="{A6378FBB-4861-4C05-83B9-0655F174A1D4}" dt="2022-10-03T08:54:47.534" v="1329" actId="1035"/>
          <ac:spMkLst>
            <pc:docMk/>
            <pc:sldMk cId="32003261" sldId="277"/>
            <ac:spMk id="7" creationId="{D09BA088-F739-BF2C-4F0F-ED6A456F0EF4}"/>
          </ac:spMkLst>
        </pc:spChg>
        <pc:spChg chg="add mod">
          <ac:chgData name="Harriet Turner" userId="35d35eb4-5a30-4c6e-90c4-7e76efba73f5" providerId="ADAL" clId="{A6378FBB-4861-4C05-83B9-0655F174A1D4}" dt="2022-10-03T08:54:47.534" v="1329" actId="1035"/>
          <ac:spMkLst>
            <pc:docMk/>
            <pc:sldMk cId="32003261" sldId="277"/>
            <ac:spMk id="8" creationId="{76274DF5-FF78-4FE1-B5E1-1E532CE0AB2D}"/>
          </ac:spMkLst>
        </pc:spChg>
        <pc:spChg chg="add mod">
          <ac:chgData name="Harriet Turner" userId="35d35eb4-5a30-4c6e-90c4-7e76efba73f5" providerId="ADAL" clId="{A6378FBB-4861-4C05-83B9-0655F174A1D4}" dt="2022-10-03T08:54:47.534" v="1329" actId="1035"/>
          <ac:spMkLst>
            <pc:docMk/>
            <pc:sldMk cId="32003261" sldId="277"/>
            <ac:spMk id="9" creationId="{5C50D9D5-547B-D315-FB8E-6A7E5A268B4F}"/>
          </ac:spMkLst>
        </pc:spChg>
        <pc:picChg chg="mod">
          <ac:chgData name="Harriet Turner" userId="35d35eb4-5a30-4c6e-90c4-7e76efba73f5" providerId="ADAL" clId="{A6378FBB-4861-4C05-83B9-0655F174A1D4}" dt="2022-10-04T11:07:24.881" v="2168" actId="1076"/>
          <ac:picMkLst>
            <pc:docMk/>
            <pc:sldMk cId="32003261" sldId="277"/>
            <ac:picMk id="13" creationId="{B2428D8B-CBE6-73C9-9B36-09490836C9E1}"/>
          </ac:picMkLst>
        </pc:picChg>
      </pc:sldChg>
      <pc:sldChg chg="modSp add del mod">
        <pc:chgData name="Harriet Turner" userId="35d35eb4-5a30-4c6e-90c4-7e76efba73f5" providerId="ADAL" clId="{A6378FBB-4861-4C05-83B9-0655F174A1D4}" dt="2022-10-06T09:27:43.309" v="2181" actId="47"/>
        <pc:sldMkLst>
          <pc:docMk/>
          <pc:sldMk cId="2075620550" sldId="278"/>
        </pc:sldMkLst>
        <pc:spChg chg="mod">
          <ac:chgData name="Harriet Turner" userId="35d35eb4-5a30-4c6e-90c4-7e76efba73f5" providerId="ADAL" clId="{A6378FBB-4861-4C05-83B9-0655F174A1D4}" dt="2022-10-04T11:03:57.938" v="2042" actId="20577"/>
          <ac:spMkLst>
            <pc:docMk/>
            <pc:sldMk cId="2075620550" sldId="278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10-04T11:05:09.718" v="2164" actId="20577"/>
          <ac:spMkLst>
            <pc:docMk/>
            <pc:sldMk cId="2075620550" sldId="278"/>
            <ac:spMk id="3" creationId="{C48D2F0F-8814-71AF-DACE-E3BFB5864BA3}"/>
          </ac:spMkLst>
        </pc:spChg>
      </pc:sldChg>
      <pc:sldChg chg="new del">
        <pc:chgData name="Harriet Turner" userId="35d35eb4-5a30-4c6e-90c4-7e76efba73f5" providerId="ADAL" clId="{A6378FBB-4861-4C05-83B9-0655F174A1D4}" dt="2022-10-03T09:12:57.744" v="1331" actId="47"/>
        <pc:sldMkLst>
          <pc:docMk/>
          <pc:sldMk cId="3791137088" sldId="278"/>
        </pc:sldMkLst>
      </pc:sldChg>
      <pc:sldChg chg="addSp delSp modSp add del mod ord">
        <pc:chgData name="Harriet Turner" userId="35d35eb4-5a30-4c6e-90c4-7e76efba73f5" providerId="ADAL" clId="{A6378FBB-4861-4C05-83B9-0655F174A1D4}" dt="2022-10-06T09:27:45.494" v="2182" actId="47"/>
        <pc:sldMkLst>
          <pc:docMk/>
          <pc:sldMk cId="575108451" sldId="279"/>
        </pc:sldMkLst>
        <pc:spChg chg="del">
          <ac:chgData name="Harriet Turner" userId="35d35eb4-5a30-4c6e-90c4-7e76efba73f5" providerId="ADAL" clId="{A6378FBB-4861-4C05-83B9-0655F174A1D4}" dt="2022-10-03T09:18:20.028" v="1452" actId="478"/>
          <ac:spMkLst>
            <pc:docMk/>
            <pc:sldMk cId="575108451" sldId="279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3T09:18:23.545" v="1455" actId="478"/>
          <ac:spMkLst>
            <pc:docMk/>
            <pc:sldMk cId="575108451" sldId="279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3T09:18:21.500" v="1454" actId="478"/>
          <ac:spMkLst>
            <pc:docMk/>
            <pc:sldMk cId="575108451" sldId="279"/>
            <ac:spMk id="10" creationId="{7C1F3BE6-6AAD-C603-2D1A-6E7132DB38F5}"/>
          </ac:spMkLst>
        </pc:spChg>
        <pc:spChg chg="add del mod">
          <ac:chgData name="Harriet Turner" userId="35d35eb4-5a30-4c6e-90c4-7e76efba73f5" providerId="ADAL" clId="{A6378FBB-4861-4C05-83B9-0655F174A1D4}" dt="2022-10-03T09:18:26.525" v="1456" actId="478"/>
          <ac:spMkLst>
            <pc:docMk/>
            <pc:sldMk cId="575108451" sldId="279"/>
            <ac:spMk id="12" creationId="{F0796002-562A-FDFD-076F-315D205154CC}"/>
          </ac:spMkLst>
        </pc:spChg>
        <pc:picChg chg="add mod">
          <ac:chgData name="Harriet Turner" userId="35d35eb4-5a30-4c6e-90c4-7e76efba73f5" providerId="ADAL" clId="{A6378FBB-4861-4C05-83B9-0655F174A1D4}" dt="2022-10-03T14:21:08.543" v="1457" actId="1076"/>
          <ac:picMkLst>
            <pc:docMk/>
            <pc:sldMk cId="575108451" sldId="279"/>
            <ac:picMk id="8" creationId="{5968BBB8-C5F5-5D8E-A052-26DA10B966FE}"/>
          </ac:picMkLst>
        </pc:picChg>
      </pc:sldChg>
      <pc:sldChg chg="addSp modSp add mod">
        <pc:chgData name="Harriet Turner" userId="35d35eb4-5a30-4c6e-90c4-7e76efba73f5" providerId="ADAL" clId="{A6378FBB-4861-4C05-83B9-0655F174A1D4}" dt="2022-10-03T14:24:28.700" v="1539" actId="1076"/>
        <pc:sldMkLst>
          <pc:docMk/>
          <pc:sldMk cId="2610784304" sldId="280"/>
        </pc:sldMkLst>
        <pc:spChg chg="mod">
          <ac:chgData name="Harriet Turner" userId="35d35eb4-5a30-4c6e-90c4-7e76efba73f5" providerId="ADAL" clId="{A6378FBB-4861-4C05-83B9-0655F174A1D4}" dt="2022-10-03T14:23:50.737" v="1480" actId="122"/>
          <ac:spMkLst>
            <pc:docMk/>
            <pc:sldMk cId="2610784304" sldId="280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10-03T14:24:16.646" v="1536" actId="1076"/>
          <ac:spMkLst>
            <pc:docMk/>
            <pc:sldMk cId="2610784304" sldId="280"/>
            <ac:spMk id="3" creationId="{C48D2F0F-8814-71AF-DACE-E3BFB5864BA3}"/>
          </ac:spMkLst>
        </pc:spChg>
        <pc:picChg chg="add mod">
          <ac:chgData name="Harriet Turner" userId="35d35eb4-5a30-4c6e-90c4-7e76efba73f5" providerId="ADAL" clId="{A6378FBB-4861-4C05-83B9-0655F174A1D4}" dt="2022-10-03T14:24:28.700" v="1539" actId="1076"/>
          <ac:picMkLst>
            <pc:docMk/>
            <pc:sldMk cId="2610784304" sldId="280"/>
            <ac:picMk id="8" creationId="{CD7152E3-752D-D771-6B48-24C6A64ADAA5}"/>
          </ac:picMkLst>
        </pc:picChg>
      </pc:sldChg>
      <pc:sldChg chg="modSp add mod ord">
        <pc:chgData name="Harriet Turner" userId="35d35eb4-5a30-4c6e-90c4-7e76efba73f5" providerId="ADAL" clId="{A6378FBB-4861-4C05-83B9-0655F174A1D4}" dt="2022-10-06T13:06:58.580" v="3015" actId="20577"/>
        <pc:sldMkLst>
          <pc:docMk/>
          <pc:sldMk cId="2727552333" sldId="281"/>
        </pc:sldMkLst>
        <pc:spChg chg="mod">
          <ac:chgData name="Harriet Turner" userId="35d35eb4-5a30-4c6e-90c4-7e76efba73f5" providerId="ADAL" clId="{A6378FBB-4861-4C05-83B9-0655F174A1D4}" dt="2022-10-04T11:00:26.558" v="1887" actId="20577"/>
          <ac:spMkLst>
            <pc:docMk/>
            <pc:sldMk cId="2727552333" sldId="281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10-06T13:06:58.580" v="3015" actId="20577"/>
          <ac:spMkLst>
            <pc:docMk/>
            <pc:sldMk cId="2727552333" sldId="281"/>
            <ac:spMk id="3" creationId="{C48D2F0F-8814-71AF-DACE-E3BFB5864BA3}"/>
          </ac:spMkLst>
        </pc:spChg>
      </pc:sldChg>
      <pc:sldChg chg="new del">
        <pc:chgData name="Harriet Turner" userId="35d35eb4-5a30-4c6e-90c4-7e76efba73f5" providerId="ADAL" clId="{A6378FBB-4861-4C05-83B9-0655F174A1D4}" dt="2022-10-06T10:28:21.300" v="2319" actId="47"/>
        <pc:sldMkLst>
          <pc:docMk/>
          <pc:sldMk cId="3185100934" sldId="282"/>
        </pc:sldMkLst>
      </pc:sldChg>
      <pc:sldChg chg="addSp delSp modSp add mod modShow">
        <pc:chgData name="Harriet Turner" userId="35d35eb4-5a30-4c6e-90c4-7e76efba73f5" providerId="ADAL" clId="{A6378FBB-4861-4C05-83B9-0655F174A1D4}" dt="2022-10-06T11:43:43.532" v="2454" actId="1076"/>
        <pc:sldMkLst>
          <pc:docMk/>
          <pc:sldMk cId="164163833" sldId="283"/>
        </pc:sldMkLst>
        <pc:spChg chg="mod">
          <ac:chgData name="Harriet Turner" userId="35d35eb4-5a30-4c6e-90c4-7e76efba73f5" providerId="ADAL" clId="{A6378FBB-4861-4C05-83B9-0655F174A1D4}" dt="2022-10-06T10:36:45.359" v="2345" actId="1076"/>
          <ac:spMkLst>
            <pc:docMk/>
            <pc:sldMk cId="164163833" sldId="283"/>
            <ac:spMk id="2" creationId="{2BCC3DCA-BCB5-A5D7-1F9F-1E4115545E70}"/>
          </ac:spMkLst>
        </pc:spChg>
        <pc:spChg chg="del">
          <ac:chgData name="Harriet Turner" userId="35d35eb4-5a30-4c6e-90c4-7e76efba73f5" providerId="ADAL" clId="{A6378FBB-4861-4C05-83B9-0655F174A1D4}" dt="2022-10-06T10:28:33.326" v="2336" actId="478"/>
          <ac:spMkLst>
            <pc:docMk/>
            <pc:sldMk cId="164163833" sldId="283"/>
            <ac:spMk id="3" creationId="{C48D2F0F-8814-71AF-DACE-E3BFB5864BA3}"/>
          </ac:spMkLst>
        </pc:spChg>
        <pc:spChg chg="add del mod">
          <ac:chgData name="Harriet Turner" userId="35d35eb4-5a30-4c6e-90c4-7e76efba73f5" providerId="ADAL" clId="{A6378FBB-4861-4C05-83B9-0655F174A1D4}" dt="2022-10-06T10:28:34.622" v="2337" actId="478"/>
          <ac:spMkLst>
            <pc:docMk/>
            <pc:sldMk cId="164163833" sldId="283"/>
            <ac:spMk id="9" creationId="{F9BD9446-F70B-9AFC-8081-8063721E4381}"/>
          </ac:spMkLst>
        </pc:spChg>
        <pc:spChg chg="add del mod">
          <ac:chgData name="Harriet Turner" userId="35d35eb4-5a30-4c6e-90c4-7e76efba73f5" providerId="ADAL" clId="{A6378FBB-4861-4C05-83B9-0655F174A1D4}" dt="2022-10-06T11:43:07.003" v="2441" actId="478"/>
          <ac:spMkLst>
            <pc:docMk/>
            <pc:sldMk cId="164163833" sldId="283"/>
            <ac:spMk id="13" creationId="{BACB212A-E006-A402-C7AC-EBB64DE00EB8}"/>
          </ac:spMkLst>
        </pc:spChg>
        <pc:spChg chg="add del mod">
          <ac:chgData name="Harriet Turner" userId="35d35eb4-5a30-4c6e-90c4-7e76efba73f5" providerId="ADAL" clId="{A6378FBB-4861-4C05-83B9-0655F174A1D4}" dt="2022-10-06T11:43:08.409" v="2442" actId="478"/>
          <ac:spMkLst>
            <pc:docMk/>
            <pc:sldMk cId="164163833" sldId="283"/>
            <ac:spMk id="14" creationId="{92A9BD25-F761-3DE6-E1D4-BB6EA797478D}"/>
          </ac:spMkLst>
        </pc:spChg>
        <pc:spChg chg="add del mod">
          <ac:chgData name="Harriet Turner" userId="35d35eb4-5a30-4c6e-90c4-7e76efba73f5" providerId="ADAL" clId="{A6378FBB-4861-4C05-83B9-0655F174A1D4}" dt="2022-10-06T11:43:09.393" v="2443" actId="478"/>
          <ac:spMkLst>
            <pc:docMk/>
            <pc:sldMk cId="164163833" sldId="283"/>
            <ac:spMk id="15" creationId="{E4134E0A-DC2F-1109-BE5B-1BDFB9488B6F}"/>
          </ac:spMkLst>
        </pc:spChg>
        <pc:picChg chg="add del mod modCrop">
          <ac:chgData name="Harriet Turner" userId="35d35eb4-5a30-4c6e-90c4-7e76efba73f5" providerId="ADAL" clId="{A6378FBB-4861-4C05-83B9-0655F174A1D4}" dt="2022-10-06T11:43:06.352" v="2440" actId="478"/>
          <ac:picMkLst>
            <pc:docMk/>
            <pc:sldMk cId="164163833" sldId="283"/>
            <ac:picMk id="11" creationId="{C6F6B1FE-3F3F-9647-4206-808ED0A36E4C}"/>
          </ac:picMkLst>
        </pc:picChg>
        <pc:picChg chg="add del mod modCrop">
          <ac:chgData name="Harriet Turner" userId="35d35eb4-5a30-4c6e-90c4-7e76efba73f5" providerId="ADAL" clId="{A6378FBB-4861-4C05-83B9-0655F174A1D4}" dt="2022-10-06T11:43:10.255" v="2444" actId="478"/>
          <ac:picMkLst>
            <pc:docMk/>
            <pc:sldMk cId="164163833" sldId="283"/>
            <ac:picMk id="12" creationId="{113AD72E-450E-00E9-B33B-6CE37D4E1F93}"/>
          </ac:picMkLst>
        </pc:picChg>
        <pc:picChg chg="add mod modCrop">
          <ac:chgData name="Harriet Turner" userId="35d35eb4-5a30-4c6e-90c4-7e76efba73f5" providerId="ADAL" clId="{A6378FBB-4861-4C05-83B9-0655F174A1D4}" dt="2022-10-06T11:43:43.532" v="2454" actId="1076"/>
          <ac:picMkLst>
            <pc:docMk/>
            <pc:sldMk cId="164163833" sldId="283"/>
            <ac:picMk id="17" creationId="{29A2E013-CDD1-A524-C2D6-FF08BCDA9AD4}"/>
          </ac:picMkLst>
        </pc:picChg>
      </pc:sldChg>
      <pc:sldChg chg="modSp add del mod">
        <pc:chgData name="Harriet Turner" userId="35d35eb4-5a30-4c6e-90c4-7e76efba73f5" providerId="ADAL" clId="{A6378FBB-4861-4C05-83B9-0655F174A1D4}" dt="2022-10-06T13:04:15.285" v="2668" actId="47"/>
        <pc:sldMkLst>
          <pc:docMk/>
          <pc:sldMk cId="2273586708" sldId="284"/>
        </pc:sldMkLst>
        <pc:spChg chg="mod">
          <ac:chgData name="Harriet Turner" userId="35d35eb4-5a30-4c6e-90c4-7e76efba73f5" providerId="ADAL" clId="{A6378FBB-4861-4C05-83B9-0655F174A1D4}" dt="2022-10-06T13:03:17.814" v="2467" actId="20577"/>
          <ac:spMkLst>
            <pc:docMk/>
            <pc:sldMk cId="2273586708" sldId="284"/>
            <ac:spMk id="2" creationId="{2BCC3DCA-BCB5-A5D7-1F9F-1E4115545E70}"/>
          </ac:spMkLst>
        </pc:spChg>
        <pc:spChg chg="mod">
          <ac:chgData name="Harriet Turner" userId="35d35eb4-5a30-4c6e-90c4-7e76efba73f5" providerId="ADAL" clId="{A6378FBB-4861-4C05-83B9-0655F174A1D4}" dt="2022-10-06T13:03:45.459" v="2543" actId="20577"/>
          <ac:spMkLst>
            <pc:docMk/>
            <pc:sldMk cId="2273586708" sldId="284"/>
            <ac:spMk id="3" creationId="{C48D2F0F-8814-71AF-DACE-E3BFB5864BA3}"/>
          </ac:spMkLst>
        </pc:spChg>
      </pc:sldChg>
    </pc:docChg>
  </pc:docChgLst>
  <pc:docChgLst>
    <pc:chgData name="Harriet Turner" userId="35d35eb4-5a30-4c6e-90c4-7e76efba73f5" providerId="ADAL" clId="{43CAEB47-5B6B-4CCA-927C-69CDC89AFF06}"/>
    <pc:docChg chg="modSld sldOrd">
      <pc:chgData name="Harriet Turner" userId="35d35eb4-5a30-4c6e-90c4-7e76efba73f5" providerId="ADAL" clId="{43CAEB47-5B6B-4CCA-927C-69CDC89AFF06}" dt="2022-10-17T13:43:14.954" v="7"/>
      <pc:docMkLst>
        <pc:docMk/>
      </pc:docMkLst>
      <pc:sldChg chg="ord">
        <pc:chgData name="Harriet Turner" userId="35d35eb4-5a30-4c6e-90c4-7e76efba73f5" providerId="ADAL" clId="{43CAEB47-5B6B-4CCA-927C-69CDC89AFF06}" dt="2022-10-17T13:32:47.696" v="0"/>
        <pc:sldMkLst>
          <pc:docMk/>
          <pc:sldMk cId="1478687588" sldId="267"/>
        </pc:sldMkLst>
      </pc:sldChg>
      <pc:sldChg chg="addSp modSp modAnim">
        <pc:chgData name="Harriet Turner" userId="35d35eb4-5a30-4c6e-90c4-7e76efba73f5" providerId="ADAL" clId="{43CAEB47-5B6B-4CCA-927C-69CDC89AFF06}" dt="2022-10-17T13:43:14.954" v="7"/>
        <pc:sldMkLst>
          <pc:docMk/>
          <pc:sldMk cId="3343222201" sldId="271"/>
        </pc:sldMkLst>
        <pc:spChg chg="add mod">
          <ac:chgData name="Harriet Turner" userId="35d35eb4-5a30-4c6e-90c4-7e76efba73f5" providerId="ADAL" clId="{43CAEB47-5B6B-4CCA-927C-69CDC89AFF06}" dt="2022-10-17T13:41:14.752" v="3"/>
          <ac:spMkLst>
            <pc:docMk/>
            <pc:sldMk cId="3343222201" sldId="271"/>
            <ac:spMk id="8" creationId="{7E9DC229-00E9-5B62-DA60-5C4E26AF288C}"/>
          </ac:spMkLst>
        </pc:spChg>
        <pc:spChg chg="add mod">
          <ac:chgData name="Harriet Turner" userId="35d35eb4-5a30-4c6e-90c4-7e76efba73f5" providerId="ADAL" clId="{43CAEB47-5B6B-4CCA-927C-69CDC89AFF06}" dt="2022-10-17T13:41:36.610" v="4"/>
          <ac:spMkLst>
            <pc:docMk/>
            <pc:sldMk cId="3343222201" sldId="271"/>
            <ac:spMk id="9" creationId="{D9484576-1677-CB01-D607-F1196E7E811D}"/>
          </ac:spMkLst>
        </pc:spChg>
      </pc:sldChg>
      <pc:sldChg chg="addSp modSp">
        <pc:chgData name="Harriet Turner" userId="35d35eb4-5a30-4c6e-90c4-7e76efba73f5" providerId="ADAL" clId="{43CAEB47-5B6B-4CCA-927C-69CDC89AFF06}" dt="2022-10-17T13:38:53.949" v="2"/>
        <pc:sldMkLst>
          <pc:docMk/>
          <pc:sldMk cId="2610784304" sldId="280"/>
        </pc:sldMkLst>
        <pc:spChg chg="add mod">
          <ac:chgData name="Harriet Turner" userId="35d35eb4-5a30-4c6e-90c4-7e76efba73f5" providerId="ADAL" clId="{43CAEB47-5B6B-4CCA-927C-69CDC89AFF06}" dt="2022-10-17T13:38:21.611" v="1"/>
          <ac:spMkLst>
            <pc:docMk/>
            <pc:sldMk cId="2610784304" sldId="280"/>
            <ac:spMk id="9" creationId="{146E7638-5373-1479-EEF4-853BF500721A}"/>
          </ac:spMkLst>
        </pc:spChg>
        <pc:spChg chg="add mod">
          <ac:chgData name="Harriet Turner" userId="35d35eb4-5a30-4c6e-90c4-7e76efba73f5" providerId="ADAL" clId="{43CAEB47-5B6B-4CCA-927C-69CDC89AFF06}" dt="2022-10-17T13:38:53.949" v="2"/>
          <ac:spMkLst>
            <pc:docMk/>
            <pc:sldMk cId="2610784304" sldId="280"/>
            <ac:spMk id="10" creationId="{57BE410F-B62E-679A-98CC-01D44CA29DAC}"/>
          </ac:spMkLst>
        </pc:spChg>
      </pc:sldChg>
    </pc:docChg>
  </pc:docChgLst>
  <pc:docChgLst>
    <pc:chgData name="Harriet Turner" userId="35d35eb4-5a30-4c6e-90c4-7e76efba73f5" providerId="ADAL" clId="{E3DF7125-5244-E04A-A28B-1CD1476AC01D}"/>
    <pc:docChg chg="custSel addSld modSld sldOrd">
      <pc:chgData name="Harriet Turner" userId="35d35eb4-5a30-4c6e-90c4-7e76efba73f5" providerId="ADAL" clId="{E3DF7125-5244-E04A-A28B-1CD1476AC01D}" dt="2022-10-24T10:47:39.477" v="18" actId="27704"/>
      <pc:docMkLst>
        <pc:docMk/>
      </pc:docMkLst>
      <pc:sldChg chg="mod ord modShow">
        <pc:chgData name="Harriet Turner" userId="35d35eb4-5a30-4c6e-90c4-7e76efba73f5" providerId="ADAL" clId="{E3DF7125-5244-E04A-A28B-1CD1476AC01D}" dt="2022-10-24T10:45:03.330" v="1" actId="729"/>
        <pc:sldMkLst>
          <pc:docMk/>
          <pc:sldMk cId="85989034" sldId="266"/>
        </pc:sldMkLst>
      </pc:sldChg>
      <pc:sldChg chg="delSp delAnim">
        <pc:chgData name="Harriet Turner" userId="35d35eb4-5a30-4c6e-90c4-7e76efba73f5" providerId="ADAL" clId="{E3DF7125-5244-E04A-A28B-1CD1476AC01D}" dt="2022-10-24T10:47:15.399" v="13" actId="27704"/>
        <pc:sldMkLst>
          <pc:docMk/>
          <pc:sldMk cId="3343222201" sldId="271"/>
        </pc:sldMkLst>
        <pc:spChg chg="del">
          <ac:chgData name="Harriet Turner" userId="35d35eb4-5a30-4c6e-90c4-7e76efba73f5" providerId="ADAL" clId="{E3DF7125-5244-E04A-A28B-1CD1476AC01D}" dt="2022-10-24T10:46:46.791" v="10" actId="478"/>
          <ac:spMkLst>
            <pc:docMk/>
            <pc:sldMk cId="3343222201" sldId="271"/>
            <ac:spMk id="3" creationId="{4132F3BE-07F9-6FE8-7F31-B5CDA1A32DF7}"/>
          </ac:spMkLst>
        </pc:spChg>
        <pc:spChg chg="del">
          <ac:chgData name="Harriet Turner" userId="35d35eb4-5a30-4c6e-90c4-7e76efba73f5" providerId="ADAL" clId="{E3DF7125-5244-E04A-A28B-1CD1476AC01D}" dt="2022-10-24T10:46:49.433" v="11" actId="478"/>
          <ac:spMkLst>
            <pc:docMk/>
            <pc:sldMk cId="3343222201" sldId="271"/>
            <ac:spMk id="8" creationId="{7E9DC229-00E9-5B62-DA60-5C4E26AF288C}"/>
          </ac:spMkLst>
        </pc:spChg>
      </pc:sldChg>
      <pc:sldChg chg="delSp add ord delAnim">
        <pc:chgData name="Harriet Turner" userId="35d35eb4-5a30-4c6e-90c4-7e76efba73f5" providerId="ADAL" clId="{E3DF7125-5244-E04A-A28B-1CD1476AC01D}" dt="2022-10-24T10:47:24.081" v="15" actId="27704"/>
        <pc:sldMkLst>
          <pc:docMk/>
          <pc:sldMk cId="3968269166" sldId="284"/>
        </pc:sldMkLst>
        <pc:spChg chg="del">
          <ac:chgData name="Harriet Turner" userId="35d35eb4-5a30-4c6e-90c4-7e76efba73f5" providerId="ADAL" clId="{E3DF7125-5244-E04A-A28B-1CD1476AC01D}" dt="2022-10-24T10:47:05.410" v="12" actId="478"/>
          <ac:spMkLst>
            <pc:docMk/>
            <pc:sldMk cId="3968269166" sldId="284"/>
            <ac:spMk id="8" creationId="{7E9DC229-00E9-5B62-DA60-5C4E26AF288C}"/>
          </ac:spMkLst>
        </pc:spChg>
      </pc:sldChg>
      <pc:sldChg chg="add ord delAnim">
        <pc:chgData name="Harriet Turner" userId="35d35eb4-5a30-4c6e-90c4-7e76efba73f5" providerId="ADAL" clId="{E3DF7125-5244-E04A-A28B-1CD1476AC01D}" dt="2022-10-24T10:47:39.477" v="18" actId="27704"/>
        <pc:sldMkLst>
          <pc:docMk/>
          <pc:sldMk cId="244382505" sldId="285"/>
        </pc:sldMkLst>
      </pc:sldChg>
      <pc:sldChg chg="delSp add delAnim">
        <pc:chgData name="Harriet Turner" userId="35d35eb4-5a30-4c6e-90c4-7e76efba73f5" providerId="ADAL" clId="{E3DF7125-5244-E04A-A28B-1CD1476AC01D}" dt="2022-10-24T10:46:39.001" v="9" actId="478"/>
        <pc:sldMkLst>
          <pc:docMk/>
          <pc:sldMk cId="3779591020" sldId="286"/>
        </pc:sldMkLst>
        <pc:spChg chg="del">
          <ac:chgData name="Harriet Turner" userId="35d35eb4-5a30-4c6e-90c4-7e76efba73f5" providerId="ADAL" clId="{E3DF7125-5244-E04A-A28B-1CD1476AC01D}" dt="2022-10-24T10:46:36.133" v="8" actId="478"/>
          <ac:spMkLst>
            <pc:docMk/>
            <pc:sldMk cId="3779591020" sldId="286"/>
            <ac:spMk id="3" creationId="{4132F3BE-07F9-6FE8-7F31-B5CDA1A32DF7}"/>
          </ac:spMkLst>
        </pc:spChg>
        <pc:spChg chg="del">
          <ac:chgData name="Harriet Turner" userId="35d35eb4-5a30-4c6e-90c4-7e76efba73f5" providerId="ADAL" clId="{E3DF7125-5244-E04A-A28B-1CD1476AC01D}" dt="2022-10-24T10:46:26.800" v="7" actId="478"/>
          <ac:spMkLst>
            <pc:docMk/>
            <pc:sldMk cId="3779591020" sldId="286"/>
            <ac:spMk id="8" creationId="{7E9DC229-00E9-5B62-DA60-5C4E26AF288C}"/>
          </ac:spMkLst>
        </pc:spChg>
        <pc:spChg chg="del">
          <ac:chgData name="Harriet Turner" userId="35d35eb4-5a30-4c6e-90c4-7e76efba73f5" providerId="ADAL" clId="{E3DF7125-5244-E04A-A28B-1CD1476AC01D}" dt="2022-10-24T10:46:39.001" v="9" actId="478"/>
          <ac:spMkLst>
            <pc:docMk/>
            <pc:sldMk cId="3779591020" sldId="286"/>
            <ac:spMk id="10" creationId="{9C4BA5C1-D726-D8A4-5429-43208E8273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16847-E60E-45AD-B9EF-FF61F5B8BF6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DE813-0CA8-4555-A87D-FA6539731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9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DE813-0CA8-4555-A87D-FA65397319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 investigation into using DA for two events has shown an improvement in arrival time forecast from 10 hours early to 3 hours early.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DE813-0CA8-4555-A87D-FA65397319B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1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0689-C27B-9575-A98C-A78ACDAE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742C-9117-AC9E-FED1-567D8DB0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DB88-F6A4-9B5C-894D-2EFC2DF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B26D-55C6-61BA-4E2C-5C7C20B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75A2-7BB1-731C-4B6C-FC8E368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1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F820-C7D1-1339-3564-3DD9CD20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82EE8-98E6-B38E-5ED3-BFBCA073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50B3-FC09-861B-7E45-687A25F8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E39-AB95-84F1-81CE-7B566F1E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F573-3329-9C31-CEC7-2DF85332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6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F4817-73C2-DDC7-5BA6-5E8610ECF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A60C1-BAC5-F6B2-8F94-AB90C4026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A4FB-677A-8EFA-B0AB-9BA319A5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D28C-8EF6-ECD1-7680-120C6C8B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2C7D-7BF1-9A92-29C8-E7FAE496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F4CD-F9E0-4965-7B19-DAE371B2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883A-EF7C-2BAB-B1BB-D6E4377A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C094-2F09-FAD0-5049-8078CEB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ED2-B3A7-EA5A-FC1C-8590C19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405E-3552-4B3A-7D89-B663413D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2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18F9-8579-A673-0A31-D4EB10EF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C7FF-8EC7-3887-39A7-2117FA33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A126-19BB-91DE-58AF-B8055B69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E11A-2010-5789-5A8B-7CC24CE5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280A-1CC4-1A2F-A00E-A3A7254B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E895-9309-1412-F3DE-7557A7E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D2B6-481E-3878-7946-19144FB93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871-FC11-E3EB-D1FA-1AD26A15A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DC26B-F910-2A48-EBA5-D1A7465D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F7E8-81A6-94CE-0631-50D5FA42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27D3F-2B72-C334-A64C-46D7EBB2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3A0-3C9F-5256-7BD7-98C3F2DE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174C2-7B5A-74A9-5BC1-9988F046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4A2B-026D-02A6-BE5F-C7F6649B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D06F8-6380-6661-1850-DC6EF5738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AFCF6-7743-1FF7-9159-5EC478C3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0106F-D9FE-2120-283C-B22CD853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F72F8-0B8C-0750-E6C0-EA6C51E9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2AD7D-18E8-323A-6637-2A7737DD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3138-27FC-B255-F470-900A452F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44336-37AC-9E86-6B7F-1E756E3E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AEE27-0097-275E-A9FA-BC9C9FD7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F74C6-F98A-4B54-CA8D-F96DFAAF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1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3EA21-59BA-64E2-55ED-30DFD122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33726-9AD0-10E8-591E-C3D22515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373A-4A5A-10E5-AEED-4472451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18B4-725E-5819-E71E-2111D8F9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222A-42AB-117A-9303-8FB0C349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57FFA-1A2F-D17A-1AB6-1D4B9CD9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7ECA-3828-D5B0-0887-2A03A07A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A938-BFAD-3520-4BC0-ACCFCBFB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7A49-6B03-0346-A81E-44FF4821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39D-79FA-3FCE-5FE5-9D14DC97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3E834-7789-0103-422A-434ACA17F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6CC79-F35E-851C-D648-590498A0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E8061-2C49-06FD-A158-A7817F4D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EED3-BE83-EFEA-B744-8440662A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2A07D-2318-683B-D55D-1A101EFC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FBE31-435F-E5A5-54F1-FE20CCC0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F8FD-02B5-AB19-0D52-2D3E2D99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AC35-B73D-1D0D-AF7B-EB5BDC266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24AA-FCDB-44FB-B285-802312842DD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4F79-24E9-716D-678B-71DB73A0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70A4-AC87-745C-CEF1-4DA316D63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CE4C-2AA5-47D3-ADCA-1A66D8426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34E3-E092-18E7-2C87-560422ED4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525" y="1744883"/>
            <a:ext cx="10310948" cy="1341529"/>
          </a:xfrm>
        </p:spPr>
        <p:txBody>
          <a:bodyPr>
            <a:noAutofit/>
          </a:bodyPr>
          <a:lstStyle/>
          <a:p>
            <a:r>
              <a:rPr lang="en-GB" sz="4000" dirty="0">
                <a:latin typeface="Daytona Condensed" panose="020B0506030503040204" pitchFamily="34" charset="0"/>
              </a:rPr>
              <a:t>Expected operational solar wind forecast gains from assimilation of in situ L5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023CB-7E3E-F536-6025-0450CD7C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9950"/>
            <a:ext cx="9144000" cy="48106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Daytona Condensed Light" panose="020B0306030503040204" pitchFamily="34" charset="0"/>
              </a:rPr>
              <a:t>Harriet Turner, Mathew Owens, Matthew Lang, Andy Smith, Pete Riley and Siegfried Gonzi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81A5C-FD33-03E0-A013-826A8ADC2E7C}"/>
              </a:ext>
            </a:extLst>
          </p:cNvPr>
          <p:cNvSpPr/>
          <p:nvPr/>
        </p:nvSpPr>
        <p:spPr>
          <a:xfrm>
            <a:off x="0" y="0"/>
            <a:ext cx="12192000" cy="252549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8DB375-68FF-B018-FA1A-4CCE54C91625}"/>
              </a:ext>
            </a:extLst>
          </p:cNvPr>
          <p:cNvSpPr/>
          <p:nvPr/>
        </p:nvSpPr>
        <p:spPr>
          <a:xfrm>
            <a:off x="0" y="6570195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428D8B-CBE6-73C9-9B36-09490836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987777"/>
            <a:ext cx="2143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6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Assimilating multiple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69462-DC6A-B68A-D40D-FEC8F471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00" y="1109893"/>
            <a:ext cx="9717000" cy="52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Why is real time performing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86481-61E7-9EF7-0E67-B289F7ED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96" y="1203929"/>
            <a:ext cx="5502605" cy="52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Why is real time performing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86481-61E7-9EF7-0E67-B289F7ED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96" y="1203929"/>
            <a:ext cx="5502605" cy="52920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C4BA5C1-D726-D8A4-5429-43208E8273DD}"/>
              </a:ext>
            </a:extLst>
          </p:cNvPr>
          <p:cNvSpPr/>
          <p:nvPr/>
        </p:nvSpPr>
        <p:spPr>
          <a:xfrm>
            <a:off x="7136091" y="5757766"/>
            <a:ext cx="1065228" cy="585524"/>
          </a:xfrm>
          <a:prstGeom prst="ellipse">
            <a:avLst/>
          </a:prstGeom>
          <a:noFill/>
          <a:ln w="38100"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2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Why is real time performing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86481-61E7-9EF7-0E67-B289F7ED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96" y="1203929"/>
            <a:ext cx="5502605" cy="52920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32F3BE-07F9-6FE8-7F31-B5CDA1A32DF7}"/>
              </a:ext>
            </a:extLst>
          </p:cNvPr>
          <p:cNvSpPr/>
          <p:nvPr/>
        </p:nvSpPr>
        <p:spPr>
          <a:xfrm rot="1778866">
            <a:off x="4440024" y="3613548"/>
            <a:ext cx="1140643" cy="612742"/>
          </a:xfrm>
          <a:prstGeom prst="ellipse">
            <a:avLst/>
          </a:prstGeom>
          <a:noFill/>
          <a:ln w="38100"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4BA5C1-D726-D8A4-5429-43208E8273DD}"/>
              </a:ext>
            </a:extLst>
          </p:cNvPr>
          <p:cNvSpPr/>
          <p:nvPr/>
        </p:nvSpPr>
        <p:spPr>
          <a:xfrm>
            <a:off x="7136091" y="5757766"/>
            <a:ext cx="1065228" cy="585524"/>
          </a:xfrm>
          <a:prstGeom prst="ellipse">
            <a:avLst/>
          </a:prstGeom>
          <a:noFill/>
          <a:ln w="38100"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6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Why is real time performing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86481-61E7-9EF7-0E67-B289F7ED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96" y="1203929"/>
            <a:ext cx="5502605" cy="52920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32F3BE-07F9-6FE8-7F31-B5CDA1A32DF7}"/>
              </a:ext>
            </a:extLst>
          </p:cNvPr>
          <p:cNvSpPr/>
          <p:nvPr/>
        </p:nvSpPr>
        <p:spPr>
          <a:xfrm rot="1778866">
            <a:off x="4440024" y="3613548"/>
            <a:ext cx="1140643" cy="612742"/>
          </a:xfrm>
          <a:prstGeom prst="ellipse">
            <a:avLst/>
          </a:prstGeom>
          <a:noFill/>
          <a:ln w="38100"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9DC229-00E9-5B62-DA60-5C4E26AF288C}"/>
              </a:ext>
            </a:extLst>
          </p:cNvPr>
          <p:cNvSpPr/>
          <p:nvPr/>
        </p:nvSpPr>
        <p:spPr>
          <a:xfrm rot="1778866">
            <a:off x="4812477" y="3028024"/>
            <a:ext cx="1140643" cy="612742"/>
          </a:xfrm>
          <a:prstGeom prst="ellipse">
            <a:avLst/>
          </a:prstGeom>
          <a:noFill/>
          <a:ln w="38100"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4BA5C1-D726-D8A4-5429-43208E8273DD}"/>
              </a:ext>
            </a:extLst>
          </p:cNvPr>
          <p:cNvSpPr/>
          <p:nvPr/>
        </p:nvSpPr>
        <p:spPr>
          <a:xfrm>
            <a:off x="7136091" y="5757766"/>
            <a:ext cx="1065228" cy="585524"/>
          </a:xfrm>
          <a:prstGeom prst="ellipse">
            <a:avLst/>
          </a:prstGeom>
          <a:noFill/>
          <a:ln w="38100"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L5 experiments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D2795-F851-653D-AF04-581A06B1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5" y="1585542"/>
            <a:ext cx="11865368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74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Does it work?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72841-A2D2-9A22-EFEA-D3C30600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12" y="1069764"/>
            <a:ext cx="5828376" cy="53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9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2F0F-8814-71AF-DACE-E3BFB586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Daytona Condensed Light" panose="020B0306030503040204" pitchFamily="34" charset="0"/>
              </a:rPr>
              <a:t>Data assimilation is underused in solar wind forecasting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An operational DA scheme would need to use real time data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We have verified the </a:t>
            </a:r>
            <a:r>
              <a:rPr lang="en-GB" dirty="0" err="1">
                <a:latin typeface="Daytona Condensed Light" panose="020B0306030503040204" pitchFamily="34" charset="0"/>
              </a:rPr>
              <a:t>BRaVDA</a:t>
            </a:r>
            <a:r>
              <a:rPr lang="en-GB" dirty="0">
                <a:latin typeface="Daytona Condensed Light" panose="020B0306030503040204" pitchFamily="34" charset="0"/>
              </a:rPr>
              <a:t> scheme with both real time and science level observations 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Using real time data does not significantly worsen the forecasts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A future pairing of an L5 and L1 monitor could provide forecast gains for solar wind speed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Future work – investigate the impact of using DA on CME speed and arrival times</a:t>
            </a:r>
          </a:p>
        </p:txBody>
      </p:sp>
    </p:spTree>
    <p:extLst>
      <p:ext uri="{BB962C8B-B14F-4D97-AF65-F5344CB8AC3E}">
        <p14:creationId xmlns:p14="http://schemas.microsoft.com/office/powerpoint/2010/main" val="391158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34E3-E092-18E7-2C87-560422ED4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76" y="1987954"/>
            <a:ext cx="11747241" cy="134152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Daytona Condensed" panose="020B0506030503040204" pitchFamily="34" charset="0"/>
              </a:rPr>
              <a:t>Thank you!</a:t>
            </a:r>
            <a:endParaRPr lang="en-GB" sz="5400" dirty="0">
              <a:latin typeface="Daytona Condensed" panose="020B0506030503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81A5C-FD33-03E0-A013-826A8ADC2E7C}"/>
              </a:ext>
            </a:extLst>
          </p:cNvPr>
          <p:cNvSpPr/>
          <p:nvPr/>
        </p:nvSpPr>
        <p:spPr>
          <a:xfrm>
            <a:off x="0" y="0"/>
            <a:ext cx="12192000" cy="252549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8DB375-68FF-B018-FA1A-4CCE54C91625}"/>
              </a:ext>
            </a:extLst>
          </p:cNvPr>
          <p:cNvSpPr/>
          <p:nvPr/>
        </p:nvSpPr>
        <p:spPr>
          <a:xfrm>
            <a:off x="0" y="6570195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428D8B-CBE6-73C9-9B36-09490836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7" y="3614763"/>
            <a:ext cx="2095538" cy="69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BA088-F739-BF2C-4F0F-ED6A456F0EF4}"/>
              </a:ext>
            </a:extLst>
          </p:cNvPr>
          <p:cNvSpPr txBox="1"/>
          <p:nvPr/>
        </p:nvSpPr>
        <p:spPr>
          <a:xfrm>
            <a:off x="0" y="6578589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74DF5-FF78-4FE1-B5E1-1E532CE0AB2D}"/>
              </a:ext>
            </a:extLst>
          </p:cNvPr>
          <p:cNvSpPr txBox="1"/>
          <p:nvPr/>
        </p:nvSpPr>
        <p:spPr>
          <a:xfrm>
            <a:off x="9353909" y="6565759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0D9D5-547B-D315-FB8E-6A7E5A268B4F}"/>
              </a:ext>
            </a:extLst>
          </p:cNvPr>
          <p:cNvSpPr txBox="1"/>
          <p:nvPr/>
        </p:nvSpPr>
        <p:spPr>
          <a:xfrm>
            <a:off x="4676954" y="6578589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</p:spTree>
    <p:extLst>
      <p:ext uri="{BB962C8B-B14F-4D97-AF65-F5344CB8AC3E}">
        <p14:creationId xmlns:p14="http://schemas.microsoft.com/office/powerpoint/2010/main" val="3200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Radial 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AE74D-BAAD-00FC-B3A9-2623ED6E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1565748"/>
            <a:ext cx="11850127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8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Solar wind forecasting – why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2F0F-8814-71AF-DACE-E3BFB586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Daytona Condensed Light" panose="020B0306030503040204" pitchFamily="34" charset="0"/>
              </a:rPr>
              <a:t>Stream interaction regions (SIRs) are a recurrent source of space weather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Coronal mass ejections (CMEs) drive the most severe space weather</a:t>
            </a:r>
          </a:p>
          <a:p>
            <a:pPr lvl="1"/>
            <a:r>
              <a:rPr lang="en-GB" dirty="0">
                <a:latin typeface="Daytona Condensed Light" panose="020B0306030503040204" pitchFamily="34" charset="0"/>
              </a:rPr>
              <a:t>Propagate through the solar wind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Upstream monitors only give 40 minutes of warning</a:t>
            </a:r>
          </a:p>
        </p:txBody>
      </p:sp>
    </p:spTree>
    <p:extLst>
      <p:ext uri="{BB962C8B-B14F-4D97-AF65-F5344CB8AC3E}">
        <p14:creationId xmlns:p14="http://schemas.microsoft.com/office/powerpoint/2010/main" val="272755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6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STEREO-A issue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E18FA-5CCA-B635-4CCC-5D5D55DD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2" y="1028220"/>
            <a:ext cx="10411314" cy="52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Assimilating single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98593B-EF0F-0473-4690-2236C18A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34" y="1129214"/>
            <a:ext cx="6760930" cy="53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Testing an L5 – L1 pairing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FB5DB9-8396-5AF8-CC33-1C2BB375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" y="1542886"/>
            <a:ext cx="11834886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6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aytona Condensed" panose="020B0506030503040204" pitchFamily="34" charset="0"/>
              </a:rPr>
              <a:t>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2F0F-8814-71AF-DACE-E3BFB586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Daytona Condensed Light" panose="020B030603050304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8145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Data assimilation (DA)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1257F6-C9A4-3E9F-374C-6D0886B703FC}"/>
              </a:ext>
            </a:extLst>
          </p:cNvPr>
          <p:cNvSpPr/>
          <p:nvPr/>
        </p:nvSpPr>
        <p:spPr>
          <a:xfrm>
            <a:off x="4777597" y="2482251"/>
            <a:ext cx="2636803" cy="1893498"/>
          </a:xfrm>
          <a:prstGeom prst="roundRect">
            <a:avLst/>
          </a:prstGeom>
          <a:solidFill>
            <a:srgbClr val="CB172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Daytona Condensed" panose="020B0506030503040204" pitchFamily="34" charset="0"/>
              </a:rPr>
              <a:t>Data assimilation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F20668-2D30-E142-3EDD-B264C2A9F95D}"/>
              </a:ext>
            </a:extLst>
          </p:cNvPr>
          <p:cNvSpPr/>
          <p:nvPr/>
        </p:nvSpPr>
        <p:spPr>
          <a:xfrm>
            <a:off x="776379" y="2035833"/>
            <a:ext cx="2127849" cy="11300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aytona Condensed" panose="020B0506030503040204" pitchFamily="34" charset="0"/>
              </a:rPr>
              <a:t>Observations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F5DA87-72D4-1AF2-5FDF-D6166297B2B3}"/>
              </a:ext>
            </a:extLst>
          </p:cNvPr>
          <p:cNvSpPr/>
          <p:nvPr/>
        </p:nvSpPr>
        <p:spPr>
          <a:xfrm>
            <a:off x="1523999" y="3810718"/>
            <a:ext cx="2127849" cy="11300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aytona Condensed" panose="020B0506030503040204" pitchFamily="34" charset="0"/>
              </a:rPr>
              <a:t>Model 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1A10E4-9F6A-5C89-06BD-06741DD1AA3F}"/>
              </a:ext>
            </a:extLst>
          </p:cNvPr>
          <p:cNvSpPr/>
          <p:nvPr/>
        </p:nvSpPr>
        <p:spPr>
          <a:xfrm>
            <a:off x="8778815" y="2600864"/>
            <a:ext cx="2127849" cy="11300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aytona Condensed" panose="020B0506030503040204" pitchFamily="34" charset="0"/>
              </a:rPr>
              <a:t>Optimal state of the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D14846-022C-359C-457F-19E62DBB9156}"/>
              </a:ext>
            </a:extLst>
          </p:cNvPr>
          <p:cNvSpPr/>
          <p:nvPr/>
        </p:nvSpPr>
        <p:spPr>
          <a:xfrm>
            <a:off x="8778815" y="4290293"/>
            <a:ext cx="2127849" cy="11300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aytona Condensed" panose="020B0506030503040204" pitchFamily="34" charset="0"/>
              </a:rPr>
              <a:t>Forecast</a:t>
            </a:r>
            <a:endParaRPr lang="en-GB" dirty="0">
              <a:latin typeface="Daytona Condensed" panose="020B0506030503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75B55-A900-6327-4123-C86278C6E959}"/>
              </a:ext>
            </a:extLst>
          </p:cNvPr>
          <p:cNvCxnSpPr>
            <a:cxnSpLocks/>
          </p:cNvCxnSpPr>
          <p:nvPr/>
        </p:nvCxnSpPr>
        <p:spPr>
          <a:xfrm>
            <a:off x="2904228" y="2838090"/>
            <a:ext cx="1873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A5CFF9-27DA-44F7-C02A-FCEE68A6B2DA}"/>
              </a:ext>
            </a:extLst>
          </p:cNvPr>
          <p:cNvCxnSpPr>
            <a:cxnSpLocks/>
          </p:cNvCxnSpPr>
          <p:nvPr/>
        </p:nvCxnSpPr>
        <p:spPr>
          <a:xfrm>
            <a:off x="7414400" y="2990490"/>
            <a:ext cx="13644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37F80A-7EFF-A59B-1F55-75583B7AED16}"/>
              </a:ext>
            </a:extLst>
          </p:cNvPr>
          <p:cNvCxnSpPr>
            <a:cxnSpLocks/>
          </p:cNvCxnSpPr>
          <p:nvPr/>
        </p:nvCxnSpPr>
        <p:spPr>
          <a:xfrm>
            <a:off x="9842739" y="3730925"/>
            <a:ext cx="0" cy="565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AF531B-261F-CF2F-5704-037F4AA4EA0A}"/>
              </a:ext>
            </a:extLst>
          </p:cNvPr>
          <p:cNvCxnSpPr>
            <a:cxnSpLocks/>
          </p:cNvCxnSpPr>
          <p:nvPr/>
        </p:nvCxnSpPr>
        <p:spPr>
          <a:xfrm flipH="1">
            <a:off x="3651848" y="4666890"/>
            <a:ext cx="5126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07E7B7-36BC-5B67-6BEC-9E3CDBECBB89}"/>
              </a:ext>
            </a:extLst>
          </p:cNvPr>
          <p:cNvCxnSpPr>
            <a:cxnSpLocks/>
          </p:cNvCxnSpPr>
          <p:nvPr/>
        </p:nvCxnSpPr>
        <p:spPr>
          <a:xfrm>
            <a:off x="3651848" y="4065919"/>
            <a:ext cx="11257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3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6D166FC-BE16-E698-99CA-7BD78D29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B35FAE2-7482-1C42-4346-10DA0C1F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pic>
        <p:nvPicPr>
          <p:cNvPr id="23" name="Picture 2" descr="Can Solar Dimming Shine a New Light on Coronal Mass Ejections? - AAS Nova">
            <a:extLst>
              <a:ext uri="{FF2B5EF4-FFF2-40B4-BE49-F238E27FC236}">
                <a16:creationId xmlns:a16="http://schemas.microsoft.com/office/drawing/2014/main" id="{7015296A-746F-6303-AE6A-CD0B2108E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6" b="15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185E2C7D-4B95-2045-A75E-18B35A1E6E6D}"/>
              </a:ext>
            </a:extLst>
          </p:cNvPr>
          <p:cNvSpPr txBox="1">
            <a:spLocks/>
          </p:cNvSpPr>
          <p:nvPr/>
        </p:nvSpPr>
        <p:spPr>
          <a:xfrm>
            <a:off x="838200" y="214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aytona Condensed" panose="020B0506030503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Use of DA in space weather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0A824-A781-E828-0A19-9B5F8AD2A6F5}"/>
              </a:ext>
            </a:extLst>
          </p:cNvPr>
          <p:cNvSpPr txBox="1"/>
          <p:nvPr/>
        </p:nvSpPr>
        <p:spPr>
          <a:xfrm>
            <a:off x="69910" y="2967334"/>
            <a:ext cx="2061713" cy="1384995"/>
          </a:xfrm>
          <a:prstGeom prst="rect">
            <a:avLst/>
          </a:prstGeom>
          <a:solidFill>
            <a:srgbClr val="D4250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Photosphere – </a:t>
            </a:r>
            <a:r>
              <a:rPr lang="en-GB" sz="20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lowest layer of the Sun’s atmosphere that is observable </a:t>
            </a:r>
            <a:endParaRPr lang="en-GB" sz="2400" dirty="0">
              <a:solidFill>
                <a:schemeClr val="bg1"/>
              </a:solidFill>
              <a:latin typeface="Daytona Condensed Light" panose="020B0306030503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85EC0-4796-2B21-E1BC-16C0AEE1EE77}"/>
              </a:ext>
            </a:extLst>
          </p:cNvPr>
          <p:cNvSpPr txBox="1"/>
          <p:nvPr/>
        </p:nvSpPr>
        <p:spPr>
          <a:xfrm>
            <a:off x="8531524" y="2184168"/>
            <a:ext cx="2674189" cy="1077218"/>
          </a:xfrm>
          <a:prstGeom prst="rect">
            <a:avLst/>
          </a:prstGeom>
          <a:solidFill>
            <a:srgbClr val="2D6B83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Ionosphere – </a:t>
            </a:r>
          </a:p>
          <a:p>
            <a:r>
              <a:rPr lang="en-GB" sz="20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where Earth’s atmosphere reaches space</a:t>
            </a:r>
            <a:endParaRPr lang="en-GB" sz="2400" dirty="0">
              <a:solidFill>
                <a:schemeClr val="bg1"/>
              </a:solidFill>
              <a:latin typeface="Daytona Condensed Light" panose="020B0306030503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953F5-796B-5095-63FF-08D393751BF5}"/>
              </a:ext>
            </a:extLst>
          </p:cNvPr>
          <p:cNvSpPr txBox="1"/>
          <p:nvPr/>
        </p:nvSpPr>
        <p:spPr>
          <a:xfrm>
            <a:off x="5071485" y="3279878"/>
            <a:ext cx="1419765" cy="461665"/>
          </a:xfrm>
          <a:prstGeom prst="rect">
            <a:avLst/>
          </a:prstGeom>
          <a:solidFill>
            <a:srgbClr val="7503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Solar wind</a:t>
            </a:r>
          </a:p>
        </p:txBody>
      </p:sp>
    </p:spTree>
    <p:extLst>
      <p:ext uri="{BB962C8B-B14F-4D97-AF65-F5344CB8AC3E}">
        <p14:creationId xmlns:p14="http://schemas.microsoft.com/office/powerpoint/2010/main" val="14171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Daytona Condensed" panose="020B0506030503040204" pitchFamily="34" charset="0"/>
              </a:rPr>
              <a:t>BRaVDA</a:t>
            </a:r>
            <a:r>
              <a:rPr lang="en-GB" dirty="0">
                <a:latin typeface="Daytona Condensed" panose="020B0506030503040204" pitchFamily="34" charset="0"/>
              </a:rPr>
              <a:t> scheme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2F0F-8814-71AF-DACE-E3BFB586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258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i="1" dirty="0">
                <a:latin typeface="Daytona Condensed Light" panose="020B0306030503040204" pitchFamily="34" charset="0"/>
              </a:rPr>
              <a:t>Burger Radius Variational Data Assimilation</a:t>
            </a:r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D7152E3-752D-D771-6B48-24C6A64AD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17122" r="13047" b="21619"/>
          <a:stretch/>
        </p:blipFill>
        <p:spPr>
          <a:xfrm>
            <a:off x="1329904" y="1892877"/>
            <a:ext cx="9532189" cy="43062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6E7638-5373-1479-EEF4-853BF500721A}"/>
              </a:ext>
            </a:extLst>
          </p:cNvPr>
          <p:cNvSpPr txBox="1">
            <a:spLocks/>
          </p:cNvSpPr>
          <p:nvPr/>
        </p:nvSpPr>
        <p:spPr>
          <a:xfrm>
            <a:off x="2431330" y="5796617"/>
            <a:ext cx="1226270" cy="425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latin typeface="Daytona Condensed Light" panose="020B0306030503040204" pitchFamily="34" charset="0"/>
              </a:rPr>
              <a:t>Before 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BE410F-B62E-679A-98CC-01D44CA29DAC}"/>
              </a:ext>
            </a:extLst>
          </p:cNvPr>
          <p:cNvSpPr txBox="1">
            <a:spLocks/>
          </p:cNvSpPr>
          <p:nvPr/>
        </p:nvSpPr>
        <p:spPr>
          <a:xfrm>
            <a:off x="6411013" y="5796617"/>
            <a:ext cx="1226270" cy="42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latin typeface="Daytona Condensed Light" panose="020B0306030503040204" pitchFamily="34" charset="0"/>
              </a:rPr>
              <a:t>After DA</a:t>
            </a:r>
          </a:p>
        </p:txBody>
      </p:sp>
    </p:spTree>
    <p:extLst>
      <p:ext uri="{BB962C8B-B14F-4D97-AF65-F5344CB8AC3E}">
        <p14:creationId xmlns:p14="http://schemas.microsoft.com/office/powerpoint/2010/main" val="26107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7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Time series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7" name="Picture 16" descr="Chart, line chart, histogram&#10;&#10;Description automatically generated">
            <a:extLst>
              <a:ext uri="{FF2B5EF4-FFF2-40B4-BE49-F238E27FC236}">
                <a16:creationId xmlns:a16="http://schemas.microsoft.com/office/drawing/2014/main" id="{29A2E013-CDD1-A524-C2D6-FF08BCDA9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17956" r="13750" b="9132"/>
          <a:stretch/>
        </p:blipFill>
        <p:spPr>
          <a:xfrm>
            <a:off x="404812" y="952893"/>
            <a:ext cx="11382376" cy="55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2F0F-8814-71AF-DACE-E3BFB586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Daytona Condensed Light" panose="020B0306030503040204" pitchFamily="34" charset="0"/>
              </a:rPr>
              <a:t>Solar Terrestrial Relations Observatory (STEREO)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Advanced Composition Explorer (ACE)</a:t>
            </a:r>
          </a:p>
          <a:p>
            <a:r>
              <a:rPr lang="en-GB" dirty="0">
                <a:latin typeface="Daytona Condensed Light" panose="020B0306030503040204" pitchFamily="34" charset="0"/>
              </a:rPr>
              <a:t>Deep Space Climate Observatory (DSCOVR) </a:t>
            </a:r>
          </a:p>
          <a:p>
            <a:endParaRPr lang="en-GB" dirty="0">
              <a:latin typeface="Daytona Condensed Light" panose="020B0306030503040204" pitchFamily="34" charset="0"/>
            </a:endParaRPr>
          </a:p>
          <a:p>
            <a:r>
              <a:rPr lang="en-GB" dirty="0">
                <a:latin typeface="Daytona Condensed Light" panose="020B0306030503040204" pitchFamily="34" charset="0"/>
              </a:rPr>
              <a:t>For DA to be operational, it needs to work with real time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4135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DCA-BCB5-A5D7-1F9F-1E4115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192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Real time data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E0A3B-0275-72C9-0773-1585B3F8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8" y="1371228"/>
            <a:ext cx="10083282" cy="49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0CAF5E-6225-0757-2D0C-4DDBC24625C6}"/>
              </a:ext>
            </a:extLst>
          </p:cNvPr>
          <p:cNvSpPr/>
          <p:nvPr/>
        </p:nvSpPr>
        <p:spPr>
          <a:xfrm>
            <a:off x="0" y="6504881"/>
            <a:ext cx="12192000" cy="348343"/>
          </a:xfrm>
          <a:prstGeom prst="rect">
            <a:avLst/>
          </a:prstGeom>
          <a:solidFill>
            <a:srgbClr val="D61926"/>
          </a:solidFill>
          <a:ln>
            <a:solidFill>
              <a:srgbClr val="D6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3505-09B7-1A9F-BFF5-F48A0DA1EA24}"/>
              </a:ext>
            </a:extLst>
          </p:cNvPr>
          <p:cNvSpPr txBox="1"/>
          <p:nvPr/>
        </p:nvSpPr>
        <p:spPr>
          <a:xfrm>
            <a:off x="0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Harriet Turner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C3193-8BFC-74A0-21F9-E03395454243}"/>
              </a:ext>
            </a:extLst>
          </p:cNvPr>
          <p:cNvSpPr txBox="1"/>
          <p:nvPr/>
        </p:nvSpPr>
        <p:spPr>
          <a:xfrm>
            <a:off x="9353909" y="650977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ESWW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32A85-00E0-2942-51BF-3AD05BCF2725}"/>
              </a:ext>
            </a:extLst>
          </p:cNvPr>
          <p:cNvSpPr txBox="1"/>
          <p:nvPr/>
        </p:nvSpPr>
        <p:spPr>
          <a:xfrm>
            <a:off x="4676954" y="6522605"/>
            <a:ext cx="28380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Daytona Condensed Light" panose="020B0306030503040204" pitchFamily="34" charset="0"/>
              </a:rPr>
              <a:t>h.turner3@pgr.reading.ac.uk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CE2D5-95F1-859D-D585-2F9D108C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" y="1748644"/>
            <a:ext cx="11842506" cy="33607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FDD0942-8926-7424-73DC-CDB6F126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192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Daytona Condensed" panose="020B0506030503040204" pitchFamily="34" charset="0"/>
              </a:rPr>
              <a:t>Real time data issues</a:t>
            </a:r>
          </a:p>
        </p:txBody>
      </p:sp>
    </p:spTree>
    <p:extLst>
      <p:ext uri="{BB962C8B-B14F-4D97-AF65-F5344CB8AC3E}">
        <p14:creationId xmlns:p14="http://schemas.microsoft.com/office/powerpoint/2010/main" val="166947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637</Words>
  <Application>Microsoft Macintosh PowerPoint</Application>
  <PresentationFormat>Widescreen</PresentationFormat>
  <Paragraphs>121</Paragraphs>
  <Slides>23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Daytona Condensed</vt:lpstr>
      <vt:lpstr>Daytona Condensed Light</vt:lpstr>
      <vt:lpstr>Office Theme</vt:lpstr>
      <vt:lpstr>Expected operational solar wind forecast gains from assimilation of in situ L5 observations</vt:lpstr>
      <vt:lpstr>Solar wind forecasting – why</vt:lpstr>
      <vt:lpstr>Data assimilation (DA)</vt:lpstr>
      <vt:lpstr>PowerPoint Presentation</vt:lpstr>
      <vt:lpstr>BRaVDA scheme</vt:lpstr>
      <vt:lpstr>Time series</vt:lpstr>
      <vt:lpstr>Observations</vt:lpstr>
      <vt:lpstr>Real time data issues</vt:lpstr>
      <vt:lpstr>Real time data issues</vt:lpstr>
      <vt:lpstr>Assimilating multiple observations</vt:lpstr>
      <vt:lpstr>Why is real time performing better?</vt:lpstr>
      <vt:lpstr>Why is real time performing better?</vt:lpstr>
      <vt:lpstr>Why is real time performing better?</vt:lpstr>
      <vt:lpstr>Why is real time performing better?</vt:lpstr>
      <vt:lpstr>L5 experiments</vt:lpstr>
      <vt:lpstr>Does it work? </vt:lpstr>
      <vt:lpstr>Conclusions</vt:lpstr>
      <vt:lpstr>Thank you!</vt:lpstr>
      <vt:lpstr>Radial variation</vt:lpstr>
      <vt:lpstr>STEREO-A issue</vt:lpstr>
      <vt:lpstr>Assimilating single observations</vt:lpstr>
      <vt:lpstr>Testing an L5 – L1 pairing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operational solar wind forecast gains from assimilation of in situ L5 observations</dc:title>
  <dc:creator>Harriet Turner</dc:creator>
  <cp:lastModifiedBy>Harriet Turner</cp:lastModifiedBy>
  <cp:revision>3</cp:revision>
  <dcterms:created xsi:type="dcterms:W3CDTF">2022-09-19T11:25:28Z</dcterms:created>
  <dcterms:modified xsi:type="dcterms:W3CDTF">2025-01-14T16:12:22Z</dcterms:modified>
</cp:coreProperties>
</file>