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68" r:id="rId1"/>
  </p:sldMasterIdLst>
  <p:notesMasterIdLst>
    <p:notesMasterId r:id="rId3"/>
  </p:notesMasterIdLst>
  <p:sldIdLst>
    <p:sldId id="262" r:id="rId2"/>
  </p:sldIdLst>
  <p:sldSz cx="30279975" cy="21388388"/>
  <p:notesSz cx="7099300" cy="10234613"/>
  <p:embeddedFontLst>
    <p:embeddedFont>
      <p:font typeface="Rdg Vesta" panose="020B0604020202020204" charset="0"/>
      <p:regular r:id="rId4"/>
      <p:bold r:id="rId5"/>
      <p:italic r:id="rId6"/>
      <p:boldItalic r:id="rId7"/>
    </p:embeddedFont>
  </p:embeddedFontLst>
  <p:defaultTextStyle>
    <a:defPPr>
      <a:defRPr lang="en-GB"/>
    </a:defPPr>
    <a:lvl1pPr algn="l" rtl="0" fontAlgn="base">
      <a:spcBef>
        <a:spcPct val="0"/>
      </a:spcBef>
      <a:spcAft>
        <a:spcPct val="0"/>
      </a:spcAft>
      <a:defRPr sz="1300" kern="1200">
        <a:solidFill>
          <a:schemeClr val="tx1"/>
        </a:solidFill>
        <a:latin typeface="Rdg Vesta" pitchFamily="2" charset="0"/>
        <a:ea typeface="+mn-ea"/>
        <a:cs typeface="+mn-cs"/>
      </a:defRPr>
    </a:lvl1pPr>
    <a:lvl2pPr marL="457200" algn="l" rtl="0" fontAlgn="base">
      <a:spcBef>
        <a:spcPct val="0"/>
      </a:spcBef>
      <a:spcAft>
        <a:spcPct val="0"/>
      </a:spcAft>
      <a:defRPr sz="1300" kern="1200">
        <a:solidFill>
          <a:schemeClr val="tx1"/>
        </a:solidFill>
        <a:latin typeface="Rdg Vesta" pitchFamily="2" charset="0"/>
        <a:ea typeface="+mn-ea"/>
        <a:cs typeface="+mn-cs"/>
      </a:defRPr>
    </a:lvl2pPr>
    <a:lvl3pPr marL="914400" algn="l" rtl="0" fontAlgn="base">
      <a:spcBef>
        <a:spcPct val="0"/>
      </a:spcBef>
      <a:spcAft>
        <a:spcPct val="0"/>
      </a:spcAft>
      <a:defRPr sz="1300" kern="1200">
        <a:solidFill>
          <a:schemeClr val="tx1"/>
        </a:solidFill>
        <a:latin typeface="Rdg Vesta" pitchFamily="2" charset="0"/>
        <a:ea typeface="+mn-ea"/>
        <a:cs typeface="+mn-cs"/>
      </a:defRPr>
    </a:lvl3pPr>
    <a:lvl4pPr marL="1371600" algn="l" rtl="0" fontAlgn="base">
      <a:spcBef>
        <a:spcPct val="0"/>
      </a:spcBef>
      <a:spcAft>
        <a:spcPct val="0"/>
      </a:spcAft>
      <a:defRPr sz="1300" kern="1200">
        <a:solidFill>
          <a:schemeClr val="tx1"/>
        </a:solidFill>
        <a:latin typeface="Rdg Vesta" pitchFamily="2" charset="0"/>
        <a:ea typeface="+mn-ea"/>
        <a:cs typeface="+mn-cs"/>
      </a:defRPr>
    </a:lvl4pPr>
    <a:lvl5pPr marL="1828800" algn="l" rtl="0" fontAlgn="base">
      <a:spcBef>
        <a:spcPct val="0"/>
      </a:spcBef>
      <a:spcAft>
        <a:spcPct val="0"/>
      </a:spcAft>
      <a:defRPr sz="1300" kern="1200">
        <a:solidFill>
          <a:schemeClr val="tx1"/>
        </a:solidFill>
        <a:latin typeface="Rdg Vesta" pitchFamily="2" charset="0"/>
        <a:ea typeface="+mn-ea"/>
        <a:cs typeface="+mn-cs"/>
      </a:defRPr>
    </a:lvl5pPr>
    <a:lvl6pPr marL="2286000" algn="l" defTabSz="914400" rtl="0" eaLnBrk="1" latinLnBrk="0" hangingPunct="1">
      <a:defRPr sz="1300" kern="1200">
        <a:solidFill>
          <a:schemeClr val="tx1"/>
        </a:solidFill>
        <a:latin typeface="Rdg Vesta" pitchFamily="2" charset="0"/>
        <a:ea typeface="+mn-ea"/>
        <a:cs typeface="+mn-cs"/>
      </a:defRPr>
    </a:lvl6pPr>
    <a:lvl7pPr marL="2743200" algn="l" defTabSz="914400" rtl="0" eaLnBrk="1" latinLnBrk="0" hangingPunct="1">
      <a:defRPr sz="1300" kern="1200">
        <a:solidFill>
          <a:schemeClr val="tx1"/>
        </a:solidFill>
        <a:latin typeface="Rdg Vesta" pitchFamily="2" charset="0"/>
        <a:ea typeface="+mn-ea"/>
        <a:cs typeface="+mn-cs"/>
      </a:defRPr>
    </a:lvl7pPr>
    <a:lvl8pPr marL="3200400" algn="l" defTabSz="914400" rtl="0" eaLnBrk="1" latinLnBrk="0" hangingPunct="1">
      <a:defRPr sz="1300" kern="1200">
        <a:solidFill>
          <a:schemeClr val="tx1"/>
        </a:solidFill>
        <a:latin typeface="Rdg Vesta" pitchFamily="2" charset="0"/>
        <a:ea typeface="+mn-ea"/>
        <a:cs typeface="+mn-cs"/>
      </a:defRPr>
    </a:lvl8pPr>
    <a:lvl9pPr marL="3657600" algn="l" defTabSz="914400" rtl="0" eaLnBrk="1" latinLnBrk="0" hangingPunct="1">
      <a:defRPr sz="1300" kern="1200">
        <a:solidFill>
          <a:schemeClr val="tx1"/>
        </a:solidFill>
        <a:latin typeface="Rdg Vesta" pitchFamily="2" charset="0"/>
        <a:ea typeface="+mn-ea"/>
        <a:cs typeface="+mn-cs"/>
      </a:defRPr>
    </a:lvl9pPr>
  </p:defaultTextStyle>
  <p:extLst>
    <p:ext uri="{EFAFB233-063F-42B5-8137-9DF3F51BA10A}">
      <p15:sldGuideLst xmlns:p15="http://schemas.microsoft.com/office/powerpoint/2012/main">
        <p15:guide id="1" orient="horz">
          <p15:clr>
            <a:srgbClr val="A4A3A4"/>
          </p15:clr>
        </p15:guide>
        <p15:guide id="2" pos="50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6E6E6"/>
    <a:srgbClr val="106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B133CA-070C-4A88-A7B6-E6D2A0148002}" v="18" dt="2022-06-29T09:27:49.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476" autoAdjust="0"/>
  </p:normalViewPr>
  <p:slideViewPr>
    <p:cSldViewPr showGuides="1">
      <p:cViewPr>
        <p:scale>
          <a:sx n="50" d="100"/>
          <a:sy n="50" d="100"/>
        </p:scale>
        <p:origin x="60" y="-1368"/>
      </p:cViewPr>
      <p:guideLst>
        <p:guide orient="horz"/>
        <p:guide pos="500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font" Target="fonts/font4.fnt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et Turner" userId="35d35eb4-5a30-4c6e-90c4-7e76efba73f5" providerId="ADAL" clId="{C7B133CA-070C-4A88-A7B6-E6D2A0148002}"/>
    <pc:docChg chg="undo custSel modSld modMainMaster">
      <pc:chgData name="Harriet Turner" userId="35d35eb4-5a30-4c6e-90c4-7e76efba73f5" providerId="ADAL" clId="{C7B133CA-070C-4A88-A7B6-E6D2A0148002}" dt="2022-06-29T11:48:43.134" v="11649" actId="20577"/>
      <pc:docMkLst>
        <pc:docMk/>
      </pc:docMkLst>
      <pc:sldChg chg="addSp delSp modSp mod">
        <pc:chgData name="Harriet Turner" userId="35d35eb4-5a30-4c6e-90c4-7e76efba73f5" providerId="ADAL" clId="{C7B133CA-070C-4A88-A7B6-E6D2A0148002}" dt="2022-06-29T11:48:43.134" v="11649" actId="20577"/>
        <pc:sldMkLst>
          <pc:docMk/>
          <pc:sldMk cId="0" sldId="262"/>
        </pc:sldMkLst>
        <pc:spChg chg="mod">
          <ac:chgData name="Harriet Turner" userId="35d35eb4-5a30-4c6e-90c4-7e76efba73f5" providerId="ADAL" clId="{C7B133CA-070C-4A88-A7B6-E6D2A0148002}" dt="2022-06-29T11:39:46.644" v="11635" actId="20577"/>
          <ac:spMkLst>
            <pc:docMk/>
            <pc:sldMk cId="0" sldId="262"/>
            <ac:spMk id="3" creationId="{00000000-0000-0000-0000-000000000000}"/>
          </ac:spMkLst>
        </pc:spChg>
        <pc:spChg chg="del">
          <ac:chgData name="Harriet Turner" userId="35d35eb4-5a30-4c6e-90c4-7e76efba73f5" providerId="ADAL" clId="{C7B133CA-070C-4A88-A7B6-E6D2A0148002}" dt="2022-06-09T11:50:46.450" v="8676" actId="478"/>
          <ac:spMkLst>
            <pc:docMk/>
            <pc:sldMk cId="0" sldId="262"/>
            <ac:spMk id="4" creationId="{00000000-0000-0000-0000-000000000000}"/>
          </ac:spMkLst>
        </pc:spChg>
        <pc:spChg chg="mod">
          <ac:chgData name="Harriet Turner" userId="35d35eb4-5a30-4c6e-90c4-7e76efba73f5" providerId="ADAL" clId="{C7B133CA-070C-4A88-A7B6-E6D2A0148002}" dt="2022-05-17T11:45:19.822" v="257" actId="403"/>
          <ac:spMkLst>
            <pc:docMk/>
            <pc:sldMk cId="0" sldId="262"/>
            <ac:spMk id="31" creationId="{00000000-0000-0000-0000-000000000000}"/>
          </ac:spMkLst>
        </pc:spChg>
        <pc:spChg chg="mod">
          <ac:chgData name="Harriet Turner" userId="35d35eb4-5a30-4c6e-90c4-7e76efba73f5" providerId="ADAL" clId="{C7B133CA-070C-4A88-A7B6-E6D2A0148002}" dt="2022-06-29T11:48:43.134" v="11649" actId="20577"/>
          <ac:spMkLst>
            <pc:docMk/>
            <pc:sldMk cId="0" sldId="262"/>
            <ac:spMk id="1030" creationId="{00000000-0000-0000-0000-000000000000}"/>
          </ac:spMkLst>
        </pc:spChg>
        <pc:spChg chg="del">
          <ac:chgData name="Harriet Turner" userId="35d35eb4-5a30-4c6e-90c4-7e76efba73f5" providerId="ADAL" clId="{C7B133CA-070C-4A88-A7B6-E6D2A0148002}" dt="2022-06-09T11:03:55.779" v="7517" actId="478"/>
          <ac:spMkLst>
            <pc:docMk/>
            <pc:sldMk cId="0" sldId="262"/>
            <ac:spMk id="1031" creationId="{00000000-0000-0000-0000-000000000000}"/>
          </ac:spMkLst>
        </pc:spChg>
        <pc:spChg chg="mod">
          <ac:chgData name="Harriet Turner" userId="35d35eb4-5a30-4c6e-90c4-7e76efba73f5" providerId="ADAL" clId="{C7B133CA-070C-4A88-A7B6-E6D2A0148002}" dt="2022-06-29T09:01:00.647" v="11529" actId="1035"/>
          <ac:spMkLst>
            <pc:docMk/>
            <pc:sldMk cId="0" sldId="262"/>
            <ac:spMk id="1032" creationId="{00000000-0000-0000-0000-000000000000}"/>
          </ac:spMkLst>
        </pc:spChg>
        <pc:spChg chg="mod">
          <ac:chgData name="Harriet Turner" userId="35d35eb4-5a30-4c6e-90c4-7e76efba73f5" providerId="ADAL" clId="{C7B133CA-070C-4A88-A7B6-E6D2A0148002}" dt="2022-06-29T09:00:39.010" v="11518" actId="14100"/>
          <ac:spMkLst>
            <pc:docMk/>
            <pc:sldMk cId="0" sldId="262"/>
            <ac:spMk id="1033" creationId="{00000000-0000-0000-0000-000000000000}"/>
          </ac:spMkLst>
        </pc:spChg>
        <pc:spChg chg="mod">
          <ac:chgData name="Harriet Turner" userId="35d35eb4-5a30-4c6e-90c4-7e76efba73f5" providerId="ADAL" clId="{C7B133CA-070C-4A88-A7B6-E6D2A0148002}" dt="2022-06-29T11:46:31.591" v="11645" actId="20577"/>
          <ac:spMkLst>
            <pc:docMk/>
            <pc:sldMk cId="0" sldId="262"/>
            <ac:spMk id="1034" creationId="{00000000-0000-0000-0000-000000000000}"/>
          </ac:spMkLst>
        </pc:spChg>
        <pc:spChg chg="del">
          <ac:chgData name="Harriet Turner" userId="35d35eb4-5a30-4c6e-90c4-7e76efba73f5" providerId="ADAL" clId="{C7B133CA-070C-4A88-A7B6-E6D2A0148002}" dt="2022-06-09T11:50:48.421" v="8677" actId="478"/>
          <ac:spMkLst>
            <pc:docMk/>
            <pc:sldMk cId="0" sldId="262"/>
            <ac:spMk id="1035" creationId="{00000000-0000-0000-0000-000000000000}"/>
          </ac:spMkLst>
        </pc:spChg>
        <pc:spChg chg="del">
          <ac:chgData name="Harriet Turner" userId="35d35eb4-5a30-4c6e-90c4-7e76efba73f5" providerId="ADAL" clId="{C7B133CA-070C-4A88-A7B6-E6D2A0148002}" dt="2022-06-09T11:50:53.891" v="8678" actId="478"/>
          <ac:spMkLst>
            <pc:docMk/>
            <pc:sldMk cId="0" sldId="262"/>
            <ac:spMk id="1036" creationId="{00000000-0000-0000-0000-000000000000}"/>
          </ac:spMkLst>
        </pc:spChg>
        <pc:spChg chg="del">
          <ac:chgData name="Harriet Turner" userId="35d35eb4-5a30-4c6e-90c4-7e76efba73f5" providerId="ADAL" clId="{C7B133CA-070C-4A88-A7B6-E6D2A0148002}" dt="2022-06-09T11:50:55.661" v="8679" actId="478"/>
          <ac:spMkLst>
            <pc:docMk/>
            <pc:sldMk cId="0" sldId="262"/>
            <ac:spMk id="1037" creationId="{00000000-0000-0000-0000-000000000000}"/>
          </ac:spMkLst>
        </pc:spChg>
        <pc:spChg chg="mod">
          <ac:chgData name="Harriet Turner" userId="35d35eb4-5a30-4c6e-90c4-7e76efba73f5" providerId="ADAL" clId="{C7B133CA-070C-4A88-A7B6-E6D2A0148002}" dt="2022-06-29T09:01:00.647" v="11529" actId="1035"/>
          <ac:spMkLst>
            <pc:docMk/>
            <pc:sldMk cId="0" sldId="262"/>
            <ac:spMk id="1038" creationId="{00000000-0000-0000-0000-000000000000}"/>
          </ac:spMkLst>
        </pc:spChg>
        <pc:spChg chg="mod ord">
          <ac:chgData name="Harriet Turner" userId="35d35eb4-5a30-4c6e-90c4-7e76efba73f5" providerId="ADAL" clId="{C7B133CA-070C-4A88-A7B6-E6D2A0148002}" dt="2022-06-29T09:00:44.589" v="11525" actId="1035"/>
          <ac:spMkLst>
            <pc:docMk/>
            <pc:sldMk cId="0" sldId="262"/>
            <ac:spMk id="1039" creationId="{00000000-0000-0000-0000-000000000000}"/>
          </ac:spMkLst>
        </pc:spChg>
        <pc:spChg chg="mod">
          <ac:chgData name="Harriet Turner" userId="35d35eb4-5a30-4c6e-90c4-7e76efba73f5" providerId="ADAL" clId="{C7B133CA-070C-4A88-A7B6-E6D2A0148002}" dt="2022-06-10T13:38:06.350" v="11126" actId="20577"/>
          <ac:spMkLst>
            <pc:docMk/>
            <pc:sldMk cId="0" sldId="262"/>
            <ac:spMk id="4098" creationId="{00000000-0000-0000-0000-000000000000}"/>
          </ac:spMkLst>
        </pc:spChg>
        <pc:graphicFrameChg chg="del">
          <ac:chgData name="Harriet Turner" userId="35d35eb4-5a30-4c6e-90c4-7e76efba73f5" providerId="ADAL" clId="{C7B133CA-070C-4A88-A7B6-E6D2A0148002}" dt="2022-06-09T11:03:42.272" v="7516" actId="478"/>
          <ac:graphicFrameMkLst>
            <pc:docMk/>
            <pc:sldMk cId="0" sldId="262"/>
            <ac:graphicFrameMk id="1026" creationId="{00000000-0000-0000-0000-000000000000}"/>
          </ac:graphicFrameMkLst>
        </pc:graphicFrameChg>
        <pc:picChg chg="add mod modCrop">
          <ac:chgData name="Harriet Turner" userId="35d35eb4-5a30-4c6e-90c4-7e76efba73f5" providerId="ADAL" clId="{C7B133CA-070C-4A88-A7B6-E6D2A0148002}" dt="2022-06-29T11:48:32.374" v="11647" actId="14100"/>
          <ac:picMkLst>
            <pc:docMk/>
            <pc:sldMk cId="0" sldId="262"/>
            <ac:picMk id="4" creationId="{70DB9787-3289-6E76-6763-2388788CFC56}"/>
          </ac:picMkLst>
        </pc:picChg>
        <pc:picChg chg="add del mod modCrop">
          <ac:chgData name="Harriet Turner" userId="35d35eb4-5a30-4c6e-90c4-7e76efba73f5" providerId="ADAL" clId="{C7B133CA-070C-4A88-A7B6-E6D2A0148002}" dt="2022-06-10T11:52:27.628" v="11029" actId="478"/>
          <ac:picMkLst>
            <pc:docMk/>
            <pc:sldMk cId="0" sldId="262"/>
            <ac:picMk id="4" creationId="{DDD2B14F-2DCD-C0F3-9A42-8DFDCBA06823}"/>
          </ac:picMkLst>
        </pc:picChg>
        <pc:picChg chg="add mod modCrop">
          <ac:chgData name="Harriet Turner" userId="35d35eb4-5a30-4c6e-90c4-7e76efba73f5" providerId="ADAL" clId="{C7B133CA-070C-4A88-A7B6-E6D2A0148002}" dt="2022-06-09T10:34:23.006" v="5921" actId="1076"/>
          <ac:picMkLst>
            <pc:docMk/>
            <pc:sldMk cId="0" sldId="262"/>
            <ac:picMk id="5" creationId="{BC564BEF-48B6-0C5A-E33C-3D3042CEEE31}"/>
          </ac:picMkLst>
        </pc:picChg>
        <pc:picChg chg="add del mod modCrop">
          <ac:chgData name="Harriet Turner" userId="35d35eb4-5a30-4c6e-90c4-7e76efba73f5" providerId="ADAL" clId="{C7B133CA-070C-4A88-A7B6-E6D2A0148002}" dt="2022-06-10T13:43:36.676" v="11127" actId="478"/>
          <ac:picMkLst>
            <pc:docMk/>
            <pc:sldMk cId="0" sldId="262"/>
            <ac:picMk id="7" creationId="{D40617FC-A9AC-3986-944B-CA0026C43AE0}"/>
          </ac:picMkLst>
        </pc:picChg>
        <pc:picChg chg="add del mod modCrop">
          <ac:chgData name="Harriet Turner" userId="35d35eb4-5a30-4c6e-90c4-7e76efba73f5" providerId="ADAL" clId="{C7B133CA-070C-4A88-A7B6-E6D2A0148002}" dt="2022-06-10T11:52:58.253" v="11037" actId="478"/>
          <ac:picMkLst>
            <pc:docMk/>
            <pc:sldMk cId="0" sldId="262"/>
            <ac:picMk id="8" creationId="{BA36B2BD-D87D-284C-7BA6-4D10315DD547}"/>
          </ac:picMkLst>
        </pc:picChg>
        <pc:picChg chg="add del mod modCrop">
          <ac:chgData name="Harriet Turner" userId="35d35eb4-5a30-4c6e-90c4-7e76efba73f5" providerId="ADAL" clId="{C7B133CA-070C-4A88-A7B6-E6D2A0148002}" dt="2022-06-10T11:43:43.219" v="11015" actId="478"/>
          <ac:picMkLst>
            <pc:docMk/>
            <pc:sldMk cId="0" sldId="262"/>
            <ac:picMk id="9" creationId="{DA8F6E30-A2D8-90B2-A005-8415134AC535}"/>
          </ac:picMkLst>
        </pc:picChg>
        <pc:picChg chg="add del mod">
          <ac:chgData name="Harriet Turner" userId="35d35eb4-5a30-4c6e-90c4-7e76efba73f5" providerId="ADAL" clId="{C7B133CA-070C-4A88-A7B6-E6D2A0148002}" dt="2022-06-09T11:04:34.153" v="7522" actId="478"/>
          <ac:picMkLst>
            <pc:docMk/>
            <pc:sldMk cId="0" sldId="262"/>
            <ac:picMk id="11" creationId="{39E4B427-0BB1-D56B-BA9F-D517C5A1DD20}"/>
          </ac:picMkLst>
        </pc:picChg>
        <pc:picChg chg="add mod modCrop">
          <ac:chgData name="Harriet Turner" userId="35d35eb4-5a30-4c6e-90c4-7e76efba73f5" providerId="ADAL" clId="{C7B133CA-070C-4A88-A7B6-E6D2A0148002}" dt="2022-06-10T13:05:10.571" v="11059" actId="732"/>
          <ac:picMkLst>
            <pc:docMk/>
            <pc:sldMk cId="0" sldId="262"/>
            <ac:picMk id="11" creationId="{93810B73-4384-E4ED-4435-D7E326A6E2EF}"/>
          </ac:picMkLst>
        </pc:picChg>
        <pc:picChg chg="add del mod modCrop">
          <ac:chgData name="Harriet Turner" userId="35d35eb4-5a30-4c6e-90c4-7e76efba73f5" providerId="ADAL" clId="{C7B133CA-070C-4A88-A7B6-E6D2A0148002}" dt="2022-06-29T09:16:40.457" v="11530" actId="478"/>
          <ac:picMkLst>
            <pc:docMk/>
            <pc:sldMk cId="0" sldId="262"/>
            <ac:picMk id="13" creationId="{E285915E-9C1A-89DC-7116-202730FC0DC1}"/>
          </ac:picMkLst>
        </pc:picChg>
        <pc:picChg chg="add mod modCrop">
          <ac:chgData name="Harriet Turner" userId="35d35eb4-5a30-4c6e-90c4-7e76efba73f5" providerId="ADAL" clId="{C7B133CA-070C-4A88-A7B6-E6D2A0148002}" dt="2022-06-29T11:39:43.849" v="11632" actId="1036"/>
          <ac:picMkLst>
            <pc:docMk/>
            <pc:sldMk cId="0" sldId="262"/>
            <ac:picMk id="14" creationId="{1BAE30B1-B5F3-D143-00DC-CA2B4125E505}"/>
          </ac:picMkLst>
        </pc:picChg>
        <pc:picChg chg="add del mod">
          <ac:chgData name="Harriet Turner" userId="35d35eb4-5a30-4c6e-90c4-7e76efba73f5" providerId="ADAL" clId="{C7B133CA-070C-4A88-A7B6-E6D2A0148002}" dt="2022-06-10T13:09:55.986" v="11075" actId="478"/>
          <ac:picMkLst>
            <pc:docMk/>
            <pc:sldMk cId="0" sldId="262"/>
            <ac:picMk id="15" creationId="{A4A07137-4AE9-6A34-1561-8A115D4464E9}"/>
          </ac:picMkLst>
        </pc:picChg>
        <pc:picChg chg="add mod modCrop">
          <ac:chgData name="Harriet Turner" userId="35d35eb4-5a30-4c6e-90c4-7e76efba73f5" providerId="ADAL" clId="{C7B133CA-070C-4A88-A7B6-E6D2A0148002}" dt="2022-06-10T13:44:32.993" v="11142" actId="1036"/>
          <ac:picMkLst>
            <pc:docMk/>
            <pc:sldMk cId="0" sldId="262"/>
            <ac:picMk id="17" creationId="{AA57DAF0-92F4-C240-8F5F-FF93C9435D84}"/>
          </ac:picMkLst>
        </pc:picChg>
        <pc:picChg chg="add mod modCrop">
          <ac:chgData name="Harriet Turner" userId="35d35eb4-5a30-4c6e-90c4-7e76efba73f5" providerId="ADAL" clId="{C7B133CA-070C-4A88-A7B6-E6D2A0148002}" dt="2022-06-10T13:32:22.076" v="11107" actId="1038"/>
          <ac:picMkLst>
            <pc:docMk/>
            <pc:sldMk cId="0" sldId="262"/>
            <ac:picMk id="22" creationId="{0FA48F02-CE2D-071C-8F27-1E1C0FA1D57B}"/>
          </ac:picMkLst>
        </pc:picChg>
        <pc:picChg chg="add del mod">
          <ac:chgData name="Harriet Turner" userId="35d35eb4-5a30-4c6e-90c4-7e76efba73f5" providerId="ADAL" clId="{C7B133CA-070C-4A88-A7B6-E6D2A0148002}" dt="2022-06-09T11:06:22.522" v="7526" actId="478"/>
          <ac:picMkLst>
            <pc:docMk/>
            <pc:sldMk cId="0" sldId="262"/>
            <ac:picMk id="25" creationId="{69E939E0-3D06-D0B1-7AF2-90E2D60759DB}"/>
          </ac:picMkLst>
        </pc:picChg>
        <pc:cxnChg chg="add del mod">
          <ac:chgData name="Harriet Turner" userId="35d35eb4-5a30-4c6e-90c4-7e76efba73f5" providerId="ADAL" clId="{C7B133CA-070C-4A88-A7B6-E6D2A0148002}" dt="2022-06-10T13:46:04.096" v="11147" actId="478"/>
          <ac:cxnSpMkLst>
            <pc:docMk/>
            <pc:sldMk cId="0" sldId="262"/>
            <ac:cxnSpMk id="19" creationId="{FD7A8CCA-39BE-C144-9F25-6751EED817C6}"/>
          </ac:cxnSpMkLst>
        </pc:cxnChg>
      </pc:sldChg>
      <pc:sldMasterChg chg="delSp modSp mod">
        <pc:chgData name="Harriet Turner" userId="35d35eb4-5a30-4c6e-90c4-7e76efba73f5" providerId="ADAL" clId="{C7B133CA-070C-4A88-A7B6-E6D2A0148002}" dt="2022-05-17T11:45:09.502" v="255" actId="6549"/>
        <pc:sldMasterMkLst>
          <pc:docMk/>
          <pc:sldMasterMk cId="0" sldId="2147483668"/>
        </pc:sldMasterMkLst>
        <pc:spChg chg="del">
          <ac:chgData name="Harriet Turner" userId="35d35eb4-5a30-4c6e-90c4-7e76efba73f5" providerId="ADAL" clId="{C7B133CA-070C-4A88-A7B6-E6D2A0148002}" dt="2022-05-17T11:40:33.331" v="112" actId="478"/>
          <ac:spMkLst>
            <pc:docMk/>
            <pc:sldMasterMk cId="0" sldId="2147483668"/>
            <ac:spMk id="1061" creationId="{00000000-0000-0000-0000-000000000000}"/>
          </ac:spMkLst>
        </pc:spChg>
        <pc:spChg chg="mod">
          <ac:chgData name="Harriet Turner" userId="35d35eb4-5a30-4c6e-90c4-7e76efba73f5" providerId="ADAL" clId="{C7B133CA-070C-4A88-A7B6-E6D2A0148002}" dt="2022-05-17T11:45:09.502" v="255" actId="6549"/>
          <ac:spMkLst>
            <pc:docMk/>
            <pc:sldMasterMk cId="0" sldId="2147483668"/>
            <ac:spMk id="1062"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8969" tIns="49486" rIns="98969" bIns="49486" numCol="1" anchor="t" anchorCtr="0" compatLnSpc="1">
            <a:prstTxWarp prst="textNoShape">
              <a:avLst/>
            </a:prstTxWarp>
          </a:bodyPr>
          <a:lstStyle>
            <a:lvl1pPr defTabSz="990600" eaLnBrk="0" hangingPunct="0">
              <a:defRPr/>
            </a:lvl1pPr>
          </a:lstStyle>
          <a:p>
            <a:pPr>
              <a:defRPr/>
            </a:pPr>
            <a:endParaRPr lang="en-GB"/>
          </a:p>
        </p:txBody>
      </p:sp>
      <p:sp>
        <p:nvSpPr>
          <p:cNvPr id="4099" name="Rectangle 3"/>
          <p:cNvSpPr>
            <a:spLocks noGrp="1" noChangeArrowheads="1"/>
          </p:cNvSpPr>
          <p:nvPr>
            <p:ph type="dt" idx="1"/>
          </p:nvPr>
        </p:nvSpPr>
        <p:spPr bwMode="auto">
          <a:xfrm>
            <a:off x="4021138" y="0"/>
            <a:ext cx="3078162" cy="512763"/>
          </a:xfrm>
          <a:prstGeom prst="rect">
            <a:avLst/>
          </a:prstGeom>
          <a:noFill/>
          <a:ln w="9525">
            <a:noFill/>
            <a:miter lim="800000"/>
            <a:headEnd/>
            <a:tailEnd/>
          </a:ln>
          <a:effectLst/>
        </p:spPr>
        <p:txBody>
          <a:bodyPr vert="horz" wrap="square" lIns="98969" tIns="49486" rIns="98969" bIns="49486" numCol="1" anchor="t" anchorCtr="0" compatLnSpc="1">
            <a:prstTxWarp prst="textNoShape">
              <a:avLst/>
            </a:prstTxWarp>
          </a:bodyPr>
          <a:lstStyle>
            <a:lvl1pPr algn="r" defTabSz="990600" eaLnBrk="0" hangingPunct="0">
              <a:defRPr/>
            </a:lvl1pPr>
          </a:lstStyle>
          <a:p>
            <a:pPr>
              <a:defRPr/>
            </a:pPr>
            <a:endParaRPr lang="en-GB"/>
          </a:p>
        </p:txBody>
      </p:sp>
      <p:sp>
        <p:nvSpPr>
          <p:cNvPr id="4100" name="Rectangle 4"/>
          <p:cNvSpPr>
            <a:spLocks noGrp="1" noRot="1" noChangeAspect="1" noChangeArrowheads="1" noTextEdit="1"/>
          </p:cNvSpPr>
          <p:nvPr>
            <p:ph type="sldImg" idx="2"/>
          </p:nvPr>
        </p:nvSpPr>
        <p:spPr bwMode="auto">
          <a:xfrm>
            <a:off x="835025" y="768350"/>
            <a:ext cx="5434013" cy="383857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8969" tIns="49486" rIns="98969" bIns="49486"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02" name="Rectangle 6"/>
          <p:cNvSpPr>
            <a:spLocks noGrp="1" noChangeArrowheads="1"/>
          </p:cNvSpPr>
          <p:nvPr>
            <p:ph type="ftr" sz="quarter" idx="4"/>
          </p:nvPr>
        </p:nvSpPr>
        <p:spPr bwMode="auto">
          <a:xfrm>
            <a:off x="0" y="9721850"/>
            <a:ext cx="3076575" cy="512763"/>
          </a:xfrm>
          <a:prstGeom prst="rect">
            <a:avLst/>
          </a:prstGeom>
          <a:noFill/>
          <a:ln w="9525">
            <a:noFill/>
            <a:miter lim="800000"/>
            <a:headEnd/>
            <a:tailEnd/>
          </a:ln>
          <a:effectLst/>
        </p:spPr>
        <p:txBody>
          <a:bodyPr vert="horz" wrap="square" lIns="98969" tIns="49486" rIns="98969" bIns="49486" numCol="1" anchor="b" anchorCtr="0" compatLnSpc="1">
            <a:prstTxWarp prst="textNoShape">
              <a:avLst/>
            </a:prstTxWarp>
          </a:bodyPr>
          <a:lstStyle>
            <a:lvl1pPr defTabSz="990600" eaLnBrk="0" hangingPunct="0">
              <a:defRPr/>
            </a:lvl1pPr>
          </a:lstStyle>
          <a:p>
            <a:pPr>
              <a:defRPr/>
            </a:pPr>
            <a:endParaRPr lang="en-GB"/>
          </a:p>
        </p:txBody>
      </p:sp>
      <p:sp>
        <p:nvSpPr>
          <p:cNvPr id="4103" name="Rectangle 7"/>
          <p:cNvSpPr>
            <a:spLocks noGrp="1" noChangeArrowheads="1"/>
          </p:cNvSpPr>
          <p:nvPr>
            <p:ph type="sldNum" sz="quarter" idx="5"/>
          </p:nvPr>
        </p:nvSpPr>
        <p:spPr bwMode="auto">
          <a:xfrm>
            <a:off x="4021138" y="9721850"/>
            <a:ext cx="3078162" cy="512763"/>
          </a:xfrm>
          <a:prstGeom prst="rect">
            <a:avLst/>
          </a:prstGeom>
          <a:noFill/>
          <a:ln w="9525">
            <a:noFill/>
            <a:miter lim="800000"/>
            <a:headEnd/>
            <a:tailEnd/>
          </a:ln>
          <a:effectLst/>
        </p:spPr>
        <p:txBody>
          <a:bodyPr vert="horz" wrap="square" lIns="98969" tIns="49486" rIns="98969" bIns="49486" numCol="1" anchor="b" anchorCtr="0" compatLnSpc="1">
            <a:prstTxWarp prst="textNoShape">
              <a:avLst/>
            </a:prstTxWarp>
          </a:bodyPr>
          <a:lstStyle>
            <a:lvl1pPr algn="r" defTabSz="990600" eaLnBrk="0" hangingPunct="0">
              <a:defRPr/>
            </a:lvl1pPr>
          </a:lstStyle>
          <a:p>
            <a:pPr>
              <a:defRPr/>
            </a:pPr>
            <a:fld id="{A040F647-4AD3-415C-BB01-EEC83120E01C}" type="slidenum">
              <a:rPr lang="en-GB"/>
              <a:pPr>
                <a:defRPr/>
              </a:pPr>
              <a:t>‹#›</a:t>
            </a:fld>
            <a:endParaRPr lang="en-GB"/>
          </a:p>
        </p:txBody>
      </p:sp>
    </p:spTree>
    <p:extLst>
      <p:ext uri="{BB962C8B-B14F-4D97-AF65-F5344CB8AC3E}">
        <p14:creationId xmlns:p14="http://schemas.microsoft.com/office/powerpoint/2010/main" val="21731248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Rdg Vesta"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Rdg Vesta"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Rdg Vesta"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Rdg Vesta"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Rdg Vesta"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Rectangle 18"/>
          <p:cNvSpPr>
            <a:spLocks noGrp="1" noChangeArrowheads="1"/>
          </p:cNvSpPr>
          <p:nvPr/>
        </p:nvSpPr>
        <p:spPr bwMode="auto">
          <a:xfrm>
            <a:off x="736600" y="1549400"/>
            <a:ext cx="24922163" cy="1654175"/>
          </a:xfrm>
          <a:prstGeom prst="rect">
            <a:avLst/>
          </a:prstGeom>
          <a:solidFill>
            <a:schemeClr val="tx2"/>
          </a:solidFill>
          <a:ln w="9525">
            <a:noFill/>
            <a:miter lim="800000"/>
            <a:headEnd/>
            <a:tailEnd/>
          </a:ln>
        </p:spPr>
        <p:txBody>
          <a:bodyPr lIns="0" tIns="0" rIns="0" bIns="0"/>
          <a:lstStyle/>
          <a:p>
            <a:pPr>
              <a:defRPr/>
            </a:pPr>
            <a:r>
              <a:rPr lang="en-GB" sz="8100" dirty="0">
                <a:solidFill>
                  <a:schemeClr val="bg1"/>
                </a:solidFill>
                <a:cs typeface="Arial" pitchFamily="34" charset="0"/>
              </a:rPr>
              <a:t>Click to edit Master title style</a:t>
            </a:r>
            <a:endParaRPr lang="en-US" dirty="0">
              <a:latin typeface="Arial" pitchFamily="34" charset="0"/>
              <a:cs typeface="Arial" pitchFamily="34" charset="0"/>
            </a:endParaRPr>
          </a:p>
        </p:txBody>
      </p:sp>
      <p:sp>
        <p:nvSpPr>
          <p:cNvPr id="3" name="Content Placeholder 2"/>
          <p:cNvSpPr>
            <a:spLocks noGrp="1"/>
          </p:cNvSpPr>
          <p:nvPr>
            <p:ph idx="1"/>
          </p:nvPr>
        </p:nvSpPr>
        <p:spPr>
          <a:xfrm>
            <a:off x="304800" y="4213225"/>
            <a:ext cx="6661150" cy="16381413"/>
          </a:xfrm>
          <a:prstGeom prst="rect">
            <a:avLst/>
          </a:prstGeom>
        </p:spPr>
        <p:txBody>
          <a:bodyPr/>
          <a:lstStyle>
            <a:lvl1pPr marL="360000" indent="-360000">
              <a:spcBef>
                <a:spcPts val="1400"/>
              </a:spcBef>
              <a:defRPr sz="1900"/>
            </a:lvl1pPr>
            <a:lvl2pPr marL="720000" indent="-360000">
              <a:spcBef>
                <a:spcPts val="1000"/>
              </a:spcBef>
              <a:buFont typeface="Arial" pitchFamily="34" charset="0"/>
              <a:buChar char="•"/>
              <a:defRPr sz="1900"/>
            </a:lvl2pPr>
            <a:lvl3pPr marL="1080000" indent="-360000">
              <a:spcBef>
                <a:spcPts val="600"/>
              </a:spcBef>
              <a:buFont typeface="Rdg Vesta" pitchFamily="2" charset="0"/>
              <a:buChar char="−"/>
              <a:defRPr sz="1600"/>
            </a:lvl3pPr>
            <a:lvl4pPr marL="1350000" indent="-270000">
              <a:spcBef>
                <a:spcPts val="500"/>
              </a:spcBef>
              <a:buFont typeface="Arial" pitchFamily="34" charset="0"/>
              <a:buChar char="•"/>
              <a:defRPr sz="1600"/>
            </a:lvl4pPr>
            <a:lvl5pPr marL="1530000" indent="-180000">
              <a:spcBef>
                <a:spcPts val="500"/>
              </a:spcBef>
              <a:buClr>
                <a:schemeClr val="tx2"/>
              </a:buClr>
              <a:buFont typeface="Rdg Vesta" pitchFamily="2"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6146" name="Picture 11" descr="Rdg Device Reversed"/>
          <p:cNvPicPr>
            <a:picLocks noChangeArrowheads="1"/>
          </p:cNvPicPr>
          <p:nvPr userDrawn="1"/>
        </p:nvPicPr>
        <p:blipFill>
          <a:blip r:embed="rId2" cstate="print"/>
          <a:srcRect/>
          <a:stretch>
            <a:fillRect/>
          </a:stretch>
        </p:blipFill>
        <p:spPr bwMode="auto">
          <a:xfrm>
            <a:off x="26395363" y="692874"/>
            <a:ext cx="3148012" cy="1019175"/>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7" name="Rectangle 33"/>
          <p:cNvSpPr>
            <a:spLocks noChangeArrowheads="1"/>
          </p:cNvSpPr>
          <p:nvPr/>
        </p:nvSpPr>
        <p:spPr bwMode="auto">
          <a:xfrm>
            <a:off x="0" y="0"/>
            <a:ext cx="30279975" cy="3836146"/>
          </a:xfrm>
          <a:prstGeom prst="rect">
            <a:avLst/>
          </a:prstGeom>
          <a:solidFill>
            <a:schemeClr val="tx2"/>
          </a:solidFill>
          <a:ln w="9525">
            <a:noFill/>
            <a:miter lim="800000"/>
            <a:headEnd/>
            <a:tailEnd/>
          </a:ln>
        </p:spPr>
        <p:txBody>
          <a:bodyPr wrap="none" anchor="ctr"/>
          <a:lstStyle/>
          <a:p>
            <a:pPr>
              <a:defRPr/>
            </a:pPr>
            <a:endParaRPr lang="en-GB"/>
          </a:p>
        </p:txBody>
      </p:sp>
      <p:sp>
        <p:nvSpPr>
          <p:cNvPr id="1062" name="Text Box 38"/>
          <p:cNvSpPr txBox="1">
            <a:spLocks noChangeArrowheads="1"/>
          </p:cNvSpPr>
          <p:nvPr/>
        </p:nvSpPr>
        <p:spPr bwMode="auto">
          <a:xfrm>
            <a:off x="616643" y="3202539"/>
            <a:ext cx="28261758" cy="548221"/>
          </a:xfrm>
          <a:prstGeom prst="rect">
            <a:avLst/>
          </a:prstGeom>
          <a:solidFill>
            <a:schemeClr val="tx2"/>
          </a:solidFill>
          <a:ln w="9525">
            <a:noFill/>
            <a:miter lim="800000"/>
            <a:headEnd/>
            <a:tailEnd/>
          </a:ln>
        </p:spPr>
        <p:txBody>
          <a:bodyPr lIns="91436" tIns="45717" rIns="91436" bIns="45717">
            <a:spAutoFit/>
          </a:bodyPr>
          <a:lstStyle/>
          <a:p>
            <a:pPr defTabSz="912813" eaLnBrk="0" hangingPunct="0">
              <a:lnSpc>
                <a:spcPct val="110000"/>
              </a:lnSpc>
              <a:defRPr/>
            </a:pPr>
            <a:r>
              <a:rPr lang="en-GB" sz="2900" dirty="0">
                <a:solidFill>
                  <a:srgbClr val="FFFFFF"/>
                </a:solidFill>
              </a:rPr>
              <a:t>Harriet Turner   </a:t>
            </a:r>
            <a:r>
              <a:rPr lang="en-GB" sz="2900" dirty="0">
                <a:solidFill>
                  <a:schemeClr val="accent5"/>
                </a:solidFill>
              </a:rPr>
              <a:t>|</a:t>
            </a:r>
            <a:r>
              <a:rPr lang="en-GB" sz="2900" dirty="0">
                <a:solidFill>
                  <a:srgbClr val="FFFFFF"/>
                </a:solidFill>
              </a:rPr>
              <a:t>  Mathew Owens   </a:t>
            </a:r>
            <a:r>
              <a:rPr lang="en-GB" sz="2900" dirty="0">
                <a:solidFill>
                  <a:schemeClr val="accent5"/>
                </a:solidFill>
              </a:rPr>
              <a:t>|</a:t>
            </a:r>
            <a:r>
              <a:rPr lang="en-GB" sz="2900" dirty="0">
                <a:solidFill>
                  <a:srgbClr val="FFFFFF"/>
                </a:solidFill>
              </a:rPr>
              <a:t>  Matthew Lang  |  Siegfried Gonzi  |  Pete Riley</a:t>
            </a:r>
            <a:endParaRPr lang="en-GB" sz="2000" dirty="0">
              <a:solidFill>
                <a:srgbClr val="FFFFFF"/>
              </a:solidFill>
            </a:endParaRPr>
          </a:p>
        </p:txBody>
      </p:sp>
      <p:sp>
        <p:nvSpPr>
          <p:cNvPr id="1028" name="Rectangle 39"/>
          <p:cNvSpPr>
            <a:spLocks noGrp="1" noChangeArrowheads="1"/>
          </p:cNvSpPr>
          <p:nvPr>
            <p:ph type="body" idx="1"/>
          </p:nvPr>
        </p:nvSpPr>
        <p:spPr bwMode="auto">
          <a:xfrm>
            <a:off x="458482" y="3980748"/>
            <a:ext cx="13812864" cy="168357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
        <p:nvSpPr>
          <p:cNvPr id="1030" name="Rectangle 42"/>
          <p:cNvSpPr>
            <a:spLocks noGrp="1" noChangeArrowheads="1"/>
          </p:cNvSpPr>
          <p:nvPr>
            <p:ph type="title"/>
          </p:nvPr>
        </p:nvSpPr>
        <p:spPr bwMode="auto">
          <a:xfrm>
            <a:off x="713283" y="954259"/>
            <a:ext cx="28499990" cy="211035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endParaRPr lang="en-GB" dirty="0"/>
          </a:p>
        </p:txBody>
      </p:sp>
      <p:sp>
        <p:nvSpPr>
          <p:cNvPr id="1067" name="Rectangle 43"/>
          <p:cNvSpPr>
            <a:spLocks noChangeArrowheads="1"/>
          </p:cNvSpPr>
          <p:nvPr/>
        </p:nvSpPr>
        <p:spPr bwMode="auto">
          <a:xfrm>
            <a:off x="0" y="0"/>
            <a:ext cx="30279975" cy="21388388"/>
          </a:xfrm>
          <a:prstGeom prst="rect">
            <a:avLst/>
          </a:prstGeom>
          <a:noFill/>
          <a:ln w="9525">
            <a:solidFill>
              <a:schemeClr val="tx2"/>
            </a:solidFill>
            <a:miter lim="800000"/>
            <a:headEnd/>
            <a:tailEnd/>
          </a:ln>
          <a:effectLst/>
        </p:spPr>
        <p:txBody>
          <a:bodyPr wrap="none" anchor="ctr"/>
          <a:lstStyle/>
          <a:p>
            <a:pPr algn="ctr" defTabSz="2952750">
              <a:defRPr/>
            </a:pPr>
            <a:endParaRPr lang="en-US"/>
          </a:p>
        </p:txBody>
      </p:sp>
    </p:spTree>
  </p:cSld>
  <p:clrMap bg1="lt1" tx1="dk1" bg2="lt2" tx2="dk2" accent1="accent1" accent2="accent2" accent3="accent3" accent4="accent4" accent5="accent5" accent6="accent6" hlink="hlink" folHlink="folHlink"/>
  <p:sldLayoutIdLst>
    <p:sldLayoutId id="2147483670" r:id="rId1"/>
  </p:sldLayoutIdLst>
  <p:txStyles>
    <p:titleStyle>
      <a:lvl1pPr algn="l" defTabSz="2952750" rtl="0" eaLnBrk="1" fontAlgn="base" hangingPunct="1">
        <a:lnSpc>
          <a:spcPct val="105000"/>
        </a:lnSpc>
        <a:spcBef>
          <a:spcPct val="60000"/>
        </a:spcBef>
        <a:spcAft>
          <a:spcPct val="0"/>
        </a:spcAft>
        <a:defRPr sz="8100">
          <a:solidFill>
            <a:schemeClr val="bg1"/>
          </a:solidFill>
          <a:latin typeface="+mj-lt"/>
          <a:ea typeface="+mj-ea"/>
          <a:cs typeface="+mj-cs"/>
        </a:defRPr>
      </a:lvl1pPr>
      <a:lvl2pPr algn="l" defTabSz="2952750" rtl="0" eaLnBrk="1" fontAlgn="base" hangingPunct="1">
        <a:lnSpc>
          <a:spcPct val="105000"/>
        </a:lnSpc>
        <a:spcBef>
          <a:spcPct val="60000"/>
        </a:spcBef>
        <a:spcAft>
          <a:spcPct val="0"/>
        </a:spcAft>
        <a:defRPr sz="8100">
          <a:solidFill>
            <a:schemeClr val="bg1"/>
          </a:solidFill>
          <a:latin typeface="Rdg Vesta" pitchFamily="2" charset="0"/>
        </a:defRPr>
      </a:lvl2pPr>
      <a:lvl3pPr algn="l" defTabSz="2952750" rtl="0" eaLnBrk="1" fontAlgn="base" hangingPunct="1">
        <a:lnSpc>
          <a:spcPct val="105000"/>
        </a:lnSpc>
        <a:spcBef>
          <a:spcPct val="60000"/>
        </a:spcBef>
        <a:spcAft>
          <a:spcPct val="0"/>
        </a:spcAft>
        <a:defRPr sz="8100">
          <a:solidFill>
            <a:schemeClr val="bg1"/>
          </a:solidFill>
          <a:latin typeface="Rdg Vesta" pitchFamily="2" charset="0"/>
        </a:defRPr>
      </a:lvl3pPr>
      <a:lvl4pPr algn="l" defTabSz="2952750" rtl="0" eaLnBrk="1" fontAlgn="base" hangingPunct="1">
        <a:lnSpc>
          <a:spcPct val="105000"/>
        </a:lnSpc>
        <a:spcBef>
          <a:spcPct val="60000"/>
        </a:spcBef>
        <a:spcAft>
          <a:spcPct val="0"/>
        </a:spcAft>
        <a:defRPr sz="8100">
          <a:solidFill>
            <a:schemeClr val="bg1"/>
          </a:solidFill>
          <a:latin typeface="Rdg Vesta" pitchFamily="2" charset="0"/>
        </a:defRPr>
      </a:lvl4pPr>
      <a:lvl5pPr algn="l" defTabSz="2952750" rtl="0" eaLnBrk="1" fontAlgn="base" hangingPunct="1">
        <a:lnSpc>
          <a:spcPct val="105000"/>
        </a:lnSpc>
        <a:spcBef>
          <a:spcPct val="60000"/>
        </a:spcBef>
        <a:spcAft>
          <a:spcPct val="0"/>
        </a:spcAft>
        <a:defRPr sz="8100">
          <a:solidFill>
            <a:schemeClr val="bg1"/>
          </a:solidFill>
          <a:latin typeface="Rdg Vesta" pitchFamily="2" charset="0"/>
        </a:defRPr>
      </a:lvl5pPr>
      <a:lvl6pPr marL="457200" algn="l" defTabSz="2952750" rtl="0" eaLnBrk="1" fontAlgn="base" hangingPunct="1">
        <a:lnSpc>
          <a:spcPct val="105000"/>
        </a:lnSpc>
        <a:spcBef>
          <a:spcPct val="60000"/>
        </a:spcBef>
        <a:spcAft>
          <a:spcPct val="0"/>
        </a:spcAft>
        <a:defRPr sz="8100">
          <a:solidFill>
            <a:schemeClr val="bg1"/>
          </a:solidFill>
          <a:latin typeface="Rdg Vesta" pitchFamily="2" charset="0"/>
        </a:defRPr>
      </a:lvl6pPr>
      <a:lvl7pPr marL="914400" algn="l" defTabSz="2952750" rtl="0" eaLnBrk="1" fontAlgn="base" hangingPunct="1">
        <a:lnSpc>
          <a:spcPct val="105000"/>
        </a:lnSpc>
        <a:spcBef>
          <a:spcPct val="60000"/>
        </a:spcBef>
        <a:spcAft>
          <a:spcPct val="0"/>
        </a:spcAft>
        <a:defRPr sz="8100">
          <a:solidFill>
            <a:schemeClr val="bg1"/>
          </a:solidFill>
          <a:latin typeface="Rdg Vesta" pitchFamily="2" charset="0"/>
        </a:defRPr>
      </a:lvl7pPr>
      <a:lvl8pPr marL="1371600" algn="l" defTabSz="2952750" rtl="0" eaLnBrk="1" fontAlgn="base" hangingPunct="1">
        <a:lnSpc>
          <a:spcPct val="105000"/>
        </a:lnSpc>
        <a:spcBef>
          <a:spcPct val="60000"/>
        </a:spcBef>
        <a:spcAft>
          <a:spcPct val="0"/>
        </a:spcAft>
        <a:defRPr sz="8100">
          <a:solidFill>
            <a:schemeClr val="bg1"/>
          </a:solidFill>
          <a:latin typeface="Rdg Vesta" pitchFamily="2" charset="0"/>
        </a:defRPr>
      </a:lvl8pPr>
      <a:lvl9pPr marL="1828800" algn="l" defTabSz="2952750" rtl="0" eaLnBrk="1" fontAlgn="base" hangingPunct="1">
        <a:lnSpc>
          <a:spcPct val="105000"/>
        </a:lnSpc>
        <a:spcBef>
          <a:spcPct val="60000"/>
        </a:spcBef>
        <a:spcAft>
          <a:spcPct val="0"/>
        </a:spcAft>
        <a:defRPr sz="8100">
          <a:solidFill>
            <a:schemeClr val="bg1"/>
          </a:solidFill>
          <a:latin typeface="Rdg Vesta" pitchFamily="2" charset="0"/>
        </a:defRPr>
      </a:lvl9pPr>
    </p:titleStyle>
    <p:bodyStyle>
      <a:lvl1pPr marL="455613" indent="-455613" algn="l" defTabSz="2952750" rtl="0" eaLnBrk="1" fontAlgn="base" hangingPunct="1">
        <a:lnSpc>
          <a:spcPct val="125000"/>
        </a:lnSpc>
        <a:spcBef>
          <a:spcPct val="60000"/>
        </a:spcBef>
        <a:spcAft>
          <a:spcPct val="0"/>
        </a:spcAft>
        <a:buClr>
          <a:schemeClr val="tx2"/>
        </a:buClr>
        <a:buChar char="•"/>
        <a:defRPr sz="2600">
          <a:solidFill>
            <a:schemeClr val="tx1"/>
          </a:solidFill>
          <a:latin typeface="+mn-lt"/>
          <a:ea typeface="+mn-ea"/>
          <a:cs typeface="+mn-cs"/>
        </a:defRPr>
      </a:lvl1pPr>
      <a:lvl2pPr marL="1000125" indent="-457200" algn="l" defTabSz="2952750" rtl="0" eaLnBrk="1" fontAlgn="base" hangingPunct="1">
        <a:lnSpc>
          <a:spcPct val="125000"/>
        </a:lnSpc>
        <a:spcBef>
          <a:spcPct val="40000"/>
        </a:spcBef>
        <a:spcAft>
          <a:spcPct val="0"/>
        </a:spcAft>
        <a:buClr>
          <a:schemeClr val="tx2"/>
        </a:buClr>
        <a:buChar char="•"/>
        <a:defRPr sz="2600">
          <a:solidFill>
            <a:schemeClr val="tx1"/>
          </a:solidFill>
          <a:latin typeface="+mn-lt"/>
        </a:defRPr>
      </a:lvl2pPr>
      <a:lvl3pPr marL="1331913" indent="-342900" algn="l" defTabSz="2952750" rtl="0" eaLnBrk="1" fontAlgn="base" hangingPunct="1">
        <a:lnSpc>
          <a:spcPct val="125000"/>
        </a:lnSpc>
        <a:spcBef>
          <a:spcPct val="30000"/>
        </a:spcBef>
        <a:spcAft>
          <a:spcPct val="0"/>
        </a:spcAft>
        <a:buClr>
          <a:schemeClr val="tx2"/>
        </a:buClr>
        <a:buChar char="•"/>
        <a:defRPr sz="2200">
          <a:solidFill>
            <a:schemeClr val="tx1"/>
          </a:solidFill>
          <a:latin typeface="+mn-lt"/>
        </a:defRPr>
      </a:lvl3pPr>
      <a:lvl4pPr marL="1644650" indent="-301625" algn="l" defTabSz="2952750" rtl="0" eaLnBrk="1" fontAlgn="base" hangingPunct="1">
        <a:lnSpc>
          <a:spcPct val="125000"/>
        </a:lnSpc>
        <a:spcBef>
          <a:spcPct val="40000"/>
        </a:spcBef>
        <a:spcAft>
          <a:spcPct val="0"/>
        </a:spcAft>
        <a:buClr>
          <a:schemeClr val="tx2"/>
        </a:buClr>
        <a:buChar char="•"/>
        <a:defRPr sz="2000">
          <a:solidFill>
            <a:schemeClr val="tx1"/>
          </a:solidFill>
          <a:latin typeface="+mn-lt"/>
        </a:defRPr>
      </a:lvl4pPr>
      <a:lvl5pPr marL="2562225" indent="-738188" algn="l" defTabSz="2952750" rtl="0" eaLnBrk="1" fontAlgn="base" hangingPunct="1">
        <a:lnSpc>
          <a:spcPct val="125000"/>
        </a:lnSpc>
        <a:spcBef>
          <a:spcPct val="60000"/>
        </a:spcBef>
        <a:spcAft>
          <a:spcPct val="0"/>
        </a:spcAft>
        <a:buChar char="»"/>
        <a:defRPr>
          <a:solidFill>
            <a:schemeClr val="tx1"/>
          </a:solidFill>
          <a:latin typeface="+mn-lt"/>
        </a:defRPr>
      </a:lvl5pPr>
      <a:lvl6pPr marL="3019425" indent="-738188" algn="l" defTabSz="2952750" rtl="0" eaLnBrk="1" fontAlgn="base" hangingPunct="1">
        <a:lnSpc>
          <a:spcPct val="125000"/>
        </a:lnSpc>
        <a:spcBef>
          <a:spcPct val="60000"/>
        </a:spcBef>
        <a:spcAft>
          <a:spcPct val="0"/>
        </a:spcAft>
        <a:buChar char="»"/>
        <a:defRPr>
          <a:solidFill>
            <a:schemeClr val="tx1"/>
          </a:solidFill>
          <a:latin typeface="+mn-lt"/>
        </a:defRPr>
      </a:lvl6pPr>
      <a:lvl7pPr marL="3476625" indent="-738188" algn="l" defTabSz="2952750" rtl="0" eaLnBrk="1" fontAlgn="base" hangingPunct="1">
        <a:lnSpc>
          <a:spcPct val="125000"/>
        </a:lnSpc>
        <a:spcBef>
          <a:spcPct val="60000"/>
        </a:spcBef>
        <a:spcAft>
          <a:spcPct val="0"/>
        </a:spcAft>
        <a:buChar char="»"/>
        <a:defRPr>
          <a:solidFill>
            <a:schemeClr val="tx1"/>
          </a:solidFill>
          <a:latin typeface="+mn-lt"/>
        </a:defRPr>
      </a:lvl7pPr>
      <a:lvl8pPr marL="3933825" indent="-738188" algn="l" defTabSz="2952750" rtl="0" eaLnBrk="1" fontAlgn="base" hangingPunct="1">
        <a:lnSpc>
          <a:spcPct val="125000"/>
        </a:lnSpc>
        <a:spcBef>
          <a:spcPct val="60000"/>
        </a:spcBef>
        <a:spcAft>
          <a:spcPct val="0"/>
        </a:spcAft>
        <a:buChar char="»"/>
        <a:defRPr>
          <a:solidFill>
            <a:schemeClr val="tx1"/>
          </a:solidFill>
          <a:latin typeface="+mn-lt"/>
        </a:defRPr>
      </a:lvl8pPr>
      <a:lvl9pPr marL="4391025" indent="-738188" algn="l" defTabSz="2952750" rtl="0" eaLnBrk="1" fontAlgn="base" hangingPunct="1">
        <a:lnSpc>
          <a:spcPct val="125000"/>
        </a:lnSpc>
        <a:spcBef>
          <a:spcPct val="6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1"/>
          <p:cNvSpPr>
            <a:spLocks noGrp="1"/>
          </p:cNvSpPr>
          <p:nvPr>
            <p:ph idx="1"/>
          </p:nvPr>
        </p:nvSpPr>
        <p:spPr bwMode="auto">
          <a:xfrm>
            <a:off x="7478713" y="4068763"/>
            <a:ext cx="6653162" cy="16381412"/>
          </a:xfrm>
          <a:ln>
            <a:miter lim="800000"/>
            <a:headEnd/>
            <a:tailEnd/>
          </a:ln>
        </p:spPr>
        <p:txBody>
          <a:bodyPr vert="horz" wrap="square" lIns="91440" tIns="45720" rIns="91440" bIns="45720" numCol="1" anchor="t" anchorCtr="0" compatLnSpc="1">
            <a:prstTxWarp prst="textNoShape">
              <a:avLst/>
            </a:prstTxWarp>
          </a:bodyPr>
          <a:lstStyle/>
          <a:p>
            <a:pPr marL="358775" indent="-358775" eaLnBrk="1" hangingPunct="1">
              <a:buFontTx/>
              <a:buNone/>
              <a:defRPr/>
            </a:pPr>
            <a:r>
              <a:rPr lang="en-GB" dirty="0">
                <a:solidFill>
                  <a:schemeClr val="tx2"/>
                </a:solidFill>
              </a:rPr>
              <a:t>	</a:t>
            </a:r>
            <a:r>
              <a:rPr lang="en-GB" sz="3200" b="1" dirty="0">
                <a:solidFill>
                  <a:schemeClr val="tx2"/>
                </a:solidFill>
              </a:rPr>
              <a:t>Multiple spacecraft and age of observations</a:t>
            </a:r>
          </a:p>
          <a:p>
            <a:pPr marL="358775" indent="-358775" eaLnBrk="1" hangingPunct="1">
              <a:defRPr/>
            </a:pPr>
            <a:r>
              <a:rPr lang="en-GB" sz="2000" dirty="0"/>
              <a:t>Experiments assimilating observations from individual spacecraft and all spacecraft.</a:t>
            </a:r>
          </a:p>
          <a:p>
            <a:pPr marL="358775" indent="-358775" eaLnBrk="1" hangingPunct="1">
              <a:defRPr/>
            </a:pPr>
            <a:r>
              <a:rPr lang="en-GB" sz="2000" dirty="0"/>
              <a:t>In general, it is better to assimilate multiple observations than individual observations, even if they are not in an ideal location (Figure 2).</a:t>
            </a:r>
          </a:p>
          <a:p>
            <a:pPr marL="358775" indent="-358775" eaLnBrk="1" hangingPunct="1">
              <a:defRPr/>
            </a:pPr>
            <a:endParaRPr lang="en-GB" sz="2000" kern="1200" dirty="0">
              <a:solidFill>
                <a:srgbClr val="000000"/>
              </a:solidFill>
              <a:latin typeface="Rdg Vesta" pitchFamily="2" charset="0"/>
            </a:endParaRPr>
          </a:p>
          <a:p>
            <a:pPr marL="358775" indent="-358775" eaLnBrk="1" hangingPunct="1">
              <a:defRPr/>
            </a:pPr>
            <a:endParaRPr lang="en-GB" sz="2000" kern="1200" dirty="0">
              <a:solidFill>
                <a:srgbClr val="000000"/>
              </a:solidFill>
              <a:latin typeface="Rdg Vesta" pitchFamily="2" charset="0"/>
            </a:endParaRPr>
          </a:p>
          <a:p>
            <a:pPr marL="358775" indent="-358775" eaLnBrk="1" hangingPunct="1">
              <a:defRPr/>
            </a:pPr>
            <a:endParaRPr lang="en-GB" sz="2000" kern="1200" dirty="0">
              <a:solidFill>
                <a:srgbClr val="000000"/>
              </a:solidFill>
              <a:latin typeface="Rdg Vesta" pitchFamily="2" charset="0"/>
            </a:endParaRPr>
          </a:p>
          <a:p>
            <a:pPr marL="358775" indent="-358775" eaLnBrk="1" hangingPunct="1">
              <a:defRPr/>
            </a:pPr>
            <a:endParaRPr lang="en-GB" sz="2000" kern="1200" dirty="0">
              <a:solidFill>
                <a:srgbClr val="000000"/>
              </a:solidFill>
              <a:latin typeface="Rdg Vesta" pitchFamily="2" charset="0"/>
            </a:endParaRPr>
          </a:p>
          <a:p>
            <a:pPr marL="358775" indent="-358775" eaLnBrk="1" hangingPunct="1">
              <a:defRPr/>
            </a:pPr>
            <a:endParaRPr lang="en-GB" sz="2000" kern="1200" dirty="0">
              <a:solidFill>
                <a:srgbClr val="000000"/>
              </a:solidFill>
              <a:latin typeface="Rdg Vesta" pitchFamily="2" charset="0"/>
            </a:endParaRPr>
          </a:p>
          <a:p>
            <a:pPr marL="358775" indent="-358775" eaLnBrk="1" hangingPunct="1">
              <a:defRPr/>
            </a:pPr>
            <a:endParaRPr lang="en-GB" sz="2000" kern="1200" dirty="0">
              <a:solidFill>
                <a:srgbClr val="000000"/>
              </a:solidFill>
              <a:latin typeface="Rdg Vesta" pitchFamily="2" charset="0"/>
            </a:endParaRPr>
          </a:p>
          <a:p>
            <a:pPr marL="358775" indent="-358775" eaLnBrk="1" hangingPunct="1">
              <a:defRPr/>
            </a:pPr>
            <a:endParaRPr lang="en-GB" sz="2000" kern="1200" dirty="0">
              <a:solidFill>
                <a:srgbClr val="000000"/>
              </a:solidFill>
              <a:latin typeface="Rdg Vesta" pitchFamily="2" charset="0"/>
            </a:endParaRPr>
          </a:p>
          <a:p>
            <a:pPr marL="358775" indent="-358775" eaLnBrk="1" hangingPunct="1">
              <a:defRPr/>
            </a:pPr>
            <a:endParaRPr lang="en-GB" sz="2000" kern="1200" dirty="0">
              <a:solidFill>
                <a:srgbClr val="000000"/>
              </a:solidFill>
              <a:latin typeface="Rdg Vesta" pitchFamily="2" charset="0"/>
            </a:endParaRPr>
          </a:p>
          <a:p>
            <a:pPr marL="358775" indent="-358775" eaLnBrk="1" hangingPunct="1">
              <a:defRPr/>
            </a:pPr>
            <a:endParaRPr lang="en-GB" sz="2000" kern="1200" dirty="0">
              <a:solidFill>
                <a:srgbClr val="000000"/>
              </a:solidFill>
              <a:latin typeface="Rdg Vesta" pitchFamily="2" charset="0"/>
            </a:endParaRPr>
          </a:p>
          <a:p>
            <a:pPr marL="358775" indent="-358775" eaLnBrk="1" hangingPunct="1">
              <a:defRPr/>
            </a:pPr>
            <a:endParaRPr lang="en-GB" sz="2000" kern="1200" dirty="0">
              <a:solidFill>
                <a:srgbClr val="000000"/>
              </a:solidFill>
              <a:latin typeface="Rdg Vesta" pitchFamily="2" charset="0"/>
            </a:endParaRPr>
          </a:p>
          <a:p>
            <a:pPr marL="358775" indent="-358775" eaLnBrk="1" hangingPunct="1">
              <a:defRPr/>
            </a:pPr>
            <a:endParaRPr lang="en-GB" sz="2000" kern="1200" dirty="0">
              <a:solidFill>
                <a:srgbClr val="000000"/>
              </a:solidFill>
              <a:latin typeface="Rdg Vesta" pitchFamily="2" charset="0"/>
            </a:endParaRPr>
          </a:p>
          <a:p>
            <a:pPr marL="358775" indent="-358775" eaLnBrk="1" hangingPunct="1">
              <a:defRPr/>
            </a:pPr>
            <a:endParaRPr lang="en-GB" sz="2000" kern="1200" dirty="0">
              <a:solidFill>
                <a:srgbClr val="000000"/>
              </a:solidFill>
              <a:latin typeface="Rdg Vesta" pitchFamily="2" charset="0"/>
            </a:endParaRPr>
          </a:p>
          <a:p>
            <a:pPr marL="0" indent="0" eaLnBrk="1" hangingPunct="1">
              <a:buNone/>
              <a:defRPr/>
            </a:pPr>
            <a:r>
              <a:rPr lang="en-GB" sz="1800" b="1" kern="1200" dirty="0">
                <a:solidFill>
                  <a:srgbClr val="000000"/>
                </a:solidFill>
                <a:latin typeface="Rdg Vesta" pitchFamily="2" charset="0"/>
              </a:rPr>
              <a:t>Figure 2.  </a:t>
            </a:r>
            <a:r>
              <a:rPr lang="en-GB" sz="1800" kern="1200" dirty="0">
                <a:solidFill>
                  <a:srgbClr val="000000"/>
                </a:solidFill>
                <a:latin typeface="Rdg Vesta" pitchFamily="2" charset="0"/>
              </a:rPr>
              <a:t>Variation of MAE (mean absolute error) with forecast lead time for experiments assimilating individual and all spacecraft for the different forecast locations (rows) for the two time periods (columns). The shaded regions show the range of corotation times for the associated spacecraft. </a:t>
            </a:r>
          </a:p>
          <a:p>
            <a:pPr>
              <a:defRPr/>
            </a:pPr>
            <a:r>
              <a:rPr lang="en-GB" sz="2000" dirty="0"/>
              <a:t>When assimilating individual spacecraft, there is a jump in error when forecast lead time exceeds corotation time. This can be explained by the effect age of the observation (Figure 3). </a:t>
            </a:r>
            <a:br>
              <a:rPr lang="en-GB" sz="2000" dirty="0"/>
            </a:br>
            <a:endParaRPr lang="en-GB" sz="2000" dirty="0"/>
          </a:p>
          <a:p>
            <a:pPr>
              <a:defRPr/>
            </a:pPr>
            <a:endParaRPr lang="en-GB" sz="2000" dirty="0"/>
          </a:p>
          <a:p>
            <a:pPr>
              <a:defRPr/>
            </a:pPr>
            <a:endParaRPr lang="en-GB" sz="2000" dirty="0"/>
          </a:p>
          <a:p>
            <a:pPr>
              <a:defRPr/>
            </a:pPr>
            <a:endParaRPr lang="en-GB" sz="2000" dirty="0"/>
          </a:p>
          <a:p>
            <a:pPr>
              <a:defRPr/>
            </a:pPr>
            <a:endParaRPr lang="en-GB" sz="2000" dirty="0"/>
          </a:p>
          <a:p>
            <a:pPr marL="0" indent="0">
              <a:buNone/>
              <a:defRPr/>
            </a:pPr>
            <a:r>
              <a:rPr lang="en-GB" sz="1800" b="1" dirty="0"/>
              <a:t>Figure 3. </a:t>
            </a:r>
            <a:r>
              <a:rPr lang="en-GB" sz="1800" dirty="0"/>
              <a:t>Schematic showing the effective age of the observations. </a:t>
            </a:r>
            <a:endParaRPr lang="en-GB" sz="1800" kern="1200" dirty="0">
              <a:solidFill>
                <a:srgbClr val="000000"/>
              </a:solidFill>
              <a:latin typeface="Rdg Vesta" pitchFamily="2" charset="0"/>
            </a:endParaRPr>
          </a:p>
          <a:p>
            <a:pPr marL="0" indent="0" eaLnBrk="1" hangingPunct="1">
              <a:buNone/>
              <a:defRPr/>
            </a:pPr>
            <a:r>
              <a:rPr lang="en-GB" sz="1800" kern="1200" dirty="0">
                <a:solidFill>
                  <a:srgbClr val="000000"/>
                </a:solidFill>
                <a:latin typeface="Rdg Vesta" pitchFamily="2" charset="0"/>
              </a:rPr>
              <a:t> </a:t>
            </a:r>
          </a:p>
        </p:txBody>
      </p:sp>
      <p:sp>
        <p:nvSpPr>
          <p:cNvPr id="1039" name="Rectangle 6"/>
          <p:cNvSpPr>
            <a:spLocks noChangeArrowheads="1"/>
          </p:cNvSpPr>
          <p:nvPr/>
        </p:nvSpPr>
        <p:spPr bwMode="auto">
          <a:xfrm>
            <a:off x="22255163" y="9470058"/>
            <a:ext cx="7286625" cy="5565502"/>
          </a:xfrm>
          <a:prstGeom prst="rect">
            <a:avLst/>
          </a:prstGeom>
          <a:noFill/>
          <a:ln w="9525">
            <a:noFill/>
            <a:miter lim="800000"/>
            <a:headEnd/>
            <a:tailEnd/>
          </a:ln>
        </p:spPr>
        <p:txBody>
          <a:bodyPr lIns="0" tIns="0" rIns="0" bIns="0"/>
          <a:lstStyle/>
          <a:p>
            <a:pPr marL="352425" lvl="0" indent="-352425" defTabSz="914400">
              <a:lnSpc>
                <a:spcPct val="100000"/>
              </a:lnSpc>
              <a:spcBef>
                <a:spcPts val="2600"/>
              </a:spcBef>
              <a:buClrTx/>
              <a:buNone/>
            </a:pPr>
            <a:r>
              <a:rPr lang="en-GB" sz="3200" dirty="0">
                <a:solidFill>
                  <a:schemeClr val="tx2"/>
                </a:solidFill>
              </a:rPr>
              <a:t>	</a:t>
            </a:r>
            <a:r>
              <a:rPr lang="en-GB" sz="3200" b="1" dirty="0">
                <a:solidFill>
                  <a:schemeClr val="tx2"/>
                </a:solidFill>
              </a:rPr>
              <a:t>Future work</a:t>
            </a:r>
          </a:p>
          <a:p>
            <a:pPr marL="342900" lvl="0" indent="-342900" defTabSz="914400" fontAlgn="auto">
              <a:lnSpc>
                <a:spcPct val="125000"/>
              </a:lnSpc>
              <a:spcBef>
                <a:spcPts val="1800"/>
              </a:spcBef>
              <a:spcAft>
                <a:spcPts val="0"/>
              </a:spcAft>
              <a:buClr>
                <a:schemeClr val="tx2"/>
              </a:buClr>
              <a:buFont typeface="Arial" panose="020B0604020202020204" pitchFamily="34" charset="0"/>
              <a:buChar char="•"/>
              <a:defRPr/>
            </a:pPr>
            <a:r>
              <a:rPr lang="en-GB" sz="2000" dirty="0">
                <a:solidFill>
                  <a:sysClr val="windowText" lastClr="000000"/>
                </a:solidFill>
              </a:rPr>
              <a:t>For solar wind DA to be used operationally, it will need to work with real time data. </a:t>
            </a:r>
          </a:p>
          <a:p>
            <a:pPr marL="342900" lvl="0" indent="-342900" defTabSz="914400" fontAlgn="auto">
              <a:lnSpc>
                <a:spcPct val="125000"/>
              </a:lnSpc>
              <a:spcBef>
                <a:spcPts val="1800"/>
              </a:spcBef>
              <a:spcAft>
                <a:spcPts val="0"/>
              </a:spcAft>
              <a:buClr>
                <a:schemeClr val="tx2"/>
              </a:buClr>
              <a:buFont typeface="Arial" panose="020B0604020202020204" pitchFamily="34" charset="0"/>
              <a:buChar char="•"/>
              <a:defRPr/>
            </a:pPr>
            <a:r>
              <a:rPr lang="en-GB" sz="2000" dirty="0"/>
              <a:t>All experiments so far have been done using cleaned-up, science level data.</a:t>
            </a:r>
          </a:p>
          <a:p>
            <a:pPr marL="342900" lvl="0" indent="-342900" defTabSz="914400" fontAlgn="auto">
              <a:lnSpc>
                <a:spcPct val="125000"/>
              </a:lnSpc>
              <a:spcBef>
                <a:spcPts val="1800"/>
              </a:spcBef>
              <a:spcAft>
                <a:spcPts val="0"/>
              </a:spcAft>
              <a:buClr>
                <a:schemeClr val="tx2"/>
              </a:buClr>
              <a:buFont typeface="Arial" panose="020B0604020202020204" pitchFamily="34" charset="0"/>
              <a:buChar char="•"/>
              <a:defRPr/>
            </a:pPr>
            <a:r>
              <a:rPr lang="en-GB" sz="2000" dirty="0"/>
              <a:t>Real time data often contains erroneous results and data gaps.</a:t>
            </a:r>
          </a:p>
          <a:p>
            <a:pPr marL="342900" lvl="0" indent="-342900" defTabSz="914400" fontAlgn="auto">
              <a:lnSpc>
                <a:spcPct val="125000"/>
              </a:lnSpc>
              <a:spcBef>
                <a:spcPts val="1800"/>
              </a:spcBef>
              <a:spcAft>
                <a:spcPts val="0"/>
              </a:spcAft>
              <a:buClr>
                <a:schemeClr val="tx2"/>
              </a:buClr>
              <a:buFont typeface="Arial" panose="020B0604020202020204" pitchFamily="34" charset="0"/>
              <a:buChar char="•"/>
              <a:defRPr/>
            </a:pPr>
            <a:r>
              <a:rPr lang="en-GB" sz="2000" dirty="0"/>
              <a:t>I will test the performance of </a:t>
            </a:r>
            <a:r>
              <a:rPr lang="en-GB" sz="2000" dirty="0" err="1"/>
              <a:t>BRaVDA</a:t>
            </a:r>
            <a:r>
              <a:rPr lang="en-GB" sz="2000" dirty="0"/>
              <a:t> with archived real time data to see how it would work in an operational setting.</a:t>
            </a:r>
          </a:p>
          <a:p>
            <a:pPr marL="342900" lvl="0" indent="-342900" defTabSz="914400" fontAlgn="auto">
              <a:lnSpc>
                <a:spcPct val="125000"/>
              </a:lnSpc>
              <a:spcBef>
                <a:spcPts val="1800"/>
              </a:spcBef>
              <a:spcAft>
                <a:spcPts val="0"/>
              </a:spcAft>
              <a:buClr>
                <a:schemeClr val="tx2"/>
              </a:buClr>
              <a:buFont typeface="Arial" panose="020B0604020202020204" pitchFamily="34" charset="0"/>
              <a:buChar char="•"/>
              <a:defRPr/>
            </a:pPr>
            <a:r>
              <a:rPr lang="en-GB" sz="2000" dirty="0"/>
              <a:t>Initial results are showing that using real time data does not significantly worsen the forecasts.</a:t>
            </a:r>
          </a:p>
        </p:txBody>
      </p:sp>
      <p:sp>
        <p:nvSpPr>
          <p:cNvPr id="3" name="Rectangle 3"/>
          <p:cNvSpPr txBox="1">
            <a:spLocks noChangeArrowheads="1"/>
          </p:cNvSpPr>
          <p:nvPr/>
        </p:nvSpPr>
        <p:spPr bwMode="auto">
          <a:xfrm>
            <a:off x="304800" y="4192588"/>
            <a:ext cx="6661150" cy="16381412"/>
          </a:xfrm>
          <a:prstGeom prst="rect">
            <a:avLst/>
          </a:prstGeom>
          <a:noFill/>
          <a:ln>
            <a:miter lim="800000"/>
            <a:headEnd/>
            <a:tailEnd/>
          </a:ln>
        </p:spPr>
        <p:txBody>
          <a:bodyPr/>
          <a:lstStyle/>
          <a:p>
            <a:pPr marL="358775" indent="-358775" defTabSz="2952750" eaLnBrk="0" hangingPunct="0">
              <a:lnSpc>
                <a:spcPct val="105000"/>
              </a:lnSpc>
              <a:spcBef>
                <a:spcPct val="90000"/>
              </a:spcBef>
              <a:spcAft>
                <a:spcPct val="10000"/>
              </a:spcAft>
              <a:buClr>
                <a:schemeClr val="tx2"/>
              </a:buClr>
              <a:defRPr/>
            </a:pPr>
            <a:r>
              <a:rPr lang="en-GB" sz="3200" b="1" kern="0" dirty="0">
                <a:solidFill>
                  <a:schemeClr val="tx2"/>
                </a:solidFill>
              </a:rPr>
              <a:t>	Key points</a:t>
            </a:r>
            <a:r>
              <a:rPr lang="en-GB" sz="1900" kern="0" dirty="0">
                <a:solidFill>
                  <a:schemeClr val="tx2"/>
                </a:solidFill>
                <a:latin typeface="+mn-lt"/>
              </a:rPr>
              <a:t>	</a:t>
            </a:r>
          </a:p>
          <a:p>
            <a:pPr marL="355600" indent="-355600" defTabSz="2952750">
              <a:lnSpc>
                <a:spcPct val="125000"/>
              </a:lnSpc>
              <a:spcBef>
                <a:spcPts val="1800"/>
              </a:spcBef>
              <a:buClr>
                <a:schemeClr val="tx2"/>
              </a:buClr>
              <a:buFont typeface="Arial" panose="020B0604020202020204" pitchFamily="34" charset="0"/>
              <a:buChar char="•"/>
              <a:defRPr/>
            </a:pPr>
            <a:r>
              <a:rPr lang="en-GB" sz="1900" b="1" kern="0" dirty="0">
                <a:latin typeface="+mn-lt"/>
              </a:rPr>
              <a:t>Assimilating in-situ data from multiple spacecraft provides higher forecast skill than from any one spacecraft individually. </a:t>
            </a:r>
          </a:p>
          <a:p>
            <a:pPr marL="355600" indent="-355600" defTabSz="2952750">
              <a:lnSpc>
                <a:spcPct val="125000"/>
              </a:lnSpc>
              <a:spcBef>
                <a:spcPts val="1800"/>
              </a:spcBef>
              <a:buClr>
                <a:schemeClr val="tx2"/>
              </a:buClr>
              <a:buFont typeface="Arial" panose="020B0604020202020204" pitchFamily="34" charset="0"/>
              <a:buChar char="•"/>
              <a:defRPr/>
            </a:pPr>
            <a:r>
              <a:rPr lang="en-GB" sz="1900" b="1" kern="0" dirty="0">
                <a:latin typeface="+mn-lt"/>
              </a:rPr>
              <a:t>The age of observations, in terms of time when the required Carrington longitude was last observed, has a large effect on forecast skill.</a:t>
            </a:r>
          </a:p>
          <a:p>
            <a:pPr marL="355600" indent="-355600" defTabSz="2952750">
              <a:lnSpc>
                <a:spcPct val="125000"/>
              </a:lnSpc>
              <a:spcBef>
                <a:spcPts val="1800"/>
              </a:spcBef>
              <a:buClr>
                <a:schemeClr val="tx2"/>
              </a:buClr>
              <a:buFont typeface="Arial" panose="020B0604020202020204" pitchFamily="34" charset="0"/>
              <a:buChar char="•"/>
              <a:defRPr/>
            </a:pPr>
            <a:r>
              <a:rPr lang="en-GB" sz="1900" b="1" kern="0" dirty="0">
                <a:latin typeface="+mn-lt"/>
              </a:rPr>
              <a:t>Removing ICMEs from the assimilated time series provides a small increase in forecast skill. </a:t>
            </a:r>
            <a:endParaRPr lang="en-GB" sz="2000" b="1" kern="0" dirty="0"/>
          </a:p>
          <a:p>
            <a:pPr marL="355600" indent="-355600" defTabSz="2952750">
              <a:lnSpc>
                <a:spcPct val="125000"/>
              </a:lnSpc>
              <a:spcBef>
                <a:spcPct val="60000"/>
              </a:spcBef>
              <a:buClr>
                <a:schemeClr val="tx2"/>
              </a:buClr>
              <a:defRPr/>
            </a:pPr>
            <a:r>
              <a:rPr lang="en-GB" sz="1800" b="1" kern="0" dirty="0">
                <a:solidFill>
                  <a:schemeClr val="tx2"/>
                </a:solidFill>
              </a:rPr>
              <a:t>	</a:t>
            </a:r>
            <a:r>
              <a:rPr lang="en-GB" sz="3200" b="1" kern="0" dirty="0">
                <a:solidFill>
                  <a:schemeClr val="tx2"/>
                </a:solidFill>
              </a:rPr>
              <a:t>Introduction</a:t>
            </a:r>
            <a:endParaRPr lang="en-GB" sz="2400" b="1" kern="0" dirty="0">
              <a:solidFill>
                <a:schemeClr val="tx2"/>
              </a:solidFill>
              <a:latin typeface="+mn-lt"/>
            </a:endParaRPr>
          </a:p>
          <a:p>
            <a:pPr marL="358775" indent="-358775" defTabSz="2952750">
              <a:lnSpc>
                <a:spcPct val="105000"/>
              </a:lnSpc>
              <a:spcBef>
                <a:spcPts val="2600"/>
              </a:spcBef>
              <a:buClr>
                <a:schemeClr val="tx2"/>
              </a:buClr>
              <a:buFont typeface="Arial" panose="020B0604020202020204" pitchFamily="34" charset="0"/>
              <a:buChar char="•"/>
              <a:defRPr/>
            </a:pPr>
            <a:r>
              <a:rPr lang="en-GB" sz="2000" kern="0" dirty="0">
                <a:latin typeface="+mn-lt"/>
              </a:rPr>
              <a:t>Accurate space weather forecasting needs advanced knowledge of the solar wind conditions. </a:t>
            </a:r>
          </a:p>
          <a:p>
            <a:pPr marL="358775" indent="-358775" defTabSz="2952750">
              <a:lnSpc>
                <a:spcPct val="105000"/>
              </a:lnSpc>
              <a:spcBef>
                <a:spcPts val="2600"/>
              </a:spcBef>
              <a:buClr>
                <a:schemeClr val="tx2"/>
              </a:buClr>
              <a:buFont typeface="Arial" panose="020B0604020202020204" pitchFamily="34" charset="0"/>
              <a:buChar char="•"/>
              <a:defRPr/>
            </a:pPr>
            <a:r>
              <a:rPr lang="en-GB" sz="2000" kern="0" dirty="0">
                <a:latin typeface="+mn-lt"/>
              </a:rPr>
              <a:t>Data assimilation (DA) combines model output and observations to find an optimum estimation of reality. </a:t>
            </a:r>
          </a:p>
          <a:p>
            <a:pPr marL="358775" indent="-358775" defTabSz="2952750">
              <a:lnSpc>
                <a:spcPct val="105000"/>
              </a:lnSpc>
              <a:spcBef>
                <a:spcPts val="2600"/>
              </a:spcBef>
              <a:buClr>
                <a:schemeClr val="tx2"/>
              </a:buClr>
              <a:buFont typeface="Arial" panose="020B0604020202020204" pitchFamily="34" charset="0"/>
              <a:buChar char="•"/>
              <a:defRPr/>
            </a:pPr>
            <a:r>
              <a:rPr lang="en-GB" sz="2000" kern="0" dirty="0">
                <a:latin typeface="+mn-lt"/>
              </a:rPr>
              <a:t>I am using the Burger Radius Variational Data Assimilation (</a:t>
            </a:r>
            <a:r>
              <a:rPr lang="en-GB" sz="2000" kern="0" dirty="0" err="1">
                <a:latin typeface="+mn-lt"/>
              </a:rPr>
              <a:t>BRaVDA</a:t>
            </a:r>
            <a:r>
              <a:rPr lang="en-GB" sz="2000" kern="0" dirty="0">
                <a:latin typeface="+mn-lt"/>
              </a:rPr>
              <a:t>; Lang, 2019) scheme.</a:t>
            </a:r>
          </a:p>
          <a:p>
            <a:pPr marL="358775" indent="-358775" defTabSz="2952750">
              <a:lnSpc>
                <a:spcPct val="105000"/>
              </a:lnSpc>
              <a:spcBef>
                <a:spcPts val="2600"/>
              </a:spcBef>
              <a:buClr>
                <a:schemeClr val="tx2"/>
              </a:buClr>
              <a:buFont typeface="Arial" panose="020B0604020202020204" pitchFamily="34" charset="0"/>
              <a:buChar char="•"/>
              <a:defRPr/>
            </a:pPr>
            <a:r>
              <a:rPr lang="en-GB" sz="2000" kern="0" dirty="0">
                <a:latin typeface="+mn-lt"/>
              </a:rPr>
              <a:t>Uses a solar wind model (HUX; Riley, 2011) to map observations from 1AU (STA, STB and OMNI) back to the model’s inner boundary, 30 R</a:t>
            </a:r>
            <a:r>
              <a:rPr lang="en-GB" sz="2000" kern="0" baseline="-25000" dirty="0">
                <a:latin typeface="+mn-lt"/>
              </a:rPr>
              <a:t>S</a:t>
            </a:r>
            <a:r>
              <a:rPr lang="en-GB" sz="2000" kern="0" dirty="0">
                <a:latin typeface="+mn-lt"/>
              </a:rPr>
              <a:t>.</a:t>
            </a:r>
          </a:p>
          <a:p>
            <a:pPr marL="358775" indent="-358775" defTabSz="2952750">
              <a:lnSpc>
                <a:spcPct val="105000"/>
              </a:lnSpc>
              <a:spcBef>
                <a:spcPts val="2600"/>
              </a:spcBef>
              <a:buClr>
                <a:schemeClr val="tx2"/>
              </a:buClr>
              <a:buFont typeface="Arial" panose="020B0604020202020204" pitchFamily="34" charset="0"/>
              <a:buChar char="•"/>
              <a:defRPr/>
            </a:pPr>
            <a:r>
              <a:rPr lang="en-GB" sz="2000" kern="0" dirty="0">
                <a:latin typeface="+mn-lt"/>
              </a:rPr>
              <a:t>Inner boundary updated and model run forwards.</a:t>
            </a:r>
          </a:p>
          <a:p>
            <a:pPr defTabSz="2952750">
              <a:lnSpc>
                <a:spcPct val="105000"/>
              </a:lnSpc>
              <a:spcBef>
                <a:spcPts val="2600"/>
              </a:spcBef>
              <a:buClr>
                <a:schemeClr val="tx2"/>
              </a:buClr>
              <a:defRPr/>
            </a:pPr>
            <a:endParaRPr lang="en-GB" sz="2000" kern="0" dirty="0">
              <a:latin typeface="+mn-lt"/>
            </a:endParaRPr>
          </a:p>
          <a:p>
            <a:pPr defTabSz="2952750">
              <a:lnSpc>
                <a:spcPct val="105000"/>
              </a:lnSpc>
              <a:spcBef>
                <a:spcPts val="2600"/>
              </a:spcBef>
              <a:buClr>
                <a:schemeClr val="tx2"/>
              </a:buClr>
              <a:defRPr/>
            </a:pPr>
            <a:endParaRPr lang="en-GB" sz="2000" kern="0" dirty="0">
              <a:latin typeface="+mn-lt"/>
            </a:endParaRPr>
          </a:p>
          <a:p>
            <a:pPr defTabSz="2952750">
              <a:lnSpc>
                <a:spcPct val="105000"/>
              </a:lnSpc>
              <a:spcBef>
                <a:spcPts val="2600"/>
              </a:spcBef>
              <a:buClr>
                <a:schemeClr val="tx2"/>
              </a:buClr>
              <a:defRPr/>
            </a:pPr>
            <a:endParaRPr lang="en-GB" sz="2000" kern="0" dirty="0">
              <a:latin typeface="+mn-lt"/>
            </a:endParaRPr>
          </a:p>
          <a:p>
            <a:pPr defTabSz="2952750">
              <a:lnSpc>
                <a:spcPct val="105000"/>
              </a:lnSpc>
              <a:spcBef>
                <a:spcPts val="2600"/>
              </a:spcBef>
              <a:buClr>
                <a:schemeClr val="tx2"/>
              </a:buClr>
              <a:defRPr/>
            </a:pPr>
            <a:endParaRPr lang="en-GB" sz="2000" kern="0" dirty="0">
              <a:latin typeface="+mn-lt"/>
            </a:endParaRPr>
          </a:p>
          <a:p>
            <a:pPr defTabSz="2952750">
              <a:lnSpc>
                <a:spcPct val="105000"/>
              </a:lnSpc>
              <a:spcBef>
                <a:spcPts val="2600"/>
              </a:spcBef>
              <a:buClr>
                <a:schemeClr val="tx2"/>
              </a:buClr>
              <a:defRPr/>
            </a:pPr>
            <a:endParaRPr lang="en-GB" sz="2000" kern="0" dirty="0">
              <a:latin typeface="+mn-lt"/>
            </a:endParaRPr>
          </a:p>
          <a:p>
            <a:pPr defTabSz="2952750">
              <a:lnSpc>
                <a:spcPct val="105000"/>
              </a:lnSpc>
              <a:spcBef>
                <a:spcPts val="2600"/>
              </a:spcBef>
              <a:buClr>
                <a:schemeClr val="tx2"/>
              </a:buClr>
              <a:defRPr/>
            </a:pPr>
            <a:r>
              <a:rPr lang="en-GB" sz="1800" b="1" kern="0" dirty="0">
                <a:latin typeface="+mn-lt"/>
              </a:rPr>
              <a:t>Figure 1.</a:t>
            </a:r>
            <a:r>
              <a:rPr lang="en-GB" sz="1800" kern="0" dirty="0">
                <a:latin typeface="+mn-lt"/>
              </a:rPr>
              <a:t> Solar wind solution from HUX, initialised on 22/04/2010 for Carrington Rotation 2096 (22/04/2010 to 19/05/2010). The left hand panel shows the prior state, before the DA has occurred, and the right hand panel shows the posterior state, after the DA.</a:t>
            </a:r>
          </a:p>
          <a:p>
            <a:pPr marL="358775" indent="-358775" defTabSz="2952750">
              <a:lnSpc>
                <a:spcPct val="105000"/>
              </a:lnSpc>
              <a:spcBef>
                <a:spcPts val="2600"/>
              </a:spcBef>
              <a:buClr>
                <a:schemeClr val="tx2"/>
              </a:buClr>
              <a:buFont typeface="Arial" panose="020B0604020202020204" pitchFamily="34" charset="0"/>
              <a:buChar char="•"/>
              <a:defRPr/>
            </a:pPr>
            <a:r>
              <a:rPr lang="en-GB" sz="2000" kern="0" dirty="0">
                <a:latin typeface="+mn-lt"/>
              </a:rPr>
              <a:t>Solar wind reconstructed in 27-day windows for two time periods, updated each day: 01/08/2009 to 01/02/2011 and 01/04/2012 to 01/10/2013. </a:t>
            </a:r>
            <a:endParaRPr lang="en-GB" sz="2400" b="1" kern="0" dirty="0">
              <a:solidFill>
                <a:schemeClr val="tx2"/>
              </a:solidFill>
              <a:latin typeface="+mn-lt"/>
            </a:endParaRPr>
          </a:p>
          <a:p>
            <a:pPr marL="358775" indent="-358775" defTabSz="2952750">
              <a:lnSpc>
                <a:spcPct val="125000"/>
              </a:lnSpc>
              <a:spcBef>
                <a:spcPts val="1400"/>
              </a:spcBef>
              <a:buClr>
                <a:schemeClr val="tx2"/>
              </a:buClr>
              <a:buFont typeface="Arial" panose="020B0604020202020204" pitchFamily="34" charset="0"/>
              <a:buChar char="•"/>
              <a:defRPr/>
            </a:pPr>
            <a:r>
              <a:rPr lang="en-GB" sz="2000" kern="0" dirty="0" err="1">
                <a:latin typeface="+mn-lt"/>
              </a:rPr>
              <a:t>BRaVDA</a:t>
            </a:r>
            <a:r>
              <a:rPr lang="en-GB" sz="2000" kern="0" dirty="0">
                <a:latin typeface="+mn-lt"/>
              </a:rPr>
              <a:t> output can be used as a forecast for the next 27 days using corotation. </a:t>
            </a:r>
          </a:p>
        </p:txBody>
      </p:sp>
      <p:sp>
        <p:nvSpPr>
          <p:cNvPr id="1030" name="Rectangle 6"/>
          <p:cNvSpPr>
            <a:spLocks noChangeArrowheads="1"/>
          </p:cNvSpPr>
          <p:nvPr/>
        </p:nvSpPr>
        <p:spPr bwMode="auto">
          <a:xfrm>
            <a:off x="15066963" y="4192588"/>
            <a:ext cx="6659562" cy="16363950"/>
          </a:xfrm>
          <a:prstGeom prst="rect">
            <a:avLst/>
          </a:prstGeom>
          <a:noFill/>
          <a:ln w="9525">
            <a:noFill/>
            <a:miter lim="800000"/>
            <a:headEnd/>
            <a:tailEnd/>
          </a:ln>
        </p:spPr>
        <p:txBody>
          <a:bodyPr lIns="0" tIns="0" rIns="0" bIns="0"/>
          <a:lstStyle/>
          <a:p>
            <a:pPr marL="363538" indent="-363538" defTabSz="2952750" eaLnBrk="0" hangingPunct="0">
              <a:lnSpc>
                <a:spcPct val="105000"/>
              </a:lnSpc>
              <a:spcBef>
                <a:spcPct val="90000"/>
              </a:spcBef>
              <a:spcAft>
                <a:spcPct val="10000"/>
              </a:spcAft>
              <a:buClr>
                <a:schemeClr val="tx2"/>
              </a:buClr>
            </a:pPr>
            <a:r>
              <a:rPr lang="en-GB" sz="3200" b="1" dirty="0">
                <a:solidFill>
                  <a:schemeClr val="tx2"/>
                </a:solidFill>
              </a:rPr>
              <a:t>	Removing ICMEs</a:t>
            </a:r>
          </a:p>
          <a:p>
            <a:pPr marL="363538" indent="-363538" defTabSz="2952750">
              <a:lnSpc>
                <a:spcPct val="125000"/>
              </a:lnSpc>
              <a:spcBef>
                <a:spcPct val="60000"/>
              </a:spcBef>
              <a:buClr>
                <a:schemeClr val="tx2"/>
              </a:buClr>
              <a:buFont typeface="Arial" panose="020B0604020202020204" pitchFamily="34" charset="0"/>
              <a:buChar char="•"/>
            </a:pPr>
            <a:r>
              <a:rPr lang="en-GB" sz="2000" dirty="0" err="1"/>
              <a:t>BRaVDA</a:t>
            </a:r>
            <a:r>
              <a:rPr lang="en-GB" sz="2000" dirty="0"/>
              <a:t> has no knowledge of ICMEs, so if one is observed, it would be treated as a recurrent solar wind stream.</a:t>
            </a:r>
          </a:p>
          <a:p>
            <a:pPr marL="363538" indent="-363538" defTabSz="2952750">
              <a:lnSpc>
                <a:spcPct val="125000"/>
              </a:lnSpc>
              <a:spcBef>
                <a:spcPct val="60000"/>
              </a:spcBef>
              <a:buClr>
                <a:schemeClr val="tx2"/>
              </a:buClr>
              <a:buFont typeface="Arial" panose="020B0604020202020204" pitchFamily="34" charset="0"/>
              <a:buChar char="•"/>
            </a:pPr>
            <a:r>
              <a:rPr lang="en-GB" sz="2000" dirty="0"/>
              <a:t>Tested with the removal of a fast ICME observed at STB</a:t>
            </a:r>
            <a:r>
              <a:rPr lang="en-GB" sz="1900" dirty="0"/>
              <a:t>.</a:t>
            </a:r>
          </a:p>
          <a:p>
            <a:pPr marL="363538" indent="-363538" defTabSz="2952750">
              <a:lnSpc>
                <a:spcPct val="125000"/>
              </a:lnSpc>
              <a:spcBef>
                <a:spcPct val="60000"/>
              </a:spcBef>
              <a:buClr>
                <a:schemeClr val="tx2"/>
              </a:buClr>
              <a:buFont typeface="Arial" panose="020B0604020202020204" pitchFamily="34" charset="0"/>
              <a:buChar char="•"/>
            </a:pPr>
            <a:endParaRPr lang="en-GB" sz="1900" dirty="0"/>
          </a:p>
          <a:p>
            <a:pPr marL="363538" indent="-363538" defTabSz="2952750">
              <a:lnSpc>
                <a:spcPct val="125000"/>
              </a:lnSpc>
              <a:spcBef>
                <a:spcPct val="60000"/>
              </a:spcBef>
              <a:buClr>
                <a:schemeClr val="tx2"/>
              </a:buClr>
              <a:buFont typeface="Arial" panose="020B0604020202020204" pitchFamily="34" charset="0"/>
              <a:buChar char="•"/>
            </a:pPr>
            <a:endParaRPr lang="en-GB" sz="1900" dirty="0"/>
          </a:p>
          <a:p>
            <a:pPr marL="363538" indent="-363538" defTabSz="2952750">
              <a:lnSpc>
                <a:spcPct val="125000"/>
              </a:lnSpc>
              <a:spcBef>
                <a:spcPct val="60000"/>
              </a:spcBef>
              <a:buClr>
                <a:schemeClr val="tx2"/>
              </a:buClr>
              <a:buFont typeface="Arial" panose="020B0604020202020204" pitchFamily="34" charset="0"/>
              <a:buChar char="•"/>
            </a:pPr>
            <a:endParaRPr lang="en-GB" sz="1900" dirty="0"/>
          </a:p>
          <a:p>
            <a:pPr marL="363538" indent="-363538" defTabSz="2952750">
              <a:lnSpc>
                <a:spcPct val="125000"/>
              </a:lnSpc>
              <a:spcBef>
                <a:spcPct val="60000"/>
              </a:spcBef>
              <a:buClr>
                <a:schemeClr val="tx2"/>
              </a:buClr>
              <a:buFont typeface="Arial" panose="020B0604020202020204" pitchFamily="34" charset="0"/>
              <a:buChar char="•"/>
            </a:pPr>
            <a:endParaRPr lang="en-GB" sz="1900" dirty="0"/>
          </a:p>
          <a:p>
            <a:pPr marL="363538" indent="-363538" defTabSz="2952750">
              <a:lnSpc>
                <a:spcPct val="125000"/>
              </a:lnSpc>
              <a:spcBef>
                <a:spcPct val="60000"/>
              </a:spcBef>
              <a:buClr>
                <a:schemeClr val="tx2"/>
              </a:buClr>
              <a:buFont typeface="Arial" panose="020B0604020202020204" pitchFamily="34" charset="0"/>
              <a:buChar char="•"/>
            </a:pPr>
            <a:endParaRPr lang="en-GB" sz="1900" dirty="0"/>
          </a:p>
          <a:p>
            <a:pPr marL="363538" indent="-363538" defTabSz="2952750">
              <a:lnSpc>
                <a:spcPct val="125000"/>
              </a:lnSpc>
              <a:spcBef>
                <a:spcPct val="60000"/>
              </a:spcBef>
              <a:buClr>
                <a:schemeClr val="tx2"/>
              </a:buClr>
              <a:buFont typeface="Arial" panose="020B0604020202020204" pitchFamily="34" charset="0"/>
              <a:buChar char="•"/>
            </a:pPr>
            <a:endParaRPr lang="en-GB" sz="1900" dirty="0"/>
          </a:p>
          <a:p>
            <a:pPr marL="363538" indent="-363538" defTabSz="2952750">
              <a:lnSpc>
                <a:spcPct val="125000"/>
              </a:lnSpc>
              <a:spcBef>
                <a:spcPct val="60000"/>
              </a:spcBef>
              <a:buClr>
                <a:schemeClr val="tx2"/>
              </a:buClr>
              <a:buFont typeface="Arial" panose="020B0604020202020204" pitchFamily="34" charset="0"/>
              <a:buChar char="•"/>
            </a:pPr>
            <a:endParaRPr lang="en-GB" sz="1900" dirty="0"/>
          </a:p>
          <a:p>
            <a:pPr defTabSz="2952750">
              <a:lnSpc>
                <a:spcPct val="125000"/>
              </a:lnSpc>
              <a:spcBef>
                <a:spcPct val="60000"/>
              </a:spcBef>
              <a:buClr>
                <a:schemeClr val="tx2"/>
              </a:buClr>
            </a:pPr>
            <a:r>
              <a:rPr lang="en-GB" sz="1800" b="1" dirty="0"/>
              <a:t>Figure 4. </a:t>
            </a:r>
            <a:r>
              <a:rPr lang="en-GB" sz="1800" dirty="0"/>
              <a:t>Time series of STB observations and the 5-day forecast time series for the forecast locations. All observations are assimilated in blue and only STB in red.</a:t>
            </a:r>
          </a:p>
          <a:p>
            <a:pPr marL="342900" indent="-342900" defTabSz="2952750">
              <a:lnSpc>
                <a:spcPct val="125000"/>
              </a:lnSpc>
              <a:spcBef>
                <a:spcPct val="60000"/>
              </a:spcBef>
              <a:buClr>
                <a:schemeClr val="tx2"/>
              </a:buClr>
              <a:buFont typeface="Arial" panose="020B0604020202020204" pitchFamily="34" charset="0"/>
              <a:buChar char="•"/>
            </a:pPr>
            <a:r>
              <a:rPr lang="en-GB" sz="2000" dirty="0"/>
              <a:t>Removing ICMEs reduces the amount of false fast streams.</a:t>
            </a:r>
          </a:p>
          <a:p>
            <a:pPr marL="342900" indent="-342900" defTabSz="2952750">
              <a:lnSpc>
                <a:spcPct val="125000"/>
              </a:lnSpc>
              <a:spcBef>
                <a:spcPct val="60000"/>
              </a:spcBef>
              <a:buClr>
                <a:schemeClr val="tx2"/>
              </a:buClr>
              <a:buFont typeface="Arial" panose="020B0604020202020204" pitchFamily="34" charset="0"/>
              <a:buChar char="•"/>
            </a:pPr>
            <a:r>
              <a:rPr lang="en-GB" sz="2000" dirty="0"/>
              <a:t>Applying this to the longer time series, it is found that the improvement in solar minimum is not significant, but is greater in solar maximum due to a larger number of ICMEs</a:t>
            </a:r>
            <a:br>
              <a:rPr lang="en-GB" sz="2000" dirty="0"/>
            </a:br>
            <a:endParaRPr lang="en-GB" sz="2000" dirty="0"/>
          </a:p>
          <a:p>
            <a:pPr marL="342900" indent="-342900" defTabSz="2952750">
              <a:lnSpc>
                <a:spcPct val="125000"/>
              </a:lnSpc>
              <a:spcBef>
                <a:spcPct val="60000"/>
              </a:spcBef>
              <a:buClr>
                <a:schemeClr val="tx2"/>
              </a:buClr>
              <a:buFont typeface="Arial" panose="020B0604020202020204" pitchFamily="34" charset="0"/>
              <a:buChar char="•"/>
            </a:pPr>
            <a:endParaRPr lang="en-GB" sz="2000" dirty="0"/>
          </a:p>
          <a:p>
            <a:pPr marL="342900" indent="-342900" defTabSz="2952750">
              <a:lnSpc>
                <a:spcPct val="125000"/>
              </a:lnSpc>
              <a:spcBef>
                <a:spcPct val="60000"/>
              </a:spcBef>
              <a:buClr>
                <a:schemeClr val="tx2"/>
              </a:buClr>
              <a:buFont typeface="Arial" panose="020B0604020202020204" pitchFamily="34" charset="0"/>
              <a:buChar char="•"/>
            </a:pPr>
            <a:endParaRPr lang="en-GB" sz="2000" dirty="0"/>
          </a:p>
          <a:p>
            <a:pPr marL="342900" indent="-342900" defTabSz="2952750">
              <a:lnSpc>
                <a:spcPct val="125000"/>
              </a:lnSpc>
              <a:spcBef>
                <a:spcPct val="60000"/>
              </a:spcBef>
              <a:buClr>
                <a:schemeClr val="tx2"/>
              </a:buClr>
              <a:buFont typeface="Arial" panose="020B0604020202020204" pitchFamily="34" charset="0"/>
              <a:buChar char="•"/>
            </a:pPr>
            <a:endParaRPr lang="en-GB" sz="2000" dirty="0"/>
          </a:p>
          <a:p>
            <a:pPr marL="342900" indent="-342900" defTabSz="2952750">
              <a:lnSpc>
                <a:spcPct val="125000"/>
              </a:lnSpc>
              <a:spcBef>
                <a:spcPct val="60000"/>
              </a:spcBef>
              <a:buClr>
                <a:schemeClr val="tx2"/>
              </a:buClr>
              <a:buFont typeface="Arial" panose="020B0604020202020204" pitchFamily="34" charset="0"/>
              <a:buChar char="•"/>
            </a:pPr>
            <a:endParaRPr lang="en-GB" sz="2000" dirty="0"/>
          </a:p>
          <a:p>
            <a:pPr marL="342900" indent="-342900" defTabSz="2952750">
              <a:lnSpc>
                <a:spcPct val="125000"/>
              </a:lnSpc>
              <a:spcBef>
                <a:spcPct val="60000"/>
              </a:spcBef>
              <a:buClr>
                <a:schemeClr val="tx2"/>
              </a:buClr>
              <a:buFont typeface="Arial" panose="020B0604020202020204" pitchFamily="34" charset="0"/>
              <a:buChar char="•"/>
            </a:pPr>
            <a:endParaRPr lang="en-GB" sz="2000" dirty="0"/>
          </a:p>
          <a:p>
            <a:pPr marL="342900" indent="-342900" defTabSz="2952750">
              <a:lnSpc>
                <a:spcPct val="125000"/>
              </a:lnSpc>
              <a:spcBef>
                <a:spcPct val="60000"/>
              </a:spcBef>
              <a:buClr>
                <a:schemeClr val="tx2"/>
              </a:buClr>
              <a:buFont typeface="Arial" panose="020B0604020202020204" pitchFamily="34" charset="0"/>
              <a:buChar char="•"/>
            </a:pPr>
            <a:endParaRPr lang="en-GB" sz="2000" dirty="0"/>
          </a:p>
          <a:p>
            <a:pPr marL="342900" indent="-342900" defTabSz="2952750">
              <a:lnSpc>
                <a:spcPct val="125000"/>
              </a:lnSpc>
              <a:spcBef>
                <a:spcPct val="60000"/>
              </a:spcBef>
              <a:buClr>
                <a:schemeClr val="tx2"/>
              </a:buClr>
              <a:buFont typeface="Arial" panose="020B0604020202020204" pitchFamily="34" charset="0"/>
              <a:buChar char="•"/>
            </a:pPr>
            <a:endParaRPr lang="en-GB" sz="2000" dirty="0"/>
          </a:p>
          <a:p>
            <a:pPr defTabSz="2952750">
              <a:lnSpc>
                <a:spcPct val="125000"/>
              </a:lnSpc>
              <a:spcBef>
                <a:spcPct val="60000"/>
              </a:spcBef>
              <a:buClr>
                <a:schemeClr val="tx2"/>
              </a:buClr>
            </a:pPr>
            <a:endParaRPr lang="en-GB" sz="2000" dirty="0"/>
          </a:p>
          <a:p>
            <a:pPr defTabSz="2952750">
              <a:lnSpc>
                <a:spcPct val="125000"/>
              </a:lnSpc>
              <a:spcBef>
                <a:spcPct val="60000"/>
              </a:spcBef>
              <a:buClr>
                <a:schemeClr val="tx2"/>
              </a:buClr>
            </a:pPr>
            <a:endParaRPr lang="en-GB" sz="2000" dirty="0"/>
          </a:p>
          <a:p>
            <a:pPr defTabSz="2952750">
              <a:lnSpc>
                <a:spcPct val="125000"/>
              </a:lnSpc>
              <a:spcBef>
                <a:spcPct val="60000"/>
              </a:spcBef>
              <a:buClr>
                <a:schemeClr val="tx2"/>
              </a:buClr>
            </a:pPr>
            <a:endParaRPr lang="en-GB" sz="2000" dirty="0"/>
          </a:p>
          <a:p>
            <a:pPr defTabSz="2952750">
              <a:lnSpc>
                <a:spcPct val="125000"/>
              </a:lnSpc>
              <a:spcBef>
                <a:spcPct val="60000"/>
              </a:spcBef>
              <a:buClr>
                <a:schemeClr val="tx2"/>
              </a:buClr>
            </a:pPr>
            <a:endParaRPr lang="en-GB" sz="2000" dirty="0"/>
          </a:p>
          <a:p>
            <a:pPr defTabSz="2952750">
              <a:lnSpc>
                <a:spcPct val="125000"/>
              </a:lnSpc>
              <a:spcBef>
                <a:spcPct val="60000"/>
              </a:spcBef>
              <a:buClr>
                <a:schemeClr val="tx2"/>
              </a:buClr>
            </a:pPr>
            <a:endParaRPr lang="en-GB" sz="2000" dirty="0"/>
          </a:p>
          <a:p>
            <a:pPr defTabSz="2952750">
              <a:lnSpc>
                <a:spcPct val="125000"/>
              </a:lnSpc>
              <a:spcBef>
                <a:spcPct val="60000"/>
              </a:spcBef>
              <a:buClr>
                <a:schemeClr val="tx2"/>
              </a:buClr>
            </a:pPr>
            <a:r>
              <a:rPr lang="en-GB" sz="1800" b="1" dirty="0"/>
              <a:t>Figure 5. </a:t>
            </a:r>
            <a:r>
              <a:rPr lang="en-GB" sz="1800" dirty="0"/>
              <a:t>Variation of MAE with forecast lead time for when ICMEs remain in the observations and when they are removed. </a:t>
            </a:r>
            <a:endParaRPr lang="en-GB" sz="1800" b="1" dirty="0"/>
          </a:p>
        </p:txBody>
      </p:sp>
      <p:sp>
        <p:nvSpPr>
          <p:cNvPr id="1032" name="Text Box 13"/>
          <p:cNvSpPr txBox="1">
            <a:spLocks noChangeArrowheads="1"/>
          </p:cNvSpPr>
          <p:nvPr/>
        </p:nvSpPr>
        <p:spPr bwMode="auto">
          <a:xfrm>
            <a:off x="22447250" y="14942666"/>
            <a:ext cx="7094538" cy="4079519"/>
          </a:xfrm>
          <a:prstGeom prst="rect">
            <a:avLst/>
          </a:prstGeom>
          <a:solidFill>
            <a:schemeClr val="accent1"/>
          </a:solidFill>
          <a:ln w="9525">
            <a:solidFill>
              <a:schemeClr val="tx2"/>
            </a:solidFill>
            <a:miter lim="800000"/>
            <a:headEnd/>
            <a:tailEnd/>
          </a:ln>
        </p:spPr>
        <p:txBody>
          <a:bodyPr lIns="287990" tIns="179993" rIns="0" bIns="179993">
            <a:spAutoFit/>
          </a:bodyPr>
          <a:lstStyle/>
          <a:p>
            <a:pPr marL="266700" indent="-266700" defTabSz="912813" eaLnBrk="0" hangingPunct="0">
              <a:spcBef>
                <a:spcPct val="70000"/>
              </a:spcBef>
            </a:pPr>
            <a:r>
              <a:rPr lang="en-GB" sz="1900" b="1" dirty="0">
                <a:solidFill>
                  <a:schemeClr val="tx2"/>
                </a:solidFill>
              </a:rPr>
              <a:t>References</a:t>
            </a:r>
          </a:p>
          <a:p>
            <a:pPr marL="266700" indent="-266700" defTabSz="912813" eaLnBrk="0" hangingPunct="0">
              <a:lnSpc>
                <a:spcPct val="125000"/>
              </a:lnSpc>
              <a:spcBef>
                <a:spcPct val="30000"/>
              </a:spcBef>
              <a:buClr>
                <a:schemeClr val="tx2"/>
              </a:buClr>
              <a:buFontTx/>
              <a:buAutoNum type="arabicPeriod"/>
            </a:pPr>
            <a:r>
              <a:rPr lang="en-GB" sz="1400" dirty="0"/>
              <a:t>Lang, M. &amp; Owens, M. J. (2019). A Variational Approach to Data Assimilation in the Solar Wind. </a:t>
            </a:r>
            <a:r>
              <a:rPr lang="en-GB" sz="1400" i="1" dirty="0"/>
              <a:t>Space Weather, 17</a:t>
            </a:r>
            <a:r>
              <a:rPr lang="en-GB" sz="1400" dirty="0"/>
              <a:t>(1), 59 – 83. </a:t>
            </a:r>
            <a:r>
              <a:rPr lang="en-GB" sz="1400" dirty="0" err="1"/>
              <a:t>doi</a:t>
            </a:r>
            <a:r>
              <a:rPr lang="en-GB" sz="1400" dirty="0"/>
              <a:t>: 10.1029/2018SW001857.</a:t>
            </a:r>
          </a:p>
          <a:p>
            <a:pPr marL="266700" indent="-266700" defTabSz="912813" eaLnBrk="0" hangingPunct="0">
              <a:lnSpc>
                <a:spcPct val="125000"/>
              </a:lnSpc>
              <a:spcBef>
                <a:spcPct val="30000"/>
              </a:spcBef>
              <a:buClr>
                <a:schemeClr val="tx2"/>
              </a:buClr>
              <a:buFontTx/>
              <a:buAutoNum type="arabicPeriod"/>
            </a:pPr>
            <a:r>
              <a:rPr lang="en-GB" sz="1400" dirty="0"/>
              <a:t>Riley, P. &amp; </a:t>
            </a:r>
            <a:r>
              <a:rPr lang="en-GB" sz="1400" dirty="0" err="1"/>
              <a:t>Lionello</a:t>
            </a:r>
            <a:r>
              <a:rPr lang="en-GB" sz="1400" dirty="0"/>
              <a:t>, R. (2011). Mapping Solar Wind Streams from the Sun to 1AU: A Comparison of Techniques. </a:t>
            </a:r>
            <a:r>
              <a:rPr lang="en-GB" sz="1400" i="1" dirty="0"/>
              <a:t>Solar Physics, 270</a:t>
            </a:r>
            <a:r>
              <a:rPr lang="en-GB" sz="1400" dirty="0"/>
              <a:t>(2), 575 – 592. </a:t>
            </a:r>
            <a:r>
              <a:rPr lang="en-GB" sz="1400" dirty="0" err="1"/>
              <a:t>doi</a:t>
            </a:r>
            <a:r>
              <a:rPr lang="en-GB" sz="1400" dirty="0"/>
              <a:t>: 10.1007/s11207-011-9766-x.</a:t>
            </a:r>
          </a:p>
          <a:p>
            <a:pPr marL="266700" indent="-266700" defTabSz="912813" eaLnBrk="0" hangingPunct="0">
              <a:lnSpc>
                <a:spcPct val="125000"/>
              </a:lnSpc>
              <a:spcBef>
                <a:spcPct val="30000"/>
              </a:spcBef>
              <a:buClr>
                <a:schemeClr val="tx2"/>
              </a:buClr>
              <a:buFontTx/>
              <a:buAutoNum type="arabicPeriod"/>
            </a:pPr>
            <a:r>
              <a:rPr lang="en-GB" sz="1400" dirty="0"/>
              <a:t>Turner, H., Owens, M.J., Lang, M., Gonzi, S. &amp; Riley, P. (2022). Quantifying the effect of ICME removal and observation age for in situ solar wind data assimilation. </a:t>
            </a:r>
            <a:r>
              <a:rPr lang="en-GB" sz="1400" i="1" dirty="0"/>
              <a:t>Accepted in Space Weather.</a:t>
            </a:r>
            <a:endParaRPr lang="en-GB" sz="1400" dirty="0"/>
          </a:p>
          <a:p>
            <a:pPr marL="266700" indent="-266700" defTabSz="912813" eaLnBrk="0" hangingPunct="0">
              <a:spcBef>
                <a:spcPct val="70000"/>
              </a:spcBef>
            </a:pPr>
            <a:r>
              <a:rPr lang="en-GB" sz="1900" b="1" dirty="0">
                <a:solidFill>
                  <a:schemeClr val="tx2"/>
                </a:solidFill>
              </a:rPr>
              <a:t>Acknowledgements</a:t>
            </a:r>
          </a:p>
          <a:p>
            <a:pPr marL="266700" indent="-266700" defTabSz="912813" eaLnBrk="0" hangingPunct="0">
              <a:lnSpc>
                <a:spcPct val="125000"/>
              </a:lnSpc>
              <a:spcBef>
                <a:spcPct val="30000"/>
              </a:spcBef>
              <a:buClr>
                <a:schemeClr val="tx2"/>
              </a:buClr>
              <a:buFontTx/>
              <a:buChar char="•"/>
            </a:pPr>
            <a:r>
              <a:rPr lang="en-GB" sz="1400" dirty="0"/>
              <a:t>I would like to thank my supervisors, Matt and Matt. Without them this work would not have been possible. </a:t>
            </a:r>
          </a:p>
        </p:txBody>
      </p:sp>
      <p:sp>
        <p:nvSpPr>
          <p:cNvPr id="1033" name="Rectangle 14"/>
          <p:cNvSpPr>
            <a:spLocks noChangeArrowheads="1"/>
          </p:cNvSpPr>
          <p:nvPr/>
        </p:nvSpPr>
        <p:spPr bwMode="auto">
          <a:xfrm>
            <a:off x="22459762" y="4069458"/>
            <a:ext cx="7082026" cy="677100"/>
          </a:xfrm>
          <a:prstGeom prst="rect">
            <a:avLst/>
          </a:prstGeom>
          <a:solidFill>
            <a:schemeClr val="tx2"/>
          </a:solidFill>
          <a:ln w="9525">
            <a:solidFill>
              <a:schemeClr val="tx2"/>
            </a:solidFill>
            <a:miter lim="800000"/>
            <a:headEnd/>
            <a:tailEnd/>
          </a:ln>
        </p:spPr>
        <p:txBody>
          <a:bodyPr wrap="square" lIns="91436" tIns="91436" rIns="91436" bIns="91436" anchor="ctr">
            <a:spAutoFit/>
          </a:bodyPr>
          <a:lstStyle/>
          <a:p>
            <a:pPr defTabSz="912813" eaLnBrk="0" hangingPunct="0"/>
            <a:r>
              <a:rPr lang="en-GB" sz="3200" b="1" dirty="0">
                <a:solidFill>
                  <a:schemeClr val="bg1"/>
                </a:solidFill>
              </a:rPr>
              <a:t>Discussion and conclusions</a:t>
            </a:r>
          </a:p>
        </p:txBody>
      </p:sp>
      <p:sp>
        <p:nvSpPr>
          <p:cNvPr id="1034" name="Text Box 15"/>
          <p:cNvSpPr txBox="1">
            <a:spLocks noChangeArrowheads="1"/>
          </p:cNvSpPr>
          <p:nvPr/>
        </p:nvSpPr>
        <p:spPr bwMode="auto">
          <a:xfrm>
            <a:off x="22459762" y="4746558"/>
            <a:ext cx="7082026" cy="4379294"/>
          </a:xfrm>
          <a:prstGeom prst="rect">
            <a:avLst/>
          </a:prstGeom>
          <a:solidFill>
            <a:schemeClr val="accent1"/>
          </a:solidFill>
          <a:ln w="9525">
            <a:solidFill>
              <a:schemeClr val="tx2"/>
            </a:solidFill>
            <a:miter lim="800000"/>
            <a:headEnd/>
            <a:tailEnd/>
          </a:ln>
        </p:spPr>
        <p:txBody>
          <a:bodyPr wrap="square" lIns="287990" tIns="107997" rIns="0" bIns="179993">
            <a:spAutoFit/>
          </a:bodyPr>
          <a:lstStyle/>
          <a:p>
            <a:pPr marL="266700" indent="-266700" defTabSz="912813" eaLnBrk="0" hangingPunct="0">
              <a:lnSpc>
                <a:spcPct val="125000"/>
              </a:lnSpc>
              <a:spcBef>
                <a:spcPct val="30000"/>
              </a:spcBef>
              <a:buClr>
                <a:schemeClr val="tx2"/>
              </a:buClr>
              <a:buFontTx/>
              <a:buChar char="•"/>
            </a:pPr>
            <a:r>
              <a:rPr lang="en-GB" sz="2000" dirty="0"/>
              <a:t>It is found that assimilating observations from multiple spacecraft produces a forecast with a lower MAE than when assimilating observations from any one single spacecraft.</a:t>
            </a:r>
          </a:p>
          <a:p>
            <a:pPr marL="266700" indent="-266700" defTabSz="912813" eaLnBrk="0" hangingPunct="0">
              <a:lnSpc>
                <a:spcPct val="125000"/>
              </a:lnSpc>
              <a:spcBef>
                <a:spcPct val="30000"/>
              </a:spcBef>
              <a:buClr>
                <a:schemeClr val="tx2"/>
              </a:buClr>
              <a:buFontTx/>
              <a:buChar char="•"/>
            </a:pPr>
            <a:r>
              <a:rPr lang="en-GB" sz="2000" dirty="0"/>
              <a:t>Stresses the value of multiple, well separated, space weather monitoring missions (e.g. L4 and L5).</a:t>
            </a:r>
          </a:p>
          <a:p>
            <a:pPr marL="266700" indent="-266700" defTabSz="912813" eaLnBrk="0" hangingPunct="0">
              <a:lnSpc>
                <a:spcPct val="125000"/>
              </a:lnSpc>
              <a:spcBef>
                <a:spcPct val="30000"/>
              </a:spcBef>
              <a:buClr>
                <a:schemeClr val="tx2"/>
              </a:buClr>
              <a:buFontTx/>
              <a:buChar char="•"/>
            </a:pPr>
            <a:r>
              <a:rPr lang="en-GB" sz="2000" dirty="0"/>
              <a:t>The age of observations has a large effect on forecast MAE for assimilation of single spacecraft, where there is a large jump when lead time exceeds corotation time. </a:t>
            </a:r>
          </a:p>
          <a:p>
            <a:pPr marL="266700" indent="-266700" defTabSz="912813" eaLnBrk="0" hangingPunct="0">
              <a:lnSpc>
                <a:spcPct val="125000"/>
              </a:lnSpc>
              <a:spcBef>
                <a:spcPct val="30000"/>
              </a:spcBef>
              <a:buClr>
                <a:schemeClr val="tx2"/>
              </a:buClr>
              <a:buFontTx/>
              <a:buChar char="•"/>
            </a:pPr>
            <a:r>
              <a:rPr lang="en-GB" sz="2000" dirty="0"/>
              <a:t>Removing ICMEs reduces the amount of false fast streams and has a greater effect in solar maximum.</a:t>
            </a:r>
          </a:p>
        </p:txBody>
      </p:sp>
      <p:sp>
        <p:nvSpPr>
          <p:cNvPr id="1038" name="Text Box 22"/>
          <p:cNvSpPr txBox="1">
            <a:spLocks noChangeArrowheads="1"/>
          </p:cNvSpPr>
          <p:nvPr/>
        </p:nvSpPr>
        <p:spPr bwMode="auto">
          <a:xfrm>
            <a:off x="22447250" y="19119130"/>
            <a:ext cx="7094538" cy="1562484"/>
          </a:xfrm>
          <a:prstGeom prst="rect">
            <a:avLst/>
          </a:prstGeom>
          <a:solidFill>
            <a:schemeClr val="accent1"/>
          </a:solidFill>
          <a:ln w="9525">
            <a:solidFill>
              <a:schemeClr val="tx2"/>
            </a:solidFill>
            <a:miter lim="800000"/>
            <a:headEnd/>
            <a:tailEnd/>
          </a:ln>
        </p:spPr>
        <p:txBody>
          <a:bodyPr lIns="287990" tIns="179993" rIns="0" bIns="179993" anchor="b">
            <a:spAutoFit/>
          </a:bodyPr>
          <a:lstStyle/>
          <a:p>
            <a:pPr marL="266700" indent="-266700" defTabSz="912813" eaLnBrk="0" hangingPunct="0">
              <a:spcBef>
                <a:spcPct val="70000"/>
              </a:spcBef>
            </a:pPr>
            <a:r>
              <a:rPr lang="en-GB" sz="1900" b="1" dirty="0">
                <a:solidFill>
                  <a:schemeClr val="tx2"/>
                </a:solidFill>
              </a:rPr>
              <a:t>Contact information</a:t>
            </a:r>
          </a:p>
          <a:p>
            <a:pPr marL="266700" indent="-266700" defTabSz="912813" eaLnBrk="0" hangingPunct="0">
              <a:lnSpc>
                <a:spcPct val="125000"/>
              </a:lnSpc>
              <a:spcBef>
                <a:spcPct val="30000"/>
              </a:spcBef>
              <a:buClr>
                <a:schemeClr val="tx2"/>
              </a:buClr>
              <a:buFontTx/>
              <a:buChar char="•"/>
            </a:pPr>
            <a:r>
              <a:rPr lang="en-GB" dirty="0"/>
              <a:t>Department of Meteorology, University of Reading, Whiteknights, RG6 6AH </a:t>
            </a:r>
          </a:p>
          <a:p>
            <a:pPr marL="266700" indent="-266700" defTabSz="912813" eaLnBrk="0" hangingPunct="0">
              <a:lnSpc>
                <a:spcPct val="125000"/>
              </a:lnSpc>
              <a:spcBef>
                <a:spcPct val="30000"/>
              </a:spcBef>
              <a:buClr>
                <a:schemeClr val="tx2"/>
              </a:buClr>
              <a:buFontTx/>
              <a:buChar char="•"/>
            </a:pPr>
            <a:r>
              <a:rPr lang="en-GB" dirty="0"/>
              <a:t>Email: </a:t>
            </a:r>
            <a:r>
              <a:rPr lang="en-GB" b="1" dirty="0">
                <a:solidFill>
                  <a:schemeClr val="tx2"/>
                </a:solidFill>
              </a:rPr>
              <a:t>h.turner3@pgr.reading.ac.uk</a:t>
            </a:r>
          </a:p>
          <a:p>
            <a:pPr marL="266700" indent="-266700" defTabSz="912813" eaLnBrk="0" hangingPunct="0">
              <a:lnSpc>
                <a:spcPct val="125000"/>
              </a:lnSpc>
              <a:spcBef>
                <a:spcPct val="30000"/>
              </a:spcBef>
              <a:buClr>
                <a:schemeClr val="tx2"/>
              </a:buClr>
              <a:buFontTx/>
              <a:buChar char="•"/>
            </a:pPr>
            <a:r>
              <a:rPr lang="en-GB" b="1" dirty="0">
                <a:solidFill>
                  <a:schemeClr val="tx2"/>
                </a:solidFill>
              </a:rPr>
              <a:t>research.reading.ac.uk/meteorology/people/</a:t>
            </a:r>
            <a:r>
              <a:rPr lang="en-GB" b="1" dirty="0" err="1">
                <a:solidFill>
                  <a:schemeClr val="tx2"/>
                </a:solidFill>
              </a:rPr>
              <a:t>harriet</a:t>
            </a:r>
            <a:r>
              <a:rPr lang="en-GB" b="1" dirty="0">
                <a:solidFill>
                  <a:schemeClr val="tx2"/>
                </a:solidFill>
              </a:rPr>
              <a:t>-turner/</a:t>
            </a:r>
            <a:endParaRPr lang="en-GB" sz="1600" b="1" dirty="0">
              <a:solidFill>
                <a:schemeClr val="tx2"/>
              </a:solidFill>
            </a:endParaRPr>
          </a:p>
        </p:txBody>
      </p:sp>
      <p:sp>
        <p:nvSpPr>
          <p:cNvPr id="31" name="Rectangle 2"/>
          <p:cNvSpPr txBox="1">
            <a:spLocks noChangeArrowheads="1"/>
          </p:cNvSpPr>
          <p:nvPr/>
        </p:nvSpPr>
        <p:spPr bwMode="auto">
          <a:xfrm>
            <a:off x="594372" y="539740"/>
            <a:ext cx="25165430" cy="2521606"/>
          </a:xfrm>
          <a:prstGeom prst="rect">
            <a:avLst/>
          </a:prstGeom>
          <a:solidFill>
            <a:schemeClr val="tx2"/>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2952750" rtl="0" eaLnBrk="1" fontAlgn="base" latinLnBrk="0" hangingPunct="1">
              <a:lnSpc>
                <a:spcPct val="100000"/>
              </a:lnSpc>
              <a:spcBef>
                <a:spcPct val="0"/>
              </a:spcBef>
              <a:spcAft>
                <a:spcPct val="0"/>
              </a:spcAft>
              <a:buClrTx/>
              <a:buSzTx/>
              <a:buFontTx/>
              <a:buNone/>
              <a:tabLst/>
            </a:pPr>
            <a:r>
              <a:rPr kumimoji="0" lang="en-GB" sz="8000" b="0" i="0" u="none" strike="noStrike" cap="none" normalizeH="0" baseline="0" dirty="0">
                <a:ln>
                  <a:noFill/>
                </a:ln>
                <a:solidFill>
                  <a:srgbClr val="FFFFFF"/>
                </a:solidFill>
                <a:effectLst/>
                <a:latin typeface="Rdg Vesta" pitchFamily="2" charset="0"/>
              </a:rPr>
              <a:t>Quantifying the effect of ICME removal and observation age for in-situ solar wind data assimilation</a:t>
            </a:r>
            <a:endParaRPr kumimoji="0" lang="en-US" sz="1600" b="0" i="0" u="none" strike="noStrike" cap="none" normalizeH="0" baseline="0" dirty="0">
              <a:ln>
                <a:noFill/>
              </a:ln>
              <a:solidFill>
                <a:schemeClr val="tx1"/>
              </a:solidFill>
              <a:effectLst/>
              <a:latin typeface="Rdg Vesta" pitchFamily="2" charset="0"/>
            </a:endParaRPr>
          </a:p>
        </p:txBody>
      </p:sp>
      <p:pic>
        <p:nvPicPr>
          <p:cNvPr id="5" name="Picture 4" descr="Diagram&#10;&#10;Description automatically generated">
            <a:extLst>
              <a:ext uri="{FF2B5EF4-FFF2-40B4-BE49-F238E27FC236}">
                <a16:creationId xmlns:a16="http://schemas.microsoft.com/office/drawing/2014/main" id="{BC564BEF-48B6-0C5A-E33C-3D3042CEEE31}"/>
              </a:ext>
            </a:extLst>
          </p:cNvPr>
          <p:cNvPicPr>
            <a:picLocks noChangeAspect="1"/>
          </p:cNvPicPr>
          <p:nvPr/>
        </p:nvPicPr>
        <p:blipFill rotWithShape="1">
          <a:blip r:embed="rId2">
            <a:extLst>
              <a:ext uri="{28A0092B-C50C-407E-A947-70E740481C1C}">
                <a14:useLocalDpi xmlns:a14="http://schemas.microsoft.com/office/drawing/2010/main" val="0"/>
              </a:ext>
            </a:extLst>
          </a:blip>
          <a:srcRect l="26622" t="2019" r="29291" b="2101"/>
          <a:stretch/>
        </p:blipFill>
        <p:spPr>
          <a:xfrm>
            <a:off x="7655570" y="7623175"/>
            <a:ext cx="6234434" cy="6842861"/>
          </a:xfrm>
          <a:prstGeom prst="rect">
            <a:avLst/>
          </a:prstGeom>
        </p:spPr>
      </p:pic>
      <p:pic>
        <p:nvPicPr>
          <p:cNvPr id="11" name="Picture 10" descr="Chart, histogram&#10;&#10;Description automatically generated">
            <a:extLst>
              <a:ext uri="{FF2B5EF4-FFF2-40B4-BE49-F238E27FC236}">
                <a16:creationId xmlns:a16="http://schemas.microsoft.com/office/drawing/2014/main" id="{93810B73-4384-E4ED-4435-D7E326A6E2EF}"/>
              </a:ext>
            </a:extLst>
          </p:cNvPr>
          <p:cNvPicPr>
            <a:picLocks noChangeAspect="1"/>
          </p:cNvPicPr>
          <p:nvPr/>
        </p:nvPicPr>
        <p:blipFill rotWithShape="1">
          <a:blip r:embed="rId3">
            <a:extLst>
              <a:ext uri="{28A0092B-C50C-407E-A947-70E740481C1C}">
                <a14:useLocalDpi xmlns:a14="http://schemas.microsoft.com/office/drawing/2010/main" val="0"/>
              </a:ext>
            </a:extLst>
          </a:blip>
          <a:srcRect l="4888" t="4046" r="2013" b="11303"/>
          <a:stretch/>
        </p:blipFill>
        <p:spPr>
          <a:xfrm>
            <a:off x="14585757" y="6260438"/>
            <a:ext cx="7621974" cy="3497652"/>
          </a:xfrm>
          <a:prstGeom prst="rect">
            <a:avLst/>
          </a:prstGeom>
        </p:spPr>
      </p:pic>
      <p:pic>
        <p:nvPicPr>
          <p:cNvPr id="22" name="Picture 21" descr="Chart, histogram&#10;&#10;Description automatically generated">
            <a:extLst>
              <a:ext uri="{FF2B5EF4-FFF2-40B4-BE49-F238E27FC236}">
                <a16:creationId xmlns:a16="http://schemas.microsoft.com/office/drawing/2014/main" id="{0FA48F02-CE2D-071C-8F27-1E1C0FA1D57B}"/>
              </a:ext>
            </a:extLst>
          </p:cNvPr>
          <p:cNvPicPr>
            <a:picLocks noChangeAspect="1"/>
          </p:cNvPicPr>
          <p:nvPr/>
        </p:nvPicPr>
        <p:blipFill rotWithShape="1">
          <a:blip r:embed="rId3">
            <a:extLst>
              <a:ext uri="{28A0092B-C50C-407E-A947-70E740481C1C}">
                <a14:useLocalDpi xmlns:a14="http://schemas.microsoft.com/office/drawing/2010/main" val="0"/>
              </a:ext>
            </a:extLst>
          </a:blip>
          <a:srcRect l="9187" t="88972" r="9470" b="571"/>
          <a:stretch/>
        </p:blipFill>
        <p:spPr>
          <a:xfrm>
            <a:off x="15177169" y="9758090"/>
            <a:ext cx="6659562" cy="432048"/>
          </a:xfrm>
          <a:prstGeom prst="rect">
            <a:avLst/>
          </a:prstGeom>
        </p:spPr>
      </p:pic>
      <p:pic>
        <p:nvPicPr>
          <p:cNvPr id="14" name="Picture 13" descr="Chart&#10;&#10;Description automatically generated">
            <a:extLst>
              <a:ext uri="{FF2B5EF4-FFF2-40B4-BE49-F238E27FC236}">
                <a16:creationId xmlns:a16="http://schemas.microsoft.com/office/drawing/2014/main" id="{1BAE30B1-B5F3-D143-00DC-CA2B4125E505}"/>
              </a:ext>
            </a:extLst>
          </p:cNvPr>
          <p:cNvPicPr>
            <a:picLocks noChangeAspect="1"/>
          </p:cNvPicPr>
          <p:nvPr/>
        </p:nvPicPr>
        <p:blipFill rotWithShape="1">
          <a:blip r:embed="rId4">
            <a:extLst>
              <a:ext uri="{28A0092B-C50C-407E-A947-70E740481C1C}">
                <a14:useLocalDpi xmlns:a14="http://schemas.microsoft.com/office/drawing/2010/main" val="0"/>
              </a:ext>
            </a:extLst>
          </a:blip>
          <a:srcRect l="19649" t="19626" r="14317" b="22597"/>
          <a:stretch/>
        </p:blipFill>
        <p:spPr>
          <a:xfrm>
            <a:off x="68272" y="14345509"/>
            <a:ext cx="7222843" cy="3189445"/>
          </a:xfrm>
          <a:prstGeom prst="rect">
            <a:avLst/>
          </a:prstGeom>
        </p:spPr>
      </p:pic>
      <p:pic>
        <p:nvPicPr>
          <p:cNvPr id="17" name="Picture 16" descr="A picture containing diagram&#10;&#10;Description automatically generated">
            <a:extLst>
              <a:ext uri="{FF2B5EF4-FFF2-40B4-BE49-F238E27FC236}">
                <a16:creationId xmlns:a16="http://schemas.microsoft.com/office/drawing/2014/main" id="{AA57DAF0-92F4-C240-8F5F-FF93C9435D84}"/>
              </a:ext>
            </a:extLst>
          </p:cNvPr>
          <p:cNvPicPr>
            <a:picLocks noChangeAspect="1"/>
          </p:cNvPicPr>
          <p:nvPr/>
        </p:nvPicPr>
        <p:blipFill rotWithShape="1">
          <a:blip r:embed="rId5">
            <a:extLst>
              <a:ext uri="{28A0092B-C50C-407E-A947-70E740481C1C}">
                <a14:useLocalDpi xmlns:a14="http://schemas.microsoft.com/office/drawing/2010/main" val="0"/>
              </a:ext>
            </a:extLst>
          </a:blip>
          <a:srcRect l="13907" t="23636" r="8308" b="29147"/>
          <a:stretch/>
        </p:blipFill>
        <p:spPr>
          <a:xfrm>
            <a:off x="7126298" y="18128356"/>
            <a:ext cx="7700062" cy="2358926"/>
          </a:xfrm>
          <a:prstGeom prst="rect">
            <a:avLst/>
          </a:prstGeom>
        </p:spPr>
      </p:pic>
      <p:pic>
        <p:nvPicPr>
          <p:cNvPr id="4" name="Picture 3" descr="Chart, line chart&#10;&#10;Description automatically generated">
            <a:extLst>
              <a:ext uri="{FF2B5EF4-FFF2-40B4-BE49-F238E27FC236}">
                <a16:creationId xmlns:a16="http://schemas.microsoft.com/office/drawing/2014/main" id="{70DB9787-3289-6E76-6763-2388788CFC56}"/>
              </a:ext>
            </a:extLst>
          </p:cNvPr>
          <p:cNvPicPr>
            <a:picLocks noChangeAspect="1"/>
          </p:cNvPicPr>
          <p:nvPr/>
        </p:nvPicPr>
        <p:blipFill rotWithShape="1">
          <a:blip r:embed="rId6">
            <a:extLst>
              <a:ext uri="{28A0092B-C50C-407E-A947-70E740481C1C}">
                <a14:useLocalDpi xmlns:a14="http://schemas.microsoft.com/office/drawing/2010/main" val="0"/>
              </a:ext>
            </a:extLst>
          </a:blip>
          <a:srcRect l="26622" t="1239" r="29081" b="3677"/>
          <a:stretch/>
        </p:blipFill>
        <p:spPr>
          <a:xfrm>
            <a:off x="15025146" y="13070458"/>
            <a:ext cx="6743195" cy="7305129"/>
          </a:xfrm>
          <a:prstGeom prst="rect">
            <a:avLst/>
          </a:prstGeom>
        </p:spPr>
      </p:pic>
    </p:spTree>
  </p:cSld>
  <p:clrMapOvr>
    <a:masterClrMapping/>
  </p:clrMapOvr>
</p:sld>
</file>

<file path=ppt/theme/theme1.xml><?xml version="1.0" encoding="utf-8"?>
<a:theme xmlns:a="http://schemas.openxmlformats.org/drawingml/2006/main" name="Rdg conference poster 2010 portrait">
  <a:themeElements>
    <a:clrScheme name="Rdg conference poster 2010 portrait 4">
      <a:dk1>
        <a:srgbClr val="000000"/>
      </a:dk1>
      <a:lt1>
        <a:srgbClr val="FFFFFF"/>
      </a:lt1>
      <a:dk2>
        <a:srgbClr val="1C186A"/>
      </a:dk2>
      <a:lt2>
        <a:srgbClr val="808080"/>
      </a:lt2>
      <a:accent1>
        <a:srgbClr val="E5EBFF"/>
      </a:accent1>
      <a:accent2>
        <a:srgbClr val="041E32"/>
      </a:accent2>
      <a:accent3>
        <a:srgbClr val="FFFFFF"/>
      </a:accent3>
      <a:accent4>
        <a:srgbClr val="000000"/>
      </a:accent4>
      <a:accent5>
        <a:srgbClr val="F0F3FF"/>
      </a:accent5>
      <a:accent6>
        <a:srgbClr val="031A2C"/>
      </a:accent6>
      <a:hlink>
        <a:srgbClr val="1C186A"/>
      </a:hlink>
      <a:folHlink>
        <a:srgbClr val="041E32"/>
      </a:folHlink>
    </a:clrScheme>
    <a:fontScheme name="Rdg conference poster portrait 2010">
      <a:majorFont>
        <a:latin typeface="Rdg Vesta"/>
        <a:ea typeface=""/>
        <a:cs typeface=""/>
      </a:majorFont>
      <a:minorFont>
        <a:latin typeface="Rdg Ves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2952750" rtl="0" eaLnBrk="1" fontAlgn="base" latinLnBrk="0" hangingPunct="1">
          <a:lnSpc>
            <a:spcPct val="100000"/>
          </a:lnSpc>
          <a:spcBef>
            <a:spcPct val="0"/>
          </a:spcBef>
          <a:spcAft>
            <a:spcPct val="0"/>
          </a:spcAft>
          <a:buClrTx/>
          <a:buSzTx/>
          <a:buFontTx/>
          <a:buNone/>
          <a:tabLst/>
          <a:defRPr kumimoji="0" lang="en-GB" sz="1300" b="0" i="0" u="none" strike="noStrike" cap="none" normalizeH="0" baseline="0" smtClean="0">
            <a:ln>
              <a:noFill/>
            </a:ln>
            <a:solidFill>
              <a:schemeClr val="tx1"/>
            </a:solidFill>
            <a:effectLst/>
            <a:latin typeface="Rdg Vesta" pitchFamily="2" charset="0"/>
          </a:defRPr>
        </a:defPPr>
      </a:lstStyle>
    </a:spDef>
    <a:lnDef>
      <a:spPr bwMode="auto">
        <a:xfrm>
          <a:off x="0" y="0"/>
          <a:ext cx="1" cy="1"/>
        </a:xfrm>
        <a:custGeom>
          <a:avLst/>
          <a:gdLst/>
          <a:ahLst/>
          <a:cxnLst/>
          <a:rect l="0" t="0" r="0" b="0"/>
          <a:pathLst/>
        </a:custGeom>
        <a:solidFill>
          <a:schemeClr val="tx2"/>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2952750" rtl="0" eaLnBrk="1" fontAlgn="base" latinLnBrk="0" hangingPunct="1">
          <a:lnSpc>
            <a:spcPct val="100000"/>
          </a:lnSpc>
          <a:spcBef>
            <a:spcPct val="0"/>
          </a:spcBef>
          <a:spcAft>
            <a:spcPct val="0"/>
          </a:spcAft>
          <a:buClrTx/>
          <a:buSzTx/>
          <a:buFontTx/>
          <a:buNone/>
          <a:tabLst/>
          <a:defRPr kumimoji="0" lang="en-GB" sz="1300" b="0" i="0" u="none" strike="noStrike" cap="none" normalizeH="0" baseline="0" smtClean="0">
            <a:ln>
              <a:noFill/>
            </a:ln>
            <a:solidFill>
              <a:schemeClr val="tx1"/>
            </a:solidFill>
            <a:effectLst/>
            <a:latin typeface="Rdg Vesta" pitchFamily="2" charset="0"/>
          </a:defRPr>
        </a:defPPr>
      </a:lstStyle>
    </a:lnDef>
  </a:objectDefaults>
  <a:extraClrSchemeLst>
    <a:extraClrScheme>
      <a:clrScheme name="Rdg conference poster 2010 portrait 1">
        <a:dk1>
          <a:srgbClr val="000000"/>
        </a:dk1>
        <a:lt1>
          <a:srgbClr val="FFFFFF"/>
        </a:lt1>
        <a:dk2>
          <a:srgbClr val="C00010"/>
        </a:dk2>
        <a:lt2>
          <a:srgbClr val="808080"/>
        </a:lt2>
        <a:accent1>
          <a:srgbClr val="FFE1E3"/>
        </a:accent1>
        <a:accent2>
          <a:srgbClr val="041E32"/>
        </a:accent2>
        <a:accent3>
          <a:srgbClr val="FFFFFF"/>
        </a:accent3>
        <a:accent4>
          <a:srgbClr val="000000"/>
        </a:accent4>
        <a:accent5>
          <a:srgbClr val="FFEEEF"/>
        </a:accent5>
        <a:accent6>
          <a:srgbClr val="031A2C"/>
        </a:accent6>
        <a:hlink>
          <a:srgbClr val="C00010"/>
        </a:hlink>
        <a:folHlink>
          <a:srgbClr val="041E32"/>
        </a:folHlink>
      </a:clrScheme>
      <a:clrMap bg1="lt1" tx1="dk1" bg2="lt2" tx2="dk2" accent1="accent1" accent2="accent2" accent3="accent3" accent4="accent4" accent5="accent5" accent6="accent6" hlink="hlink" folHlink="folHlink"/>
    </a:extraClrScheme>
    <a:extraClrScheme>
      <a:clrScheme name="Rdg conference poster 2010 portrait 2">
        <a:dk1>
          <a:srgbClr val="000000"/>
        </a:dk1>
        <a:lt1>
          <a:srgbClr val="FFFFFF"/>
        </a:lt1>
        <a:dk2>
          <a:srgbClr val="024ABE"/>
        </a:dk2>
        <a:lt2>
          <a:srgbClr val="808080"/>
        </a:lt2>
        <a:accent1>
          <a:srgbClr val="DDEBF3"/>
        </a:accent1>
        <a:accent2>
          <a:srgbClr val="041E32"/>
        </a:accent2>
        <a:accent3>
          <a:srgbClr val="FFFFFF"/>
        </a:accent3>
        <a:accent4>
          <a:srgbClr val="000000"/>
        </a:accent4>
        <a:accent5>
          <a:srgbClr val="EBF3F8"/>
        </a:accent5>
        <a:accent6>
          <a:srgbClr val="031A2C"/>
        </a:accent6>
        <a:hlink>
          <a:srgbClr val="024ABE"/>
        </a:hlink>
        <a:folHlink>
          <a:srgbClr val="041E32"/>
        </a:folHlink>
      </a:clrScheme>
      <a:clrMap bg1="lt1" tx1="dk1" bg2="lt2" tx2="dk2" accent1="accent1" accent2="accent2" accent3="accent3" accent4="accent4" accent5="accent5" accent6="accent6" hlink="hlink" folHlink="folHlink"/>
    </a:extraClrScheme>
    <a:extraClrScheme>
      <a:clrScheme name="Rdg conference poster 2010 portrait 3">
        <a:dk1>
          <a:srgbClr val="000000"/>
        </a:dk1>
        <a:lt1>
          <a:srgbClr val="FFFFFF"/>
        </a:lt1>
        <a:dk2>
          <a:srgbClr val="37A824"/>
        </a:dk2>
        <a:lt2>
          <a:srgbClr val="808080"/>
        </a:lt2>
        <a:accent1>
          <a:srgbClr val="E7FFDD"/>
        </a:accent1>
        <a:accent2>
          <a:srgbClr val="041E32"/>
        </a:accent2>
        <a:accent3>
          <a:srgbClr val="FFFFFF"/>
        </a:accent3>
        <a:accent4>
          <a:srgbClr val="000000"/>
        </a:accent4>
        <a:accent5>
          <a:srgbClr val="F1FFEB"/>
        </a:accent5>
        <a:accent6>
          <a:srgbClr val="031A2C"/>
        </a:accent6>
        <a:hlink>
          <a:srgbClr val="37A824"/>
        </a:hlink>
        <a:folHlink>
          <a:srgbClr val="041E32"/>
        </a:folHlink>
      </a:clrScheme>
      <a:clrMap bg1="lt1" tx1="dk1" bg2="lt2" tx2="dk2" accent1="accent1" accent2="accent2" accent3="accent3" accent4="accent4" accent5="accent5" accent6="accent6" hlink="hlink" folHlink="folHlink"/>
    </a:extraClrScheme>
    <a:extraClrScheme>
      <a:clrScheme name="Rdg conference poster 2010 portrait 4">
        <a:dk1>
          <a:srgbClr val="000000"/>
        </a:dk1>
        <a:lt1>
          <a:srgbClr val="FFFFFF"/>
        </a:lt1>
        <a:dk2>
          <a:srgbClr val="1C186A"/>
        </a:dk2>
        <a:lt2>
          <a:srgbClr val="808080"/>
        </a:lt2>
        <a:accent1>
          <a:srgbClr val="E5EBFF"/>
        </a:accent1>
        <a:accent2>
          <a:srgbClr val="041E32"/>
        </a:accent2>
        <a:accent3>
          <a:srgbClr val="FFFFFF"/>
        </a:accent3>
        <a:accent4>
          <a:srgbClr val="000000"/>
        </a:accent4>
        <a:accent5>
          <a:srgbClr val="F0F3FF"/>
        </a:accent5>
        <a:accent6>
          <a:srgbClr val="031A2C"/>
        </a:accent6>
        <a:hlink>
          <a:srgbClr val="1C186A"/>
        </a:hlink>
        <a:folHlink>
          <a:srgbClr val="041E32"/>
        </a:folHlink>
      </a:clrScheme>
      <a:clrMap bg1="lt1" tx1="dk1" bg2="lt2" tx2="dk2" accent1="accent1" accent2="accent2" accent3="accent3" accent4="accent4" accent5="accent5" accent6="accent6" hlink="hlink" folHlink="folHlink"/>
    </a:extraClrScheme>
    <a:extraClrScheme>
      <a:clrScheme name="Rdg conference poster 2010 portrait 5">
        <a:dk1>
          <a:srgbClr val="000000"/>
        </a:dk1>
        <a:lt1>
          <a:srgbClr val="FFFFFF"/>
        </a:lt1>
        <a:dk2>
          <a:srgbClr val="FC6508"/>
        </a:dk2>
        <a:lt2>
          <a:srgbClr val="808080"/>
        </a:lt2>
        <a:accent1>
          <a:srgbClr val="FEE9CA"/>
        </a:accent1>
        <a:accent2>
          <a:srgbClr val="041E32"/>
        </a:accent2>
        <a:accent3>
          <a:srgbClr val="FFFFFF"/>
        </a:accent3>
        <a:accent4>
          <a:srgbClr val="000000"/>
        </a:accent4>
        <a:accent5>
          <a:srgbClr val="FEF2E1"/>
        </a:accent5>
        <a:accent6>
          <a:srgbClr val="031A2C"/>
        </a:accent6>
        <a:hlink>
          <a:srgbClr val="FC6508"/>
        </a:hlink>
        <a:folHlink>
          <a:srgbClr val="041E32"/>
        </a:folHlink>
      </a:clrScheme>
      <a:clrMap bg1="lt1" tx1="dk1" bg2="lt2" tx2="dk2" accent1="accent1" accent2="accent2" accent3="accent3" accent4="accent4" accent5="accent5" accent6="accent6" hlink="hlink" folHlink="folHlink"/>
    </a:extraClrScheme>
    <a:extraClrScheme>
      <a:clrScheme name="Rdg conference poster 2010 portrait 6">
        <a:dk1>
          <a:srgbClr val="000000"/>
        </a:dk1>
        <a:lt1>
          <a:srgbClr val="FFFFFF"/>
        </a:lt1>
        <a:dk2>
          <a:srgbClr val="7A5690"/>
        </a:dk2>
        <a:lt2>
          <a:srgbClr val="808080"/>
        </a:lt2>
        <a:accent1>
          <a:srgbClr val="F4E1FF"/>
        </a:accent1>
        <a:accent2>
          <a:srgbClr val="041E32"/>
        </a:accent2>
        <a:accent3>
          <a:srgbClr val="FFFFFF"/>
        </a:accent3>
        <a:accent4>
          <a:srgbClr val="000000"/>
        </a:accent4>
        <a:accent5>
          <a:srgbClr val="F8EEFF"/>
        </a:accent5>
        <a:accent6>
          <a:srgbClr val="031A2C"/>
        </a:accent6>
        <a:hlink>
          <a:srgbClr val="7A5690"/>
        </a:hlink>
        <a:folHlink>
          <a:srgbClr val="041E32"/>
        </a:folHlink>
      </a:clrScheme>
      <a:clrMap bg1="lt1" tx1="dk1" bg2="lt2" tx2="dk2" accent1="accent1" accent2="accent2" accent3="accent3" accent4="accent4" accent5="accent5" accent6="accent6" hlink="hlink" folHlink="folHlink"/>
    </a:extraClrScheme>
    <a:extraClrScheme>
      <a:clrScheme name="Rdg conference poster 2010 portrait 7">
        <a:dk1>
          <a:srgbClr val="000000"/>
        </a:dk1>
        <a:lt1>
          <a:srgbClr val="FFFFFF"/>
        </a:lt1>
        <a:dk2>
          <a:srgbClr val="CC0079"/>
        </a:dk2>
        <a:lt2>
          <a:srgbClr val="808080"/>
        </a:lt2>
        <a:accent1>
          <a:srgbClr val="FFE1F7"/>
        </a:accent1>
        <a:accent2>
          <a:srgbClr val="041E32"/>
        </a:accent2>
        <a:accent3>
          <a:srgbClr val="FFFFFF"/>
        </a:accent3>
        <a:accent4>
          <a:srgbClr val="000000"/>
        </a:accent4>
        <a:accent5>
          <a:srgbClr val="FFEEFA"/>
        </a:accent5>
        <a:accent6>
          <a:srgbClr val="031A2C"/>
        </a:accent6>
        <a:hlink>
          <a:srgbClr val="CC0079"/>
        </a:hlink>
        <a:folHlink>
          <a:srgbClr val="041E32"/>
        </a:folHlink>
      </a:clrScheme>
      <a:clrMap bg1="lt1" tx1="dk1" bg2="lt2" tx2="dk2" accent1="accent1" accent2="accent2" accent3="accent3" accent4="accent4" accent5="accent5" accent6="accent6" hlink="hlink" folHlink="folHlink"/>
    </a:extraClrScheme>
    <a:extraClrScheme>
      <a:clrScheme name="Rdg conference poster 2010 portrait 8">
        <a:dk1>
          <a:srgbClr val="000000"/>
        </a:dk1>
        <a:lt1>
          <a:srgbClr val="FFFFFF"/>
        </a:lt1>
        <a:dk2>
          <a:srgbClr val="8C2020"/>
        </a:dk2>
        <a:lt2>
          <a:srgbClr val="808080"/>
        </a:lt2>
        <a:accent1>
          <a:srgbClr val="F9E3E3"/>
        </a:accent1>
        <a:accent2>
          <a:srgbClr val="041E32"/>
        </a:accent2>
        <a:accent3>
          <a:srgbClr val="FFFFFF"/>
        </a:accent3>
        <a:accent4>
          <a:srgbClr val="000000"/>
        </a:accent4>
        <a:accent5>
          <a:srgbClr val="FBEFEF"/>
        </a:accent5>
        <a:accent6>
          <a:srgbClr val="031A2C"/>
        </a:accent6>
        <a:hlink>
          <a:srgbClr val="8C2020"/>
        </a:hlink>
        <a:folHlink>
          <a:srgbClr val="041E32"/>
        </a:folHlink>
      </a:clrScheme>
      <a:clrMap bg1="lt1" tx1="dk1" bg2="lt2" tx2="dk2" accent1="accent1" accent2="accent2" accent3="accent3" accent4="accent4" accent5="accent5" accent6="accent6" hlink="hlink" folHlink="folHlink"/>
    </a:extraClrScheme>
    <a:extraClrScheme>
      <a:clrScheme name="Rdg conference poster 2010 portrait 9">
        <a:dk1>
          <a:srgbClr val="000000"/>
        </a:dk1>
        <a:lt1>
          <a:srgbClr val="FFFFFF"/>
        </a:lt1>
        <a:dk2>
          <a:srgbClr val="006C57"/>
        </a:dk2>
        <a:lt2>
          <a:srgbClr val="808080"/>
        </a:lt2>
        <a:accent1>
          <a:srgbClr val="E5FFF8"/>
        </a:accent1>
        <a:accent2>
          <a:srgbClr val="041E32"/>
        </a:accent2>
        <a:accent3>
          <a:srgbClr val="FFFFFF"/>
        </a:accent3>
        <a:accent4>
          <a:srgbClr val="000000"/>
        </a:accent4>
        <a:accent5>
          <a:srgbClr val="F0FFFB"/>
        </a:accent5>
        <a:accent6>
          <a:srgbClr val="031A2C"/>
        </a:accent6>
        <a:hlink>
          <a:srgbClr val="006C57"/>
        </a:hlink>
        <a:folHlink>
          <a:srgbClr val="041E3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912</TotalTime>
  <Words>919</Words>
  <Application>Microsoft Office PowerPoint</Application>
  <PresentationFormat>Custom</PresentationFormat>
  <Paragraphs>89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Rdg Vesta</vt:lpstr>
      <vt:lpstr>Arial</vt:lpstr>
      <vt:lpstr>Rdg conference poster 2010 portrait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Research and conference poster</dc:subject>
  <dc:creator>Harriet Turner</dc:creator>
  <cp:lastModifiedBy>Harriet Turner</cp:lastModifiedBy>
  <cp:revision>1</cp:revision>
  <dcterms:created xsi:type="dcterms:W3CDTF">2022-05-17T10:26:00Z</dcterms:created>
  <dcterms:modified xsi:type="dcterms:W3CDTF">2022-06-29T11:48:51Z</dcterms:modified>
</cp:coreProperties>
</file>