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It</a:t>
            </a:r>
            <a:r>
              <a:rPr/>
              <a:t> </a:t>
            </a:r>
            <a:r>
              <a:rPr/>
              <a:t>takes</a:t>
            </a:r>
            <a:r>
              <a:rPr/>
              <a:t> </a:t>
            </a:r>
            <a:r>
              <a:rPr/>
              <a:t>a</a:t>
            </a:r>
            <a:r>
              <a:rPr/>
              <a:t> </a:t>
            </a:r>
            <a:r>
              <a:rPr/>
              <a:t>village</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Data</a:t>
            </a:r>
            <a:r>
              <a:rPr/>
              <a:t> </a:t>
            </a:r>
            <a:r>
              <a:rPr/>
              <a:t>Science</a:t>
            </a:r>
            <a:r>
              <a:rPr/>
              <a:t> </a:t>
            </a:r>
            <a:r>
              <a:rPr/>
              <a:t>Campus</a:t>
            </a:r>
            <a:r>
              <a:rPr/>
              <a:t> </a:t>
            </a:r>
            <a:r>
              <a:rPr/>
              <a:t>@ONS</a:t>
            </a:r>
            <a:br/>
            <a:br/>
            <a:r>
              <a:rPr/>
              <a:t>Harriet</a:t>
            </a:r>
            <a:r>
              <a:rPr/>
              <a:t> </a:t>
            </a:r>
            <a:r>
              <a:rPr/>
              <a:t>Sands</a:t>
            </a:r>
            <a:r>
              <a:rPr/>
              <a:t> </a:t>
            </a:r>
            <a:r>
              <a:rPr/>
              <a:t>&amp;</a:t>
            </a:r>
            <a:r>
              <a:rPr/>
              <a:t> </a:t>
            </a:r>
            <a:r>
              <a:rPr/>
              <a:t>Hillary</a:t>
            </a:r>
            <a:r>
              <a:rPr/>
              <a:t> </a:t>
            </a:r>
            <a:r>
              <a:rPr/>
              <a:t>Juma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My</a:t>
            </a:r>
            <a:r>
              <a:rPr/>
              <a:t> </a:t>
            </a:r>
            <a:r>
              <a:rPr/>
              <a:t>Career</a:t>
            </a:r>
          </a:p>
        </p:txBody>
      </p:sp>
      <p:sp>
        <p:nvSpPr>
          <p:cNvPr id="3" name="Content Placeholder 2"/>
          <p:cNvSpPr>
            <a:spLocks noGrp="1"/>
          </p:cNvSpPr>
          <p:nvPr>
            <p:ph idx="1"/>
          </p:nvPr>
        </p:nvSpPr>
        <p:spPr/>
        <p:txBody>
          <a:bodyPr/>
          <a:lstStyle/>
          <a:p>
            <a:pPr lvl="0" marL="0" indent="0">
              <a:buNone/>
            </a:pPr>
            <a:r>
              <a:rPr/>
              <a:t>Harriet Sands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#+begin</a:t>
            </a:r>
            <a:r>
              <a:rPr baseline="-25000"/>
              <a:t>NOTES</a:t>
            </a:r>
            <a:r>
              <a:rPr/>
              <a:t> nil#+end</a:t>
            </a:r>
            <a:r>
              <a:rPr baseline="-25000"/>
              <a:t>NOTES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pydata.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hm-gov-logo.png" id="0" name="Picture 1"/>
          <p:cNvPicPr>
            <a:picLocks noGrp="1" noChangeAspect="1"/>
          </p:cNvPicPr>
          <p:nvPr/>
        </p:nvPicPr>
        <p:blipFill>
          <a:blip r:embed="rId2"/>
          <a:stretch>
            <a:fillRect/>
          </a:stretch>
        </p:blipFill>
        <p:spPr bwMode="auto">
          <a:xfrm>
            <a:off x="1790700" y="1600200"/>
            <a:ext cx="55753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datakind.png" id="0" name="Picture 1"/>
          <p:cNvPicPr>
            <a:picLocks noGrp="1" noChangeAspect="1"/>
          </p:cNvPicPr>
          <p:nvPr/>
        </p:nvPicPr>
        <p:blipFill>
          <a:blip r:embed="rId2"/>
          <a:stretch>
            <a:fillRect/>
          </a:stretch>
        </p:blipFill>
        <p:spPr bwMode="auto">
          <a:xfrm>
            <a:off x="457200" y="3289300"/>
            <a:ext cx="8229600" cy="1130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We apply data science</a:t>
            </a:r>
          </a:p>
          <a:p>
            <a:pPr lvl="0" marL="0" indent="0">
              <a:buNone/>
            </a:pPr>
            <a:r>
              <a:rPr/>
              <a:t>and build skills</a:t>
            </a:r>
          </a:p>
          <a:p>
            <a:pPr lvl="0" marL="0" indent="0">
              <a:buNone/>
            </a:pPr>
            <a:r>
              <a:rPr/>
              <a:t>for public good</a:t>
            </a:r>
          </a:p>
          <a:p>
            <a:pPr lvl="0" marL="0" indent="0">
              <a:buNone/>
            </a:pPr>
            <a:r>
              <a:rPr/>
              <a:t>We work at the frontier of data science and AI:</a:t>
            </a:r>
          </a:p>
          <a:p>
            <a:pPr lvl="1"/>
            <a:r>
              <a:rPr/>
              <a:t>building skills and applying tools, methods and practices – to create new understanding and improve decision-making for public good.</a:t>
            </a:r>
          </a:p>
          <a:p>
            <a:pPr lvl="0" marL="0" indent="0">
              <a:buNone/>
            </a:pPr>
            <a:r>
              <a:rPr/>
              <a:t>We define data science as:</a:t>
            </a:r>
          </a:p>
          <a:p>
            <a:pPr lvl="1"/>
            <a:r>
              <a:rPr/>
              <a:t>Applying the tools, methods and practices of the digital and data age to create new understanding and improve decision-making.</a:t>
            </a:r>
          </a:p>
          <a:p>
            <a:pPr lvl="0" marL="0" indent="0">
              <a:buNone/>
            </a:pPr>
            <a:r>
              <a:rPr/>
              <a:t>The goals of ONS’s Data Science Campus are:</a:t>
            </a:r>
          </a:p>
          <a:p>
            <a:pPr lvl="1"/>
            <a:r>
              <a:rPr/>
              <a:t>to investigate the use of new data sources, including administrative data and big data for public good</a:t>
            </a:r>
          </a:p>
          <a:p>
            <a:pPr lvl="1"/>
            <a:r>
              <a:rPr/>
              <a:t>to help build data science capability for the benefit of the UK</a:t>
            </a:r>
          </a:p>
          <a:p>
            <a:pPr lvl="0" marL="0" indent="0">
              <a:buNone/>
            </a:pPr>
            <a:r>
              <a:rPr/>
              <a:t>A new generation of tools and technologies are used to exploit the growth and availability of these new data sources and provide rich informed measurement and analyses on the economy, the global environment and wider society.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dsc-projects.png" id="0" name="Picture 1"/>
          <p:cNvPicPr>
            <a:picLocks noGrp="1" noChangeAspect="1"/>
          </p:cNvPicPr>
          <p:nvPr/>
        </p:nvPicPr>
        <p:blipFill>
          <a:blip r:embed="rId2"/>
          <a:stretch>
            <a:fillRect/>
          </a:stretch>
        </p:blipFill>
        <p:spPr bwMode="auto">
          <a:xfrm>
            <a:off x="1358900" y="1600200"/>
            <a:ext cx="64262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a:t>
            </a:r>
          </a:p>
          <a:p>
            <a:pPr lvl="0" marL="0" indent="0">
              <a:buNone/>
            </a:pPr>
            <a:r>
              <a:rPr/>
              <a:t>MDataGov</a:t>
            </a:r>
          </a:p>
          <a:p>
            <a:pPr lvl="0" marL="0" indent="0">
              <a:buNone/>
            </a:pPr>
            <a:r>
              <a:rPr/>
              <a:t>Data Science Accelerator</a:t>
            </a:r>
          </a:p>
          <a:p>
            <a:pPr lvl="0" marL="0" indent="0">
              <a:buNone/>
            </a:pPr>
            <a:r>
              <a:rPr/>
              <a:t>DSC courses:</a:t>
            </a:r>
          </a:p>
          <a:p>
            <a:pPr lvl="1"/>
            <a:r>
              <a:rPr/>
              <a:t>Fundamentals of Data Science</a:t>
            </a:r>
          </a:p>
          <a:p>
            <a:pPr lvl="1"/>
            <a:r>
              <a:rPr/>
              <a:t>The Art of the Possible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takes a village</dc:title>
  <dc:creator>Harriet Sands &amp; Hillary Juma</dc:creator>
  <cp:keywords/>
  <dcterms:created xsi:type="dcterms:W3CDTF">2020-01-13T11:00:14Z</dcterms:created>
  <dcterms:modified xsi:type="dcterms:W3CDTF">2020-01-13T11:00:14Z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r_html">
    <vt:lpwstr>:width 70% :height 70% :border none</vt:lpwstr>
  </property>
  <property fmtid="{D5CDD505-2E9C-101B-9397-08002B2CF9AE}" pid="3" name="attr_reveal">
    <vt:lpwstr>:frag (appear)</vt:lpwstr>
  </property>
  <property fmtid="{D5CDD505-2E9C-101B-9397-08002B2CF9AE}" pid="4" name="reveal_default_slide_background">
    <vt:lpwstr>./img/dsc_logo.png</vt:lpwstr>
  </property>
  <property fmtid="{D5CDD505-2E9C-101B-9397-08002B2CF9AE}" pid="5" name="reveal_default_slide_background_position">
    <vt:lpwstr>left 10px bottom 10px</vt:lpwstr>
  </property>
  <property fmtid="{D5CDD505-2E9C-101B-9397-08002B2CF9AE}" pid="6" name="reveal_default_slide_background_size">
    <vt:lpwstr>15%</vt:lpwstr>
  </property>
  <property fmtid="{D5CDD505-2E9C-101B-9397-08002B2CF9AE}" pid="7" name="reveal_html">
    <vt:lpwstr>&lt;h2&gt;Opportunities for &lt;span style="color: #E5007C;"&gt;you&lt;/span&gt;&lt;br&gt; @ the &lt;span style="color: #004266;"&gt;Data Science Campus&lt;/span&gt;&lt;/h2&gt;</vt:lpwstr>
  </property>
  <property fmtid="{D5CDD505-2E9C-101B-9397-08002B2CF9AE}" pid="8" name="reveal_plugins">
    <vt:lpwstr>(highlight notes)</vt:lpwstr>
  </property>
  <property fmtid="{D5CDD505-2E9C-101B-9397-08002B2CF9AE}" pid="9" name="reveal_theme">
    <vt:lpwstr>white</vt:lpwstr>
  </property>
  <property fmtid="{D5CDD505-2E9C-101B-9397-08002B2CF9AE}" pid="10" name="reveal_title_slide">
    <vt:lpwstr>&lt;h1&gt;%t&lt;/h1&gt;&lt;h4&gt;%s&lt;/h4&gt;&lt;p&gt;%a&lt;/p&gt;</vt:lpwstr>
  </property>
  <property fmtid="{D5CDD505-2E9C-101B-9397-08002B2CF9AE}" pid="11" name="subtitle">
    <vt:lpwstr>Data Science Campus @ONS</vt:lpwstr>
  </property>
</Properties>
</file>