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5" r:id="rId2"/>
  </p:sldMasterIdLst>
  <p:notesMasterIdLst>
    <p:notesMasterId r:id="rId30"/>
  </p:notesMasterIdLst>
  <p:sldIdLst>
    <p:sldId id="257" r:id="rId3"/>
    <p:sldId id="258" r:id="rId4"/>
    <p:sldId id="259" r:id="rId5"/>
    <p:sldId id="256" r:id="rId6"/>
    <p:sldId id="260" r:id="rId7"/>
    <p:sldId id="261" r:id="rId8"/>
    <p:sldId id="263" r:id="rId9"/>
    <p:sldId id="281" r:id="rId10"/>
    <p:sldId id="264" r:id="rId11"/>
    <p:sldId id="265" r:id="rId12"/>
    <p:sldId id="266" r:id="rId13"/>
    <p:sldId id="267" r:id="rId14"/>
    <p:sldId id="282" r:id="rId15"/>
    <p:sldId id="269" r:id="rId16"/>
    <p:sldId id="270" r:id="rId17"/>
    <p:sldId id="272" r:id="rId18"/>
    <p:sldId id="273" r:id="rId19"/>
    <p:sldId id="283" r:id="rId20"/>
    <p:sldId id="274" r:id="rId21"/>
    <p:sldId id="275" r:id="rId22"/>
    <p:sldId id="277" r:id="rId23"/>
    <p:sldId id="284" r:id="rId24"/>
    <p:sldId id="278" r:id="rId25"/>
    <p:sldId id="279" r:id="rId26"/>
    <p:sldId id="280" r:id="rId27"/>
    <p:sldId id="285" r:id="rId28"/>
    <p:sldId id="286" r:id="rId29"/>
  </p:sldIdLst>
  <p:sldSz cx="9001125" cy="5040313"/>
  <p:notesSz cx="6858000" cy="9144000"/>
  <p:custDataLst>
    <p:tags r:id="rId31"/>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userDrawn="1">
          <p15:clr>
            <a:srgbClr val="A4A3A4"/>
          </p15:clr>
        </p15:guide>
        <p15:guide id="2" pos="2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955C"/>
    <a:srgbClr val="CBB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8" autoAdjust="0"/>
    <p:restoredTop sz="94660"/>
  </p:normalViewPr>
  <p:slideViewPr>
    <p:cSldViewPr showGuides="1">
      <p:cViewPr>
        <p:scale>
          <a:sx n="100" d="100"/>
          <a:sy n="100" d="100"/>
        </p:scale>
        <p:origin x="1290" y="720"/>
      </p:cViewPr>
      <p:guideLst>
        <p:guide orient="horz" pos="1588"/>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印品黑体" panose="00000500000000000000" pitchFamily="2" charset="-122"/>
                <a:ea typeface="印品黑体" panose="00000500000000000000" pitchFamily="2" charset="-122"/>
              </a:defRPr>
            </a:lvl1pPr>
          </a:lstStyle>
          <a:p>
            <a:fld id="{5DDF1D55-3879-4012-BB7F-BED817646C19}" type="datetimeFigureOut">
              <a:rPr lang="zh-CN" altLang="en-US" smtClean="0"/>
              <a:t>2023/5/22</a:t>
            </a:fld>
            <a:endParaRPr lang="zh-CN" altLang="en-US" dirty="0"/>
          </a:p>
        </p:txBody>
      </p:sp>
      <p:sp>
        <p:nvSpPr>
          <p:cNvPr id="4" name="幻灯片图像占位符 3"/>
          <p:cNvSpPr>
            <a:spLocks noGrp="1" noRot="1" noChangeAspect="1"/>
          </p:cNvSpPr>
          <p:nvPr>
            <p:ph type="sldImg" idx="2"/>
          </p:nvPr>
        </p:nvSpPr>
        <p:spPr>
          <a:xfrm>
            <a:off x="368300" y="685800"/>
            <a:ext cx="61214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印品黑体" panose="00000500000000000000" pitchFamily="2" charset="-122"/>
                <a:ea typeface="印品黑体" panose="00000500000000000000" pitchFamily="2" charset="-122"/>
              </a:defRPr>
            </a:lvl1pPr>
          </a:lstStyle>
          <a:p>
            <a:fld id="{556538D8-D623-4DEE-8692-E79412C6DECF}" type="slidenum">
              <a:rPr lang="zh-CN" altLang="en-US" smtClean="0"/>
              <a:t>‹#›</a:t>
            </a:fld>
            <a:endParaRPr lang="zh-CN" altLang="en-US" dirty="0"/>
          </a:p>
        </p:txBody>
      </p:sp>
    </p:spTree>
    <p:extLst>
      <p:ext uri="{BB962C8B-B14F-4D97-AF65-F5344CB8AC3E}">
        <p14:creationId xmlns:p14="http://schemas.microsoft.com/office/powerpoint/2010/main" val="302059706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1pPr>
    <a:lvl2pPr marL="4572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2pPr>
    <a:lvl3pPr marL="9144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3pPr>
    <a:lvl4pPr marL="13716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4pPr>
    <a:lvl5pPr marL="18288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781426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368186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4097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863915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805872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579069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703440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228655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725575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7666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75858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066777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642057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43453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242736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79305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608964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610123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87137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205285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447128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0056" y="201846"/>
            <a:ext cx="8101013" cy="840052"/>
          </a:xfrm>
          <a:prstGeom prst="rect">
            <a:avLst/>
          </a:prstGeom>
        </p:spPr>
        <p:txBody>
          <a:bodyPr lIns="80229" tIns="40115" rIns="80229" bIns="40115"/>
          <a:lstStyle/>
          <a:p>
            <a:r>
              <a:rPr lang="zh-CN" altLang="en-US"/>
              <a:t>单击此处编辑母版标题样式</a:t>
            </a:r>
          </a:p>
        </p:txBody>
      </p:sp>
      <p:sp>
        <p:nvSpPr>
          <p:cNvPr id="3" name="竖排文字占位符 2"/>
          <p:cNvSpPr>
            <a:spLocks noGrp="1"/>
          </p:cNvSpPr>
          <p:nvPr>
            <p:ph type="body" orient="vert" idx="1"/>
          </p:nvPr>
        </p:nvSpPr>
        <p:spPr>
          <a:xfrm>
            <a:off x="450056" y="1176073"/>
            <a:ext cx="8101013" cy="3326374"/>
          </a:xfrm>
          <a:prstGeom prst="rect">
            <a:avLst/>
          </a:prstGeom>
        </p:spPr>
        <p:txBody>
          <a:bodyPr vert="eaVert" lIns="80229" tIns="40115" rIns="80229" bIns="4011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0056" y="4671624"/>
            <a:ext cx="2100263" cy="268350"/>
          </a:xfrm>
          <a:prstGeom prst="rect">
            <a:avLst/>
          </a:prstGeom>
        </p:spPr>
        <p:txBody>
          <a:bodyPr lIns="80229" tIns="40115" rIns="80229" bIns="40115"/>
          <a:lstStyle/>
          <a:p>
            <a:pPr defTabSz="802295"/>
            <a:fld id="{2E3AAC11-D570-4EA9-AFC0-30FB72BA45EB}" type="datetimeFigureOut">
              <a:rPr lang="zh-CN" altLang="en-US" smtClean="0">
                <a:solidFill>
                  <a:prstClr val="black"/>
                </a:solidFill>
              </a:rPr>
              <a:pPr defTabSz="802295"/>
              <a:t>2023/5/22</a:t>
            </a:fld>
            <a:endParaRPr lang="zh-CN" altLang="en-US">
              <a:solidFill>
                <a:prstClr val="black"/>
              </a:solidFill>
            </a:endParaRPr>
          </a:p>
        </p:txBody>
      </p:sp>
      <p:sp>
        <p:nvSpPr>
          <p:cNvPr id="5" name="页脚占位符 4"/>
          <p:cNvSpPr>
            <a:spLocks noGrp="1"/>
          </p:cNvSpPr>
          <p:nvPr>
            <p:ph type="ftr" sz="quarter" idx="11"/>
          </p:nvPr>
        </p:nvSpPr>
        <p:spPr>
          <a:xfrm>
            <a:off x="3075385" y="4671624"/>
            <a:ext cx="2850356" cy="268350"/>
          </a:xfrm>
          <a:prstGeom prst="rect">
            <a:avLst/>
          </a:prstGeom>
        </p:spPr>
        <p:txBody>
          <a:bodyPr lIns="80229" tIns="40115" rIns="80229" bIns="40115"/>
          <a:lstStyle/>
          <a:p>
            <a:pPr defTabSz="802295"/>
            <a:endParaRPr lang="zh-CN" altLang="en-US">
              <a:solidFill>
                <a:prstClr val="black"/>
              </a:solidFill>
            </a:endParaRPr>
          </a:p>
        </p:txBody>
      </p:sp>
      <p:sp>
        <p:nvSpPr>
          <p:cNvPr id="6" name="灯片编号占位符 5"/>
          <p:cNvSpPr>
            <a:spLocks noGrp="1"/>
          </p:cNvSpPr>
          <p:nvPr>
            <p:ph type="sldNum" sz="quarter" idx="12"/>
          </p:nvPr>
        </p:nvSpPr>
        <p:spPr>
          <a:xfrm>
            <a:off x="6450806" y="4671624"/>
            <a:ext cx="2100263" cy="268350"/>
          </a:xfrm>
          <a:prstGeom prst="rect">
            <a:avLst/>
          </a:prstGeom>
        </p:spPr>
        <p:txBody>
          <a:bodyPr lIns="80229" tIns="40115" rIns="80229" bIns="40115"/>
          <a:lstStyle/>
          <a:p>
            <a:pPr defTabSz="802295"/>
            <a:fld id="{55ECCFAA-F4FB-487C-9F1E-C8836D0C3DC9}" type="slidenum">
              <a:rPr lang="zh-CN" altLang="en-US" smtClean="0">
                <a:solidFill>
                  <a:prstClr val="black"/>
                </a:solidFill>
              </a:rPr>
              <a:pPr defTabSz="802295"/>
              <a:t>‹#›</a:t>
            </a:fld>
            <a:endParaRPr lang="zh-CN" altLang="en-US">
              <a:solidFill>
                <a:prstClr val="black"/>
              </a:solidFill>
            </a:endParaRPr>
          </a:p>
        </p:txBody>
      </p:sp>
    </p:spTree>
    <p:extLst>
      <p:ext uri="{BB962C8B-B14F-4D97-AF65-F5344CB8AC3E}">
        <p14:creationId xmlns:p14="http://schemas.microsoft.com/office/powerpoint/2010/main" val="906406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a:prstGeom prst="rect">
            <a:avLst/>
          </a:prstGeom>
        </p:spPr>
        <p:txBody>
          <a:bodyPr vert="eaVert" lIns="80229" tIns="40115" rIns="80229" bIns="40115"/>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a:prstGeom prst="rect">
            <a:avLst/>
          </a:prstGeom>
        </p:spPr>
        <p:txBody>
          <a:bodyPr vert="eaVert" lIns="80229" tIns="40115" rIns="80229" bIns="4011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0056" y="4671624"/>
            <a:ext cx="2100263" cy="268350"/>
          </a:xfrm>
          <a:prstGeom prst="rect">
            <a:avLst/>
          </a:prstGeom>
        </p:spPr>
        <p:txBody>
          <a:bodyPr lIns="80229" tIns="40115" rIns="80229" bIns="40115"/>
          <a:lstStyle/>
          <a:p>
            <a:pPr defTabSz="802295"/>
            <a:fld id="{2E3AAC11-D570-4EA9-AFC0-30FB72BA45EB}" type="datetimeFigureOut">
              <a:rPr lang="zh-CN" altLang="en-US" smtClean="0">
                <a:solidFill>
                  <a:prstClr val="black"/>
                </a:solidFill>
              </a:rPr>
              <a:pPr defTabSz="802295"/>
              <a:t>2023/5/22</a:t>
            </a:fld>
            <a:endParaRPr lang="zh-CN" altLang="en-US">
              <a:solidFill>
                <a:prstClr val="black"/>
              </a:solidFill>
            </a:endParaRPr>
          </a:p>
        </p:txBody>
      </p:sp>
      <p:sp>
        <p:nvSpPr>
          <p:cNvPr id="5" name="页脚占位符 4"/>
          <p:cNvSpPr>
            <a:spLocks noGrp="1"/>
          </p:cNvSpPr>
          <p:nvPr>
            <p:ph type="ftr" sz="quarter" idx="11"/>
          </p:nvPr>
        </p:nvSpPr>
        <p:spPr>
          <a:xfrm>
            <a:off x="3075385" y="4671624"/>
            <a:ext cx="2850356" cy="268350"/>
          </a:xfrm>
          <a:prstGeom prst="rect">
            <a:avLst/>
          </a:prstGeom>
        </p:spPr>
        <p:txBody>
          <a:bodyPr lIns="80229" tIns="40115" rIns="80229" bIns="40115"/>
          <a:lstStyle/>
          <a:p>
            <a:pPr defTabSz="802295"/>
            <a:endParaRPr lang="zh-CN" altLang="en-US">
              <a:solidFill>
                <a:prstClr val="black"/>
              </a:solidFill>
            </a:endParaRPr>
          </a:p>
        </p:txBody>
      </p:sp>
      <p:sp>
        <p:nvSpPr>
          <p:cNvPr id="6" name="灯片编号占位符 5"/>
          <p:cNvSpPr>
            <a:spLocks noGrp="1"/>
          </p:cNvSpPr>
          <p:nvPr>
            <p:ph type="sldNum" sz="quarter" idx="12"/>
          </p:nvPr>
        </p:nvSpPr>
        <p:spPr>
          <a:xfrm>
            <a:off x="6450806" y="4671624"/>
            <a:ext cx="2100263" cy="268350"/>
          </a:xfrm>
          <a:prstGeom prst="rect">
            <a:avLst/>
          </a:prstGeom>
        </p:spPr>
        <p:txBody>
          <a:bodyPr lIns="80229" tIns="40115" rIns="80229" bIns="40115"/>
          <a:lstStyle/>
          <a:p>
            <a:pPr defTabSz="802295"/>
            <a:fld id="{55ECCFAA-F4FB-487C-9F1E-C8836D0C3DC9}" type="slidenum">
              <a:rPr lang="zh-CN" altLang="en-US" smtClean="0">
                <a:solidFill>
                  <a:prstClr val="black"/>
                </a:solidFill>
              </a:rPr>
              <a:pPr defTabSz="802295"/>
              <a:t>‹#›</a:t>
            </a:fld>
            <a:endParaRPr lang="zh-CN" altLang="en-US">
              <a:solidFill>
                <a:prstClr val="black"/>
              </a:solidFill>
            </a:endParaRPr>
          </a:p>
        </p:txBody>
      </p:sp>
    </p:spTree>
    <p:extLst>
      <p:ext uri="{BB962C8B-B14F-4D97-AF65-F5344CB8AC3E}">
        <p14:creationId xmlns:p14="http://schemas.microsoft.com/office/powerpoint/2010/main" val="3125888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7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970941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26723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069638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787813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latin typeface="印品黑体" panose="00000500000000000000" pitchFamily="2" charset="-122"/>
                <a:ea typeface="印品黑体" panose="00000500000000000000" pitchFamily="2" charset="-122"/>
              </a:defRPr>
            </a:lvl1pPr>
          </a:lstStyle>
          <a:p>
            <a:fld id="{530820CF-B880-4189-942D-D702A7CBA730}" type="datetimeFigureOut">
              <a:rPr lang="zh-CN" altLang="en-US" smtClean="0"/>
              <a:t>2023/5/22</a:t>
            </a:fld>
            <a:endParaRPr lang="zh-CN" altLang="en-US" dirty="0"/>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latin typeface="印品黑体" panose="00000500000000000000" pitchFamily="2" charset="-122"/>
                <a:ea typeface="印品黑体"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latin typeface="印品黑体" panose="00000500000000000000" pitchFamily="2" charset="-122"/>
                <a:ea typeface="印品黑体" panose="00000500000000000000" pitchFamily="2" charset="-122"/>
              </a:defRPr>
            </a:lvl1pPr>
          </a:lstStyle>
          <a:p>
            <a:fld id="{0C913308-F349-4B6D-A68A-DD1791B4A57B}" type="slidenum">
              <a:rPr lang="zh-CN" altLang="en-US" smtClean="0"/>
              <a:t>‹#›</a:t>
            </a:fld>
            <a:endParaRPr lang="zh-CN" altLang="en-US" dirty="0"/>
          </a:p>
        </p:txBody>
      </p:sp>
      <p:pic>
        <p:nvPicPr>
          <p:cNvPr id="8" name="图片 7"/>
          <p:cNvPicPr>
            <a:picLocks noChangeAspect="1"/>
          </p:cNvPicPr>
          <p:nvPr userDrawn="1"/>
        </p:nvPicPr>
        <p:blipFill>
          <a:blip r:embed="rId38">
            <a:extLst>
              <a:ext uri="{28A0092B-C50C-407E-A947-70E740481C1C}">
                <a14:useLocalDpi xmlns:a14="http://schemas.microsoft.com/office/drawing/2010/main"/>
              </a:ext>
            </a:extLst>
          </a:blip>
          <a:stretch>
            <a:fillRect/>
          </a:stretch>
        </p:blipFill>
        <p:spPr>
          <a:xfrm>
            <a:off x="-119726" y="-19061"/>
            <a:ext cx="9240578" cy="5078436"/>
          </a:xfrm>
          <a:prstGeom prst="rect">
            <a:avLst/>
          </a:prstGeom>
        </p:spPr>
      </p:pic>
      <p:sp>
        <p:nvSpPr>
          <p:cNvPr id="9" name="Text Placeholder 3"/>
          <p:cNvSpPr txBox="1"/>
          <p:nvPr userDrawn="1"/>
        </p:nvSpPr>
        <p:spPr>
          <a:xfrm>
            <a:off x="3676823" y="143892"/>
            <a:ext cx="1615827"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800" spc="300" dirty="0">
                <a:solidFill>
                  <a:srgbClr val="CBBD99"/>
                </a:solidFill>
                <a:latin typeface="印品黑体" panose="00000500000000000000" pitchFamily="2" charset="-122"/>
                <a:ea typeface="印品黑体" panose="00000500000000000000" pitchFamily="2" charset="-122"/>
              </a:rPr>
              <a:t>单击添加标题</a:t>
            </a:r>
            <a:endParaRPr lang="en-US" sz="1800" spc="300" dirty="0">
              <a:solidFill>
                <a:srgbClr val="CBBD99"/>
              </a:solidFill>
              <a:latin typeface="印品黑体" panose="00000500000000000000" pitchFamily="2" charset="-122"/>
              <a:ea typeface="印品黑体" panose="00000500000000000000"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54" r:id="rId31"/>
    <p:sldLayoutId id="2147483655" r:id="rId32"/>
    <p:sldLayoutId id="2147483656" r:id="rId33"/>
    <p:sldLayoutId id="2147483657" r:id="rId34"/>
    <p:sldLayoutId id="2147483658" r:id="rId35"/>
    <p:sldLayoutId id="2147483659" r:id="rId36"/>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ftr="0" dt="0"/>
  <p:txStyles>
    <p:titleStyle>
      <a:lvl1pPr algn="ctr" defTabSz="802005" rtl="0" eaLnBrk="1" latinLnBrk="0" hangingPunct="1">
        <a:spcBef>
          <a:spcPct val="0"/>
        </a:spcBef>
        <a:buNone/>
        <a:defRPr sz="3900" kern="1200">
          <a:solidFill>
            <a:schemeClr val="tx1"/>
          </a:solidFill>
          <a:latin typeface="印品黑体" panose="00000500000000000000" pitchFamily="2" charset="-122"/>
          <a:ea typeface="印品黑体" panose="00000500000000000000" pitchFamily="2" charset="-122"/>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印品黑体" panose="00000500000000000000" pitchFamily="2" charset="-122"/>
          <a:ea typeface="印品黑体" panose="00000500000000000000" pitchFamily="2" charset="-122"/>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印品黑体" panose="00000500000000000000" pitchFamily="2" charset="-122"/>
          <a:ea typeface="印品黑体" panose="00000500000000000000" pitchFamily="2" charset="-122"/>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印品黑体" panose="00000500000000000000" pitchFamily="2" charset="-122"/>
          <a:ea typeface="印品黑体" panose="00000500000000000000" pitchFamily="2" charset="-122"/>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印品黑体" panose="00000500000000000000" pitchFamily="2" charset="-122"/>
          <a:ea typeface="印品黑体" panose="00000500000000000000" pitchFamily="2" charset="-122"/>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印品黑体" panose="00000500000000000000" pitchFamily="2" charset="-122"/>
          <a:ea typeface="印品黑体" panose="00000500000000000000" pitchFamily="2" charset="-122"/>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28825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7.png"/><Relationship Id="rId1" Type="http://schemas.openxmlformats.org/officeDocument/2006/relationships/slideLayout" Target="../slideLayouts/slideLayout3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customXml" Target="../ink/ink1.xm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tor\桌面\1b39ba067b0f98b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7950" y="-121442"/>
            <a:ext cx="9217024" cy="5181515"/>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3924498" y="827618"/>
            <a:ext cx="972458" cy="972458"/>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BBD99"/>
                </a:solidFill>
                <a:cs typeface="+mn-ea"/>
                <a:sym typeface="+mn-lt"/>
              </a:rPr>
              <a:t>LO</a:t>
            </a:r>
          </a:p>
          <a:p>
            <a:pPr algn="ctr"/>
            <a:r>
              <a:rPr lang="en-US" altLang="zh-CN" sz="2000" dirty="0">
                <a:solidFill>
                  <a:srgbClr val="CBBD99"/>
                </a:solidFill>
                <a:cs typeface="+mn-ea"/>
                <a:sym typeface="+mn-lt"/>
              </a:rPr>
              <a:t>GO</a:t>
            </a:r>
            <a:endParaRPr lang="zh-CN" altLang="en-US" sz="2000" dirty="0">
              <a:solidFill>
                <a:srgbClr val="CBBD99"/>
              </a:solidFill>
              <a:cs typeface="+mn-ea"/>
              <a:sym typeface="+mn-lt"/>
            </a:endParaRPr>
          </a:p>
        </p:txBody>
      </p:sp>
      <p:sp>
        <p:nvSpPr>
          <p:cNvPr id="5" name="Text Placeholder 3"/>
          <p:cNvSpPr txBox="1"/>
          <p:nvPr/>
        </p:nvSpPr>
        <p:spPr>
          <a:xfrm>
            <a:off x="1493258" y="2088108"/>
            <a:ext cx="5834931"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8525">
              <a:spcBef>
                <a:spcPct val="20000"/>
              </a:spcBef>
              <a:defRPr/>
            </a:pPr>
            <a:r>
              <a:rPr lang="zh-CN" altLang="en-US" sz="3200" spc="300">
                <a:solidFill>
                  <a:srgbClr val="CBBD99"/>
                </a:solidFill>
                <a:cs typeface="+mn-ea"/>
                <a:sym typeface="+mn-lt"/>
              </a:rPr>
              <a:t>简约蓝金风通用商务汇报模板</a:t>
            </a:r>
            <a:endParaRPr lang="en-US" sz="3200" spc="300" dirty="0">
              <a:solidFill>
                <a:srgbClr val="CBBD99"/>
              </a:solidFill>
              <a:cs typeface="+mn-ea"/>
              <a:sym typeface="+mn-lt"/>
            </a:endParaRPr>
          </a:p>
        </p:txBody>
      </p:sp>
      <p:sp>
        <p:nvSpPr>
          <p:cNvPr id="6" name="Text Placeholder 3"/>
          <p:cNvSpPr txBox="1"/>
          <p:nvPr/>
        </p:nvSpPr>
        <p:spPr>
          <a:xfrm>
            <a:off x="3435885" y="2664172"/>
            <a:ext cx="2523127" cy="16158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en-US" altLang="zh-CN" sz="1050" dirty="0">
                <a:solidFill>
                  <a:schemeClr val="bg1">
                    <a:lumMod val="85000"/>
                  </a:schemeClr>
                </a:solidFill>
                <a:cs typeface="+mn-ea"/>
                <a:sym typeface="+mn-lt"/>
              </a:rPr>
              <a:t>Ultimate minimalist business plan summary PPT</a:t>
            </a:r>
            <a:endParaRPr lang="en-US" sz="1050" dirty="0">
              <a:solidFill>
                <a:schemeClr val="bg1">
                  <a:lumMod val="85000"/>
                </a:schemeClr>
              </a:solidFill>
              <a:cs typeface="+mn-ea"/>
              <a:sym typeface="+mn-lt"/>
            </a:endParaRPr>
          </a:p>
        </p:txBody>
      </p:sp>
      <p:sp>
        <p:nvSpPr>
          <p:cNvPr id="7" name="Text Placeholder 3"/>
          <p:cNvSpPr txBox="1"/>
          <p:nvPr/>
        </p:nvSpPr>
        <p:spPr>
          <a:xfrm>
            <a:off x="3026434" y="3168228"/>
            <a:ext cx="1114088" cy="16158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050" dirty="0">
                <a:solidFill>
                  <a:schemeClr val="bg1">
                    <a:lumMod val="85000"/>
                  </a:schemeClr>
                </a:solidFill>
                <a:cs typeface="+mn-ea"/>
                <a:sym typeface="+mn-lt"/>
              </a:rPr>
              <a:t>汇报部门：策划部 </a:t>
            </a:r>
            <a:endParaRPr lang="en-US" sz="1050" dirty="0">
              <a:solidFill>
                <a:schemeClr val="bg1">
                  <a:lumMod val="85000"/>
                </a:schemeClr>
              </a:solidFill>
              <a:cs typeface="+mn-ea"/>
              <a:sym typeface="+mn-lt"/>
            </a:endParaRPr>
          </a:p>
        </p:txBody>
      </p:sp>
      <p:sp>
        <p:nvSpPr>
          <p:cNvPr id="8" name="Text Placeholder 3"/>
          <p:cNvSpPr txBox="1"/>
          <p:nvPr/>
        </p:nvSpPr>
        <p:spPr>
          <a:xfrm>
            <a:off x="4554810" y="3168228"/>
            <a:ext cx="1069203" cy="16158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050" dirty="0">
                <a:solidFill>
                  <a:schemeClr val="bg1">
                    <a:lumMod val="85000"/>
                  </a:schemeClr>
                </a:solidFill>
                <a:cs typeface="+mn-ea"/>
                <a:sym typeface="+mn-lt"/>
              </a:rPr>
              <a:t>汇报人：第一</a:t>
            </a:r>
            <a:r>
              <a:rPr lang="en-US" altLang="zh-CN" sz="1050" dirty="0">
                <a:solidFill>
                  <a:schemeClr val="bg1">
                    <a:lumMod val="85000"/>
                  </a:schemeClr>
                </a:solidFill>
                <a:cs typeface="+mn-ea"/>
                <a:sym typeface="+mn-lt"/>
              </a:rPr>
              <a:t>PPT</a:t>
            </a:r>
            <a:endParaRPr lang="en-US" sz="1050" dirty="0">
              <a:solidFill>
                <a:schemeClr val="bg1">
                  <a:lumMod val="8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5778">
        <p:fade/>
      </p:transition>
    </mc:Choice>
    <mc:Fallback xmlns="">
      <p:transition spd="med" advClick="0" advTm="577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childTnLst>
                          </p:cTn>
                        </p:par>
                        <p:par>
                          <p:cTn id="16" fill="hold">
                            <p:stCondLst>
                              <p:cond delay="1600"/>
                            </p:stCondLst>
                            <p:childTnLst>
                              <p:par>
                                <p:cTn id="17" presetID="36" presetClass="emph" presetSubtype="0" fill="hold" grpId="1" nodeType="afterEffect">
                                  <p:stCondLst>
                                    <p:cond delay="0"/>
                                  </p:stCondLst>
                                  <p:iterate type="lt">
                                    <p:tmPct val="10000"/>
                                  </p:iterate>
                                  <p:childTnLst>
                                    <p:animScale>
                                      <p:cBhvr>
                                        <p:cTn id="18" dur="250" autoRev="1" fill="hold">
                                          <p:stCondLst>
                                            <p:cond delay="0"/>
                                          </p:stCondLst>
                                        </p:cTn>
                                        <p:tgtEl>
                                          <p:spTgt spid="5"/>
                                        </p:tgtEl>
                                      </p:cBhvr>
                                      <p:to x="80000" y="100000"/>
                                    </p:animScale>
                                    <p:anim by="(#ppt_w*0.10)" calcmode="lin" valueType="num">
                                      <p:cBhvr>
                                        <p:cTn id="19" dur="250" autoRev="1" fill="hold">
                                          <p:stCondLst>
                                            <p:cond delay="0"/>
                                          </p:stCondLst>
                                        </p:cTn>
                                        <p:tgtEl>
                                          <p:spTgt spid="5"/>
                                        </p:tgtEl>
                                        <p:attrNameLst>
                                          <p:attrName>ppt_x</p:attrName>
                                        </p:attrNameLst>
                                      </p:cBhvr>
                                    </p:anim>
                                    <p:anim by="(-#ppt_w*0.10)" calcmode="lin" valueType="num">
                                      <p:cBhvr>
                                        <p:cTn id="20" dur="250" autoRev="1" fill="hold">
                                          <p:stCondLst>
                                            <p:cond delay="0"/>
                                          </p:stCondLst>
                                        </p:cTn>
                                        <p:tgtEl>
                                          <p:spTgt spid="5"/>
                                        </p:tgtEl>
                                        <p:attrNameLst>
                                          <p:attrName>ppt_y</p:attrName>
                                        </p:attrNameLst>
                                      </p:cBhvr>
                                    </p:anim>
                                    <p:animRot by="-480000">
                                      <p:cBhvr>
                                        <p:cTn id="21" dur="250" autoRev="1" fill="hold">
                                          <p:stCondLst>
                                            <p:cond delay="0"/>
                                          </p:stCondLst>
                                        </p:cTn>
                                        <p:tgtEl>
                                          <p:spTgt spid="5"/>
                                        </p:tgtEl>
                                        <p:attrNameLst>
                                          <p:attrName>r</p:attrName>
                                        </p:attrNameLst>
                                      </p:cBhvr>
                                    </p:animRot>
                                  </p:childTnLst>
                                </p:cTn>
                              </p:par>
                            </p:childTnLst>
                          </p:cTn>
                        </p:par>
                        <p:par>
                          <p:cTn id="22" fill="hold">
                            <p:stCondLst>
                              <p:cond delay="2700"/>
                            </p:stCondLst>
                            <p:childTnLst>
                              <p:par>
                                <p:cTn id="23" presetID="16" presetClass="entr" presetSubtype="2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par>
                          <p:cTn id="26" fill="hold">
                            <p:stCondLst>
                              <p:cond delay="32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7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5" grpId="1"/>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37358" y="1924476"/>
            <a:ext cx="2580669" cy="2569038"/>
            <a:chOff x="3203848" y="1635646"/>
            <a:chExt cx="2621632" cy="2621632"/>
          </a:xfrm>
        </p:grpSpPr>
        <p:grpSp>
          <p:nvGrpSpPr>
            <p:cNvPr id="3" name="组合 2"/>
            <p:cNvGrpSpPr/>
            <p:nvPr/>
          </p:nvGrpSpPr>
          <p:grpSpPr>
            <a:xfrm>
              <a:off x="3203848" y="1635646"/>
              <a:ext cx="2621632" cy="2621632"/>
              <a:chOff x="4054834" y="1018426"/>
              <a:chExt cx="2621632" cy="2621632"/>
            </a:xfrm>
          </p:grpSpPr>
          <p:sp>
            <p:nvSpPr>
              <p:cNvPr id="8" name="饼形 7"/>
              <p:cNvSpPr/>
              <p:nvPr/>
            </p:nvSpPr>
            <p:spPr>
              <a:xfrm>
                <a:off x="4054834" y="1018426"/>
                <a:ext cx="2621632" cy="2621632"/>
              </a:xfrm>
              <a:prstGeom prst="pie">
                <a:avLst>
                  <a:gd name="adj1" fmla="val 15696902"/>
                  <a:gd name="adj2" fmla="val 6922972"/>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饼形 8"/>
              <p:cNvSpPr/>
              <p:nvPr/>
            </p:nvSpPr>
            <p:spPr>
              <a:xfrm>
                <a:off x="4054834" y="1018426"/>
                <a:ext cx="2621632" cy="2621632"/>
              </a:xfrm>
              <a:prstGeom prst="pie">
                <a:avLst>
                  <a:gd name="adj1" fmla="val 14052946"/>
                  <a:gd name="adj2" fmla="val 15713496"/>
                </a:avLst>
              </a:pr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饼形 9"/>
              <p:cNvSpPr/>
              <p:nvPr/>
            </p:nvSpPr>
            <p:spPr>
              <a:xfrm>
                <a:off x="4054834" y="1018426"/>
                <a:ext cx="2621632" cy="2621632"/>
              </a:xfrm>
              <a:prstGeom prst="pie">
                <a:avLst>
                  <a:gd name="adj1" fmla="val 11900485"/>
                  <a:gd name="adj2" fmla="val 14083259"/>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饼形 10"/>
              <p:cNvSpPr/>
              <p:nvPr/>
            </p:nvSpPr>
            <p:spPr>
              <a:xfrm>
                <a:off x="4054834" y="1018426"/>
                <a:ext cx="2621632" cy="2621632"/>
              </a:xfrm>
              <a:prstGeom prst="pie">
                <a:avLst>
                  <a:gd name="adj1" fmla="val 6865544"/>
                  <a:gd name="adj2" fmla="val 11932479"/>
                </a:avLst>
              </a:pr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 name="矩形 3"/>
            <p:cNvSpPr/>
            <p:nvPr/>
          </p:nvSpPr>
          <p:spPr>
            <a:xfrm>
              <a:off x="3650811" y="2369620"/>
              <a:ext cx="586567" cy="345485"/>
            </a:xfrm>
            <a:prstGeom prst="rect">
              <a:avLst/>
            </a:prstGeom>
          </p:spPr>
          <p:txBody>
            <a:bodyPr wrap="none">
              <a:spAutoFit/>
            </a:bodyPr>
            <a:lstStyle/>
            <a:p>
              <a:r>
                <a:rPr lang="en-US" altLang="zh-CN" sz="1600" dirty="0">
                  <a:solidFill>
                    <a:schemeClr val="bg1"/>
                  </a:solidFill>
                  <a:cs typeface="+mn-ea"/>
                  <a:sym typeface="+mn-lt"/>
                </a:rPr>
                <a:t>10%</a:t>
              </a:r>
            </a:p>
          </p:txBody>
        </p:sp>
        <p:sp>
          <p:nvSpPr>
            <p:cNvPr id="5" name="矩形 4"/>
            <p:cNvSpPr/>
            <p:nvPr/>
          </p:nvSpPr>
          <p:spPr>
            <a:xfrm>
              <a:off x="3887924" y="1920335"/>
              <a:ext cx="508402" cy="345485"/>
            </a:xfrm>
            <a:prstGeom prst="rect">
              <a:avLst/>
            </a:prstGeom>
          </p:spPr>
          <p:txBody>
            <a:bodyPr wrap="none">
              <a:spAutoFit/>
            </a:bodyPr>
            <a:lstStyle/>
            <a:p>
              <a:r>
                <a:rPr lang="en-US" altLang="zh-CN" sz="1600" dirty="0">
                  <a:solidFill>
                    <a:schemeClr val="bg1"/>
                  </a:solidFill>
                  <a:cs typeface="+mn-ea"/>
                  <a:sym typeface="+mn-lt"/>
                </a:rPr>
                <a:t>9%</a:t>
              </a:r>
            </a:p>
          </p:txBody>
        </p:sp>
        <p:sp>
          <p:nvSpPr>
            <p:cNvPr id="6" name="矩形 5"/>
            <p:cNvSpPr/>
            <p:nvPr/>
          </p:nvSpPr>
          <p:spPr>
            <a:xfrm>
              <a:off x="4716016" y="3036544"/>
              <a:ext cx="731499" cy="408301"/>
            </a:xfrm>
            <a:prstGeom prst="rect">
              <a:avLst/>
            </a:prstGeom>
          </p:spPr>
          <p:txBody>
            <a:bodyPr wrap="none">
              <a:spAutoFit/>
            </a:bodyPr>
            <a:lstStyle/>
            <a:p>
              <a:r>
                <a:rPr lang="en-US" altLang="zh-CN" sz="2000" dirty="0">
                  <a:solidFill>
                    <a:schemeClr val="bg1"/>
                  </a:solidFill>
                  <a:cs typeface="+mn-ea"/>
                  <a:sym typeface="+mn-lt"/>
                </a:rPr>
                <a:t>58%</a:t>
              </a:r>
            </a:p>
          </p:txBody>
        </p:sp>
        <p:sp>
          <p:nvSpPr>
            <p:cNvPr id="7" name="矩形 6"/>
            <p:cNvSpPr/>
            <p:nvPr/>
          </p:nvSpPr>
          <p:spPr>
            <a:xfrm>
              <a:off x="3448111" y="3016140"/>
              <a:ext cx="729870" cy="408301"/>
            </a:xfrm>
            <a:prstGeom prst="rect">
              <a:avLst/>
            </a:prstGeom>
          </p:spPr>
          <p:txBody>
            <a:bodyPr wrap="none">
              <a:spAutoFit/>
            </a:bodyPr>
            <a:lstStyle/>
            <a:p>
              <a:r>
                <a:rPr lang="en-US" altLang="zh-CN" sz="2000" dirty="0">
                  <a:solidFill>
                    <a:schemeClr val="bg1"/>
                  </a:solidFill>
                  <a:cs typeface="+mn-ea"/>
                  <a:sym typeface="+mn-lt"/>
                </a:rPr>
                <a:t>23%</a:t>
              </a:r>
            </a:p>
          </p:txBody>
        </p:sp>
      </p:grpSp>
      <p:grpSp>
        <p:nvGrpSpPr>
          <p:cNvPr id="12" name="组合 11"/>
          <p:cNvGrpSpPr/>
          <p:nvPr/>
        </p:nvGrpSpPr>
        <p:grpSpPr>
          <a:xfrm>
            <a:off x="672887" y="2394569"/>
            <a:ext cx="3107938" cy="709051"/>
            <a:chOff x="683568" y="2443592"/>
            <a:chExt cx="3157270" cy="723568"/>
          </a:xfrm>
        </p:grpSpPr>
        <p:grpSp>
          <p:nvGrpSpPr>
            <p:cNvPr id="13" name="组合 12"/>
            <p:cNvGrpSpPr/>
            <p:nvPr/>
          </p:nvGrpSpPr>
          <p:grpSpPr>
            <a:xfrm>
              <a:off x="683568" y="2535863"/>
              <a:ext cx="2422482" cy="631297"/>
              <a:chOff x="448895" y="2236210"/>
              <a:chExt cx="2422482" cy="631297"/>
            </a:xfrm>
          </p:grpSpPr>
          <p:grpSp>
            <p:nvGrpSpPr>
              <p:cNvPr id="15" name="组合 14"/>
              <p:cNvGrpSpPr/>
              <p:nvPr/>
            </p:nvGrpSpPr>
            <p:grpSpPr>
              <a:xfrm>
                <a:off x="448895" y="2334135"/>
                <a:ext cx="371979" cy="371980"/>
                <a:chOff x="5903913" y="4632325"/>
                <a:chExt cx="257175" cy="257176"/>
              </a:xfrm>
              <a:solidFill>
                <a:srgbClr val="394A57"/>
              </a:solidFill>
            </p:grpSpPr>
            <p:sp>
              <p:nvSpPr>
                <p:cNvPr id="17" name="Freeform 16"/>
                <p:cNvSpPr/>
                <p:nvPr/>
              </p:nvSpPr>
              <p:spPr bwMode="auto">
                <a:xfrm>
                  <a:off x="5934075" y="4783138"/>
                  <a:ext cx="195262" cy="106363"/>
                </a:xfrm>
                <a:custGeom>
                  <a:avLst/>
                  <a:gdLst>
                    <a:gd name="T0" fmla="*/ 123 w 123"/>
                    <a:gd name="T1" fmla="*/ 67 h 67"/>
                    <a:gd name="T2" fmla="*/ 0 w 123"/>
                    <a:gd name="T3" fmla="*/ 67 h 67"/>
                    <a:gd name="T4" fmla="*/ 0 w 123"/>
                    <a:gd name="T5" fmla="*/ 0 h 67"/>
                    <a:gd name="T6" fmla="*/ 10 w 123"/>
                    <a:gd name="T7" fmla="*/ 0 h 67"/>
                    <a:gd name="T8" fmla="*/ 10 w 123"/>
                    <a:gd name="T9" fmla="*/ 57 h 67"/>
                    <a:gd name="T10" fmla="*/ 113 w 123"/>
                    <a:gd name="T11" fmla="*/ 57 h 67"/>
                    <a:gd name="T12" fmla="*/ 113 w 123"/>
                    <a:gd name="T13" fmla="*/ 0 h 67"/>
                    <a:gd name="T14" fmla="*/ 123 w 123"/>
                    <a:gd name="T15" fmla="*/ 0 h 67"/>
                    <a:gd name="T16" fmla="*/ 123 w 123"/>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7">
                      <a:moveTo>
                        <a:pt x="123" y="67"/>
                      </a:moveTo>
                      <a:lnTo>
                        <a:pt x="0" y="67"/>
                      </a:lnTo>
                      <a:lnTo>
                        <a:pt x="0" y="0"/>
                      </a:lnTo>
                      <a:lnTo>
                        <a:pt x="10" y="0"/>
                      </a:lnTo>
                      <a:lnTo>
                        <a:pt x="10" y="57"/>
                      </a:lnTo>
                      <a:lnTo>
                        <a:pt x="113" y="57"/>
                      </a:lnTo>
                      <a:lnTo>
                        <a:pt x="113" y="0"/>
                      </a:lnTo>
                      <a:lnTo>
                        <a:pt x="123" y="0"/>
                      </a:lnTo>
                      <a:lnTo>
                        <a:pt x="123" y="67"/>
                      </a:lnTo>
                      <a:close/>
                    </a:path>
                  </a:pathLst>
                </a:custGeom>
                <a:solidFill>
                  <a:srgbClr val="CBBD9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18" name="Freeform 17"/>
                <p:cNvSpPr/>
                <p:nvPr/>
              </p:nvSpPr>
              <p:spPr bwMode="auto">
                <a:xfrm>
                  <a:off x="5903913" y="4632325"/>
                  <a:ext cx="257175" cy="149225"/>
                </a:xfrm>
                <a:custGeom>
                  <a:avLst/>
                  <a:gdLst>
                    <a:gd name="T0" fmla="*/ 154 w 162"/>
                    <a:gd name="T1" fmla="*/ 94 h 94"/>
                    <a:gd name="T2" fmla="*/ 81 w 162"/>
                    <a:gd name="T3" fmla="*/ 15 h 94"/>
                    <a:gd name="T4" fmla="*/ 7 w 162"/>
                    <a:gd name="T5" fmla="*/ 94 h 94"/>
                    <a:gd name="T6" fmla="*/ 0 w 162"/>
                    <a:gd name="T7" fmla="*/ 86 h 94"/>
                    <a:gd name="T8" fmla="*/ 81 w 162"/>
                    <a:gd name="T9" fmla="*/ 0 h 94"/>
                    <a:gd name="T10" fmla="*/ 162 w 162"/>
                    <a:gd name="T11" fmla="*/ 86 h 94"/>
                    <a:gd name="T12" fmla="*/ 154 w 162"/>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162" h="94">
                      <a:moveTo>
                        <a:pt x="154" y="94"/>
                      </a:moveTo>
                      <a:lnTo>
                        <a:pt x="81" y="15"/>
                      </a:lnTo>
                      <a:lnTo>
                        <a:pt x="7" y="94"/>
                      </a:lnTo>
                      <a:lnTo>
                        <a:pt x="0" y="86"/>
                      </a:lnTo>
                      <a:lnTo>
                        <a:pt x="81" y="0"/>
                      </a:lnTo>
                      <a:lnTo>
                        <a:pt x="162" y="86"/>
                      </a:lnTo>
                      <a:lnTo>
                        <a:pt x="154" y="94"/>
                      </a:lnTo>
                      <a:close/>
                    </a:path>
                  </a:pathLst>
                </a:custGeom>
                <a:solidFill>
                  <a:srgbClr val="CBBD9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19" name="Freeform 18"/>
                <p:cNvSpPr/>
                <p:nvPr/>
              </p:nvSpPr>
              <p:spPr bwMode="auto">
                <a:xfrm>
                  <a:off x="5999163" y="4783138"/>
                  <a:ext cx="65087" cy="73025"/>
                </a:xfrm>
                <a:custGeom>
                  <a:avLst/>
                  <a:gdLst>
                    <a:gd name="T0" fmla="*/ 41 w 41"/>
                    <a:gd name="T1" fmla="*/ 46 h 46"/>
                    <a:gd name="T2" fmla="*/ 31 w 41"/>
                    <a:gd name="T3" fmla="*/ 46 h 46"/>
                    <a:gd name="T4" fmla="*/ 31 w 41"/>
                    <a:gd name="T5" fmla="*/ 10 h 46"/>
                    <a:gd name="T6" fmla="*/ 10 w 41"/>
                    <a:gd name="T7" fmla="*/ 10 h 46"/>
                    <a:gd name="T8" fmla="*/ 10 w 41"/>
                    <a:gd name="T9" fmla="*/ 46 h 46"/>
                    <a:gd name="T10" fmla="*/ 0 w 41"/>
                    <a:gd name="T11" fmla="*/ 46 h 46"/>
                    <a:gd name="T12" fmla="*/ 0 w 41"/>
                    <a:gd name="T13" fmla="*/ 0 h 46"/>
                    <a:gd name="T14" fmla="*/ 41 w 41"/>
                    <a:gd name="T15" fmla="*/ 0 h 46"/>
                    <a:gd name="T16" fmla="*/ 41 w 41"/>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41" y="46"/>
                      </a:moveTo>
                      <a:lnTo>
                        <a:pt x="31" y="46"/>
                      </a:lnTo>
                      <a:lnTo>
                        <a:pt x="31" y="10"/>
                      </a:lnTo>
                      <a:lnTo>
                        <a:pt x="10" y="10"/>
                      </a:lnTo>
                      <a:lnTo>
                        <a:pt x="10" y="46"/>
                      </a:lnTo>
                      <a:lnTo>
                        <a:pt x="0" y="46"/>
                      </a:lnTo>
                      <a:lnTo>
                        <a:pt x="0" y="0"/>
                      </a:lnTo>
                      <a:lnTo>
                        <a:pt x="41" y="0"/>
                      </a:lnTo>
                      <a:lnTo>
                        <a:pt x="41" y="46"/>
                      </a:lnTo>
                      <a:close/>
                    </a:path>
                  </a:pathLst>
                </a:custGeom>
                <a:solidFill>
                  <a:srgbClr val="CBBD9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20" name="Freeform 19"/>
                <p:cNvSpPr>
                  <a:spLocks noEditPoints="1"/>
                </p:cNvSpPr>
                <p:nvPr/>
              </p:nvSpPr>
              <p:spPr bwMode="auto">
                <a:xfrm>
                  <a:off x="5999163" y="4702175"/>
                  <a:ext cx="65087" cy="65088"/>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solidFill>
                  <a:srgbClr val="CBBD9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grpSp>
          <p:sp>
            <p:nvSpPr>
              <p:cNvPr id="16" name="矩形 15"/>
              <p:cNvSpPr/>
              <p:nvPr/>
            </p:nvSpPr>
            <p:spPr>
              <a:xfrm>
                <a:off x="906534" y="2236210"/>
                <a:ext cx="1964843" cy="631297"/>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grpSp>
        <p:cxnSp>
          <p:nvCxnSpPr>
            <p:cNvPr id="14" name="直接连接符 13"/>
            <p:cNvCxnSpPr/>
            <p:nvPr/>
          </p:nvCxnSpPr>
          <p:spPr>
            <a:xfrm>
              <a:off x="684253" y="2443592"/>
              <a:ext cx="3156585" cy="0"/>
            </a:xfrm>
            <a:prstGeom prst="line">
              <a:avLst/>
            </a:prstGeom>
            <a:ln>
              <a:solidFill>
                <a:schemeClr val="bg1">
                  <a:lumMod val="65000"/>
                </a:schemeClr>
              </a:solidFill>
              <a:prstDash val="dash"/>
              <a:head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673561" y="3637936"/>
            <a:ext cx="3285411" cy="657002"/>
            <a:chOff x="684253" y="3712413"/>
            <a:chExt cx="3337560" cy="670452"/>
          </a:xfrm>
        </p:grpSpPr>
        <p:grpSp>
          <p:nvGrpSpPr>
            <p:cNvPr id="22" name="组合 21"/>
            <p:cNvGrpSpPr/>
            <p:nvPr/>
          </p:nvGrpSpPr>
          <p:grpSpPr>
            <a:xfrm>
              <a:off x="690454" y="3712413"/>
              <a:ext cx="2415596" cy="631295"/>
              <a:chOff x="455781" y="2526656"/>
              <a:chExt cx="2415596" cy="631295"/>
            </a:xfrm>
          </p:grpSpPr>
          <p:grpSp>
            <p:nvGrpSpPr>
              <p:cNvPr id="24" name="组合 23"/>
              <p:cNvGrpSpPr/>
              <p:nvPr/>
            </p:nvGrpSpPr>
            <p:grpSpPr>
              <a:xfrm>
                <a:off x="455781" y="2622285"/>
                <a:ext cx="355907" cy="376572"/>
                <a:chOff x="5908675" y="1281113"/>
                <a:chExt cx="246063" cy="260350"/>
              </a:xfrm>
              <a:solidFill>
                <a:srgbClr val="394A57"/>
              </a:solidFill>
            </p:grpSpPr>
            <p:sp>
              <p:nvSpPr>
                <p:cNvPr id="26" name="Rectangle 5"/>
                <p:cNvSpPr>
                  <a:spLocks noChangeArrowheads="1"/>
                </p:cNvSpPr>
                <p:nvPr/>
              </p:nvSpPr>
              <p:spPr bwMode="auto">
                <a:xfrm>
                  <a:off x="6024563" y="1320800"/>
                  <a:ext cx="15875" cy="163513"/>
                </a:xfrm>
                <a:prstGeom prst="rect">
                  <a:avLst/>
                </a:prstGeom>
                <a:solidFill>
                  <a:srgbClr val="AC95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27" name="Freeform 6"/>
                <p:cNvSpPr/>
                <p:nvPr/>
              </p:nvSpPr>
              <p:spPr bwMode="auto">
                <a:xfrm>
                  <a:off x="5908675" y="1501775"/>
                  <a:ext cx="131762" cy="39688"/>
                </a:xfrm>
                <a:custGeom>
                  <a:avLst/>
                  <a:gdLst>
                    <a:gd name="T0" fmla="*/ 64 w 64"/>
                    <a:gd name="T1" fmla="*/ 20 h 20"/>
                    <a:gd name="T2" fmla="*/ 56 w 64"/>
                    <a:gd name="T3" fmla="*/ 20 h 20"/>
                    <a:gd name="T4" fmla="*/ 44 w 64"/>
                    <a:gd name="T5" fmla="*/ 8 h 20"/>
                    <a:gd name="T6" fmla="*/ 0 w 64"/>
                    <a:gd name="T7" fmla="*/ 8 h 20"/>
                    <a:gd name="T8" fmla="*/ 0 w 64"/>
                    <a:gd name="T9" fmla="*/ 0 h 20"/>
                    <a:gd name="T10" fmla="*/ 44 w 64"/>
                    <a:gd name="T11" fmla="*/ 0 h 20"/>
                    <a:gd name="T12" fmla="*/ 64 w 6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64" h="20">
                      <a:moveTo>
                        <a:pt x="64" y="20"/>
                      </a:moveTo>
                      <a:cubicBezTo>
                        <a:pt x="56" y="20"/>
                        <a:pt x="56" y="20"/>
                        <a:pt x="56" y="20"/>
                      </a:cubicBezTo>
                      <a:cubicBezTo>
                        <a:pt x="56" y="13"/>
                        <a:pt x="51" y="8"/>
                        <a:pt x="44" y="8"/>
                      </a:cubicBezTo>
                      <a:cubicBezTo>
                        <a:pt x="0" y="8"/>
                        <a:pt x="0" y="8"/>
                        <a:pt x="0" y="8"/>
                      </a:cubicBezTo>
                      <a:cubicBezTo>
                        <a:pt x="0" y="0"/>
                        <a:pt x="0" y="0"/>
                        <a:pt x="0" y="0"/>
                      </a:cubicBezTo>
                      <a:cubicBezTo>
                        <a:pt x="44" y="0"/>
                        <a:pt x="44" y="0"/>
                        <a:pt x="44" y="0"/>
                      </a:cubicBezTo>
                      <a:cubicBezTo>
                        <a:pt x="55" y="0"/>
                        <a:pt x="64" y="9"/>
                        <a:pt x="64" y="20"/>
                      </a:cubicBezTo>
                    </a:path>
                  </a:pathLst>
                </a:custGeom>
                <a:solidFill>
                  <a:srgbClr val="AC955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28" name="Freeform 7"/>
                <p:cNvSpPr/>
                <p:nvPr/>
              </p:nvSpPr>
              <p:spPr bwMode="auto">
                <a:xfrm>
                  <a:off x="6024563" y="1501775"/>
                  <a:ext cx="130175" cy="39688"/>
                </a:xfrm>
                <a:custGeom>
                  <a:avLst/>
                  <a:gdLst>
                    <a:gd name="T0" fmla="*/ 8 w 64"/>
                    <a:gd name="T1" fmla="*/ 20 h 20"/>
                    <a:gd name="T2" fmla="*/ 0 w 64"/>
                    <a:gd name="T3" fmla="*/ 20 h 20"/>
                    <a:gd name="T4" fmla="*/ 20 w 64"/>
                    <a:gd name="T5" fmla="*/ 0 h 20"/>
                    <a:gd name="T6" fmla="*/ 64 w 64"/>
                    <a:gd name="T7" fmla="*/ 0 h 20"/>
                    <a:gd name="T8" fmla="*/ 64 w 64"/>
                    <a:gd name="T9" fmla="*/ 8 h 20"/>
                    <a:gd name="T10" fmla="*/ 20 w 64"/>
                    <a:gd name="T11" fmla="*/ 8 h 20"/>
                    <a:gd name="T12" fmla="*/ 8 w 6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64" h="20">
                      <a:moveTo>
                        <a:pt x="8" y="20"/>
                      </a:moveTo>
                      <a:cubicBezTo>
                        <a:pt x="0" y="20"/>
                        <a:pt x="0" y="20"/>
                        <a:pt x="0" y="20"/>
                      </a:cubicBezTo>
                      <a:cubicBezTo>
                        <a:pt x="0" y="9"/>
                        <a:pt x="9" y="0"/>
                        <a:pt x="20" y="0"/>
                      </a:cubicBezTo>
                      <a:cubicBezTo>
                        <a:pt x="64" y="0"/>
                        <a:pt x="64" y="0"/>
                        <a:pt x="64" y="0"/>
                      </a:cubicBezTo>
                      <a:cubicBezTo>
                        <a:pt x="64" y="8"/>
                        <a:pt x="64" y="8"/>
                        <a:pt x="64" y="8"/>
                      </a:cubicBezTo>
                      <a:cubicBezTo>
                        <a:pt x="20" y="8"/>
                        <a:pt x="20" y="8"/>
                        <a:pt x="20" y="8"/>
                      </a:cubicBezTo>
                      <a:cubicBezTo>
                        <a:pt x="13" y="8"/>
                        <a:pt x="8" y="13"/>
                        <a:pt x="8" y="20"/>
                      </a:cubicBezTo>
                    </a:path>
                  </a:pathLst>
                </a:custGeom>
                <a:solidFill>
                  <a:srgbClr val="AC955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29" name="Freeform 8"/>
                <p:cNvSpPr/>
                <p:nvPr/>
              </p:nvSpPr>
              <p:spPr bwMode="auto">
                <a:xfrm>
                  <a:off x="5908675" y="1281113"/>
                  <a:ext cx="131762" cy="203200"/>
                </a:xfrm>
                <a:custGeom>
                  <a:avLst/>
                  <a:gdLst>
                    <a:gd name="T0" fmla="*/ 48 w 64"/>
                    <a:gd name="T1" fmla="*/ 100 h 100"/>
                    <a:gd name="T2" fmla="*/ 0 w 64"/>
                    <a:gd name="T3" fmla="*/ 100 h 100"/>
                    <a:gd name="T4" fmla="*/ 0 w 64"/>
                    <a:gd name="T5" fmla="*/ 0 h 100"/>
                    <a:gd name="T6" fmla="*/ 44 w 64"/>
                    <a:gd name="T7" fmla="*/ 0 h 100"/>
                    <a:gd name="T8" fmla="*/ 64 w 64"/>
                    <a:gd name="T9" fmla="*/ 20 h 100"/>
                    <a:gd name="T10" fmla="*/ 56 w 64"/>
                    <a:gd name="T11" fmla="*/ 20 h 100"/>
                    <a:gd name="T12" fmla="*/ 44 w 64"/>
                    <a:gd name="T13" fmla="*/ 8 h 100"/>
                    <a:gd name="T14" fmla="*/ 8 w 64"/>
                    <a:gd name="T15" fmla="*/ 8 h 100"/>
                    <a:gd name="T16" fmla="*/ 8 w 64"/>
                    <a:gd name="T17" fmla="*/ 92 h 100"/>
                    <a:gd name="T18" fmla="*/ 48 w 64"/>
                    <a:gd name="T19" fmla="*/ 92 h 100"/>
                    <a:gd name="T20" fmla="*/ 48 w 64"/>
                    <a:gd name="T21"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0">
                      <a:moveTo>
                        <a:pt x="48" y="100"/>
                      </a:moveTo>
                      <a:cubicBezTo>
                        <a:pt x="0" y="100"/>
                        <a:pt x="0" y="100"/>
                        <a:pt x="0" y="100"/>
                      </a:cubicBezTo>
                      <a:cubicBezTo>
                        <a:pt x="0" y="0"/>
                        <a:pt x="0" y="0"/>
                        <a:pt x="0" y="0"/>
                      </a:cubicBezTo>
                      <a:cubicBezTo>
                        <a:pt x="44" y="0"/>
                        <a:pt x="44" y="0"/>
                        <a:pt x="44" y="0"/>
                      </a:cubicBezTo>
                      <a:cubicBezTo>
                        <a:pt x="55" y="0"/>
                        <a:pt x="64" y="9"/>
                        <a:pt x="64" y="20"/>
                      </a:cubicBezTo>
                      <a:cubicBezTo>
                        <a:pt x="56" y="20"/>
                        <a:pt x="56" y="20"/>
                        <a:pt x="56" y="20"/>
                      </a:cubicBezTo>
                      <a:cubicBezTo>
                        <a:pt x="56" y="13"/>
                        <a:pt x="51" y="8"/>
                        <a:pt x="44" y="8"/>
                      </a:cubicBezTo>
                      <a:cubicBezTo>
                        <a:pt x="8" y="8"/>
                        <a:pt x="8" y="8"/>
                        <a:pt x="8" y="8"/>
                      </a:cubicBezTo>
                      <a:cubicBezTo>
                        <a:pt x="8" y="92"/>
                        <a:pt x="8" y="92"/>
                        <a:pt x="8" y="92"/>
                      </a:cubicBezTo>
                      <a:cubicBezTo>
                        <a:pt x="48" y="92"/>
                        <a:pt x="48" y="92"/>
                        <a:pt x="48" y="92"/>
                      </a:cubicBezTo>
                      <a:lnTo>
                        <a:pt x="48" y="100"/>
                      </a:lnTo>
                      <a:close/>
                    </a:path>
                  </a:pathLst>
                </a:custGeom>
                <a:solidFill>
                  <a:srgbClr val="AC955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30" name="Freeform 9"/>
                <p:cNvSpPr/>
                <p:nvPr/>
              </p:nvSpPr>
              <p:spPr bwMode="auto">
                <a:xfrm>
                  <a:off x="6024563" y="1281113"/>
                  <a:ext cx="130175" cy="203200"/>
                </a:xfrm>
                <a:custGeom>
                  <a:avLst/>
                  <a:gdLst>
                    <a:gd name="T0" fmla="*/ 64 w 64"/>
                    <a:gd name="T1" fmla="*/ 100 h 100"/>
                    <a:gd name="T2" fmla="*/ 16 w 64"/>
                    <a:gd name="T3" fmla="*/ 100 h 100"/>
                    <a:gd name="T4" fmla="*/ 16 w 64"/>
                    <a:gd name="T5" fmla="*/ 92 h 100"/>
                    <a:gd name="T6" fmla="*/ 56 w 64"/>
                    <a:gd name="T7" fmla="*/ 92 h 100"/>
                    <a:gd name="T8" fmla="*/ 56 w 64"/>
                    <a:gd name="T9" fmla="*/ 8 h 100"/>
                    <a:gd name="T10" fmla="*/ 20 w 64"/>
                    <a:gd name="T11" fmla="*/ 8 h 100"/>
                    <a:gd name="T12" fmla="*/ 8 w 64"/>
                    <a:gd name="T13" fmla="*/ 20 h 100"/>
                    <a:gd name="T14" fmla="*/ 0 w 64"/>
                    <a:gd name="T15" fmla="*/ 20 h 100"/>
                    <a:gd name="T16" fmla="*/ 20 w 64"/>
                    <a:gd name="T17" fmla="*/ 0 h 100"/>
                    <a:gd name="T18" fmla="*/ 64 w 64"/>
                    <a:gd name="T19" fmla="*/ 0 h 100"/>
                    <a:gd name="T20" fmla="*/ 64 w 64"/>
                    <a:gd name="T21"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0">
                      <a:moveTo>
                        <a:pt x="64" y="100"/>
                      </a:moveTo>
                      <a:cubicBezTo>
                        <a:pt x="16" y="100"/>
                        <a:pt x="16" y="100"/>
                        <a:pt x="16" y="100"/>
                      </a:cubicBezTo>
                      <a:cubicBezTo>
                        <a:pt x="16" y="92"/>
                        <a:pt x="16" y="92"/>
                        <a:pt x="16" y="92"/>
                      </a:cubicBezTo>
                      <a:cubicBezTo>
                        <a:pt x="56" y="92"/>
                        <a:pt x="56" y="92"/>
                        <a:pt x="56" y="92"/>
                      </a:cubicBezTo>
                      <a:cubicBezTo>
                        <a:pt x="56" y="8"/>
                        <a:pt x="56" y="8"/>
                        <a:pt x="56" y="8"/>
                      </a:cubicBezTo>
                      <a:cubicBezTo>
                        <a:pt x="20" y="8"/>
                        <a:pt x="20" y="8"/>
                        <a:pt x="20" y="8"/>
                      </a:cubicBezTo>
                      <a:cubicBezTo>
                        <a:pt x="13" y="8"/>
                        <a:pt x="8" y="13"/>
                        <a:pt x="8" y="20"/>
                      </a:cubicBezTo>
                      <a:cubicBezTo>
                        <a:pt x="0" y="20"/>
                        <a:pt x="0" y="20"/>
                        <a:pt x="0" y="20"/>
                      </a:cubicBezTo>
                      <a:cubicBezTo>
                        <a:pt x="0" y="9"/>
                        <a:pt x="9" y="0"/>
                        <a:pt x="20" y="0"/>
                      </a:cubicBezTo>
                      <a:cubicBezTo>
                        <a:pt x="64" y="0"/>
                        <a:pt x="64" y="0"/>
                        <a:pt x="64" y="0"/>
                      </a:cubicBezTo>
                      <a:lnTo>
                        <a:pt x="64" y="100"/>
                      </a:lnTo>
                      <a:close/>
                    </a:path>
                  </a:pathLst>
                </a:custGeom>
                <a:solidFill>
                  <a:srgbClr val="AC955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grpSp>
          <p:sp>
            <p:nvSpPr>
              <p:cNvPr id="25" name="矩形 24"/>
              <p:cNvSpPr/>
              <p:nvPr/>
            </p:nvSpPr>
            <p:spPr>
              <a:xfrm>
                <a:off x="906534" y="2526656"/>
                <a:ext cx="1964843" cy="631295"/>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grpSp>
        <p:cxnSp>
          <p:nvCxnSpPr>
            <p:cNvPr id="23" name="直接连接符 22"/>
            <p:cNvCxnSpPr/>
            <p:nvPr/>
          </p:nvCxnSpPr>
          <p:spPr>
            <a:xfrm>
              <a:off x="684253" y="4382865"/>
              <a:ext cx="3337560" cy="0"/>
            </a:xfrm>
            <a:prstGeom prst="line">
              <a:avLst/>
            </a:prstGeom>
            <a:ln>
              <a:solidFill>
                <a:schemeClr val="bg1">
                  <a:lumMod val="65000"/>
                </a:schemeClr>
              </a:solidFill>
              <a:prstDash val="dash"/>
              <a:headEnd type="triangle"/>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5540989" y="2394568"/>
            <a:ext cx="3083409" cy="689286"/>
            <a:chOff x="5628940" y="2443592"/>
            <a:chExt cx="3132352" cy="703398"/>
          </a:xfrm>
        </p:grpSpPr>
        <p:grpSp>
          <p:nvGrpSpPr>
            <p:cNvPr id="32" name="组合 31"/>
            <p:cNvGrpSpPr/>
            <p:nvPr/>
          </p:nvGrpSpPr>
          <p:grpSpPr>
            <a:xfrm>
              <a:off x="6346843" y="2515694"/>
              <a:ext cx="2414449" cy="631296"/>
              <a:chOff x="7486143" y="1974569"/>
              <a:chExt cx="2414449" cy="631296"/>
            </a:xfrm>
          </p:grpSpPr>
          <p:grpSp>
            <p:nvGrpSpPr>
              <p:cNvPr id="34" name="组合 33"/>
              <p:cNvGrpSpPr/>
              <p:nvPr/>
            </p:nvGrpSpPr>
            <p:grpSpPr>
              <a:xfrm>
                <a:off x="7486143" y="2090863"/>
                <a:ext cx="378868" cy="335242"/>
                <a:chOff x="3889375" y="3302000"/>
                <a:chExt cx="261938" cy="231776"/>
              </a:xfrm>
              <a:solidFill>
                <a:srgbClr val="394A57"/>
              </a:solidFill>
            </p:grpSpPr>
            <p:sp>
              <p:nvSpPr>
                <p:cNvPr id="36" name="Freeform 11"/>
                <p:cNvSpPr/>
                <p:nvPr/>
              </p:nvSpPr>
              <p:spPr bwMode="auto">
                <a:xfrm>
                  <a:off x="3956050" y="3354388"/>
                  <a:ext cx="57150" cy="98425"/>
                </a:xfrm>
                <a:custGeom>
                  <a:avLst/>
                  <a:gdLst>
                    <a:gd name="T0" fmla="*/ 36 w 36"/>
                    <a:gd name="T1" fmla="*/ 62 h 62"/>
                    <a:gd name="T2" fmla="*/ 10 w 36"/>
                    <a:gd name="T3" fmla="*/ 62 h 62"/>
                    <a:gd name="T4" fmla="*/ 10 w 36"/>
                    <a:gd name="T5" fmla="*/ 52 h 62"/>
                    <a:gd name="T6" fmla="*/ 25 w 36"/>
                    <a:gd name="T7" fmla="*/ 52 h 62"/>
                    <a:gd name="T8" fmla="*/ 25 w 36"/>
                    <a:gd name="T9" fmla="*/ 10 h 62"/>
                    <a:gd name="T10" fmla="*/ 0 w 36"/>
                    <a:gd name="T11" fmla="*/ 10 h 62"/>
                    <a:gd name="T12" fmla="*/ 0 w 36"/>
                    <a:gd name="T13" fmla="*/ 0 h 62"/>
                    <a:gd name="T14" fmla="*/ 36 w 36"/>
                    <a:gd name="T15" fmla="*/ 0 h 62"/>
                    <a:gd name="T16" fmla="*/ 36 w 36"/>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2">
                      <a:moveTo>
                        <a:pt x="36" y="62"/>
                      </a:moveTo>
                      <a:lnTo>
                        <a:pt x="10" y="62"/>
                      </a:lnTo>
                      <a:lnTo>
                        <a:pt x="10" y="52"/>
                      </a:lnTo>
                      <a:lnTo>
                        <a:pt x="25" y="52"/>
                      </a:lnTo>
                      <a:lnTo>
                        <a:pt x="25" y="10"/>
                      </a:lnTo>
                      <a:lnTo>
                        <a:pt x="0" y="10"/>
                      </a:lnTo>
                      <a:lnTo>
                        <a:pt x="0" y="0"/>
                      </a:lnTo>
                      <a:lnTo>
                        <a:pt x="36" y="0"/>
                      </a:lnTo>
                      <a:lnTo>
                        <a:pt x="36" y="62"/>
                      </a:lnTo>
                      <a:close/>
                    </a:path>
                  </a:pathLst>
                </a:custGeom>
                <a:solidFill>
                  <a:srgbClr val="AC955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37" name="Freeform 12"/>
                <p:cNvSpPr/>
                <p:nvPr/>
              </p:nvSpPr>
              <p:spPr bwMode="auto">
                <a:xfrm>
                  <a:off x="4002088" y="3302000"/>
                  <a:ext cx="149225" cy="203200"/>
                </a:xfrm>
                <a:custGeom>
                  <a:avLst/>
                  <a:gdLst>
                    <a:gd name="T0" fmla="*/ 94 w 94"/>
                    <a:gd name="T1" fmla="*/ 128 h 128"/>
                    <a:gd name="T2" fmla="*/ 0 w 94"/>
                    <a:gd name="T3" fmla="*/ 95 h 128"/>
                    <a:gd name="T4" fmla="*/ 3 w 94"/>
                    <a:gd name="T5" fmla="*/ 85 h 128"/>
                    <a:gd name="T6" fmla="*/ 84 w 94"/>
                    <a:gd name="T7" fmla="*/ 113 h 128"/>
                    <a:gd name="T8" fmla="*/ 84 w 94"/>
                    <a:gd name="T9" fmla="*/ 15 h 128"/>
                    <a:gd name="T10" fmla="*/ 3 w 94"/>
                    <a:gd name="T11" fmla="*/ 43 h 128"/>
                    <a:gd name="T12" fmla="*/ 0 w 94"/>
                    <a:gd name="T13" fmla="*/ 33 h 128"/>
                    <a:gd name="T14" fmla="*/ 94 w 94"/>
                    <a:gd name="T15" fmla="*/ 0 h 128"/>
                    <a:gd name="T16" fmla="*/ 94 w 9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28">
                      <a:moveTo>
                        <a:pt x="94" y="128"/>
                      </a:moveTo>
                      <a:lnTo>
                        <a:pt x="0" y="95"/>
                      </a:lnTo>
                      <a:lnTo>
                        <a:pt x="3" y="85"/>
                      </a:lnTo>
                      <a:lnTo>
                        <a:pt x="84" y="113"/>
                      </a:lnTo>
                      <a:lnTo>
                        <a:pt x="84" y="15"/>
                      </a:lnTo>
                      <a:lnTo>
                        <a:pt x="3" y="43"/>
                      </a:lnTo>
                      <a:lnTo>
                        <a:pt x="0" y="33"/>
                      </a:lnTo>
                      <a:lnTo>
                        <a:pt x="94" y="0"/>
                      </a:lnTo>
                      <a:lnTo>
                        <a:pt x="94" y="128"/>
                      </a:lnTo>
                      <a:close/>
                    </a:path>
                  </a:pathLst>
                </a:custGeom>
                <a:solidFill>
                  <a:srgbClr val="AC955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38" name="Freeform 13"/>
                <p:cNvSpPr/>
                <p:nvPr/>
              </p:nvSpPr>
              <p:spPr bwMode="auto">
                <a:xfrm>
                  <a:off x="4035425" y="3352800"/>
                  <a:ext cx="77787" cy="42863"/>
                </a:xfrm>
                <a:custGeom>
                  <a:avLst/>
                  <a:gdLst>
                    <a:gd name="T0" fmla="*/ 2 w 49"/>
                    <a:gd name="T1" fmla="*/ 27 h 27"/>
                    <a:gd name="T2" fmla="*/ 0 w 49"/>
                    <a:gd name="T3" fmla="*/ 17 h 27"/>
                    <a:gd name="T4" fmla="*/ 46 w 49"/>
                    <a:gd name="T5" fmla="*/ 0 h 27"/>
                    <a:gd name="T6" fmla="*/ 49 w 49"/>
                    <a:gd name="T7" fmla="*/ 9 h 27"/>
                    <a:gd name="T8" fmla="*/ 2 w 49"/>
                    <a:gd name="T9" fmla="*/ 27 h 27"/>
                  </a:gdLst>
                  <a:ahLst/>
                  <a:cxnLst>
                    <a:cxn ang="0">
                      <a:pos x="T0" y="T1"/>
                    </a:cxn>
                    <a:cxn ang="0">
                      <a:pos x="T2" y="T3"/>
                    </a:cxn>
                    <a:cxn ang="0">
                      <a:pos x="T4" y="T5"/>
                    </a:cxn>
                    <a:cxn ang="0">
                      <a:pos x="T6" y="T7"/>
                    </a:cxn>
                    <a:cxn ang="0">
                      <a:pos x="T8" y="T9"/>
                    </a:cxn>
                  </a:cxnLst>
                  <a:rect l="0" t="0" r="r" b="b"/>
                  <a:pathLst>
                    <a:path w="49" h="27">
                      <a:moveTo>
                        <a:pt x="2" y="27"/>
                      </a:moveTo>
                      <a:lnTo>
                        <a:pt x="0" y="17"/>
                      </a:lnTo>
                      <a:lnTo>
                        <a:pt x="46" y="0"/>
                      </a:lnTo>
                      <a:lnTo>
                        <a:pt x="49" y="9"/>
                      </a:lnTo>
                      <a:lnTo>
                        <a:pt x="2" y="27"/>
                      </a:lnTo>
                      <a:close/>
                    </a:path>
                  </a:pathLst>
                </a:custGeom>
                <a:solidFill>
                  <a:srgbClr val="AC955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39" name="Freeform 14"/>
                <p:cNvSpPr>
                  <a:spLocks noEditPoints="1"/>
                </p:cNvSpPr>
                <p:nvPr/>
              </p:nvSpPr>
              <p:spPr bwMode="auto">
                <a:xfrm>
                  <a:off x="3889375" y="3354388"/>
                  <a:ext cx="49212" cy="98425"/>
                </a:xfrm>
                <a:custGeom>
                  <a:avLst/>
                  <a:gdLst>
                    <a:gd name="T0" fmla="*/ 31 w 31"/>
                    <a:gd name="T1" fmla="*/ 62 h 62"/>
                    <a:gd name="T2" fmla="*/ 0 w 31"/>
                    <a:gd name="T3" fmla="*/ 62 h 62"/>
                    <a:gd name="T4" fmla="*/ 0 w 31"/>
                    <a:gd name="T5" fmla="*/ 0 h 62"/>
                    <a:gd name="T6" fmla="*/ 31 w 31"/>
                    <a:gd name="T7" fmla="*/ 0 h 62"/>
                    <a:gd name="T8" fmla="*/ 31 w 31"/>
                    <a:gd name="T9" fmla="*/ 62 h 62"/>
                    <a:gd name="T10" fmla="*/ 11 w 31"/>
                    <a:gd name="T11" fmla="*/ 52 h 62"/>
                    <a:gd name="T12" fmla="*/ 21 w 31"/>
                    <a:gd name="T13" fmla="*/ 52 h 62"/>
                    <a:gd name="T14" fmla="*/ 21 w 31"/>
                    <a:gd name="T15" fmla="*/ 10 h 62"/>
                    <a:gd name="T16" fmla="*/ 11 w 31"/>
                    <a:gd name="T17" fmla="*/ 10 h 62"/>
                    <a:gd name="T18" fmla="*/ 11 w 31"/>
                    <a:gd name="T19"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62">
                      <a:moveTo>
                        <a:pt x="31" y="62"/>
                      </a:moveTo>
                      <a:lnTo>
                        <a:pt x="0" y="62"/>
                      </a:lnTo>
                      <a:lnTo>
                        <a:pt x="0" y="0"/>
                      </a:lnTo>
                      <a:lnTo>
                        <a:pt x="31" y="0"/>
                      </a:lnTo>
                      <a:lnTo>
                        <a:pt x="31" y="62"/>
                      </a:lnTo>
                      <a:close/>
                      <a:moveTo>
                        <a:pt x="11" y="52"/>
                      </a:moveTo>
                      <a:lnTo>
                        <a:pt x="21" y="52"/>
                      </a:lnTo>
                      <a:lnTo>
                        <a:pt x="21" y="10"/>
                      </a:lnTo>
                      <a:lnTo>
                        <a:pt x="11" y="10"/>
                      </a:lnTo>
                      <a:lnTo>
                        <a:pt x="11" y="52"/>
                      </a:lnTo>
                      <a:close/>
                    </a:path>
                  </a:pathLst>
                </a:custGeom>
                <a:solidFill>
                  <a:srgbClr val="AC955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40" name="Freeform 15"/>
                <p:cNvSpPr/>
                <p:nvPr/>
              </p:nvSpPr>
              <p:spPr bwMode="auto">
                <a:xfrm>
                  <a:off x="3922713" y="3468688"/>
                  <a:ext cx="80962" cy="65088"/>
                </a:xfrm>
                <a:custGeom>
                  <a:avLst/>
                  <a:gdLst>
                    <a:gd name="T0" fmla="*/ 16 w 40"/>
                    <a:gd name="T1" fmla="*/ 32 h 32"/>
                    <a:gd name="T2" fmla="*/ 0 w 40"/>
                    <a:gd name="T3" fmla="*/ 16 h 32"/>
                    <a:gd name="T4" fmla="*/ 0 w 40"/>
                    <a:gd name="T5" fmla="*/ 0 h 32"/>
                    <a:gd name="T6" fmla="*/ 8 w 40"/>
                    <a:gd name="T7" fmla="*/ 0 h 32"/>
                    <a:gd name="T8" fmla="*/ 8 w 40"/>
                    <a:gd name="T9" fmla="*/ 16 h 32"/>
                    <a:gd name="T10" fmla="*/ 16 w 40"/>
                    <a:gd name="T11" fmla="*/ 24 h 32"/>
                    <a:gd name="T12" fmla="*/ 24 w 40"/>
                    <a:gd name="T13" fmla="*/ 16 h 32"/>
                    <a:gd name="T14" fmla="*/ 24 w 40"/>
                    <a:gd name="T15" fmla="*/ 0 h 32"/>
                    <a:gd name="T16" fmla="*/ 40 w 40"/>
                    <a:gd name="T17" fmla="*/ 0 h 32"/>
                    <a:gd name="T18" fmla="*/ 40 w 40"/>
                    <a:gd name="T19" fmla="*/ 8 h 32"/>
                    <a:gd name="T20" fmla="*/ 32 w 40"/>
                    <a:gd name="T21" fmla="*/ 8 h 32"/>
                    <a:gd name="T22" fmla="*/ 32 w 40"/>
                    <a:gd name="T23" fmla="*/ 16 h 32"/>
                    <a:gd name="T24" fmla="*/ 16 w 40"/>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32">
                      <a:moveTo>
                        <a:pt x="16" y="32"/>
                      </a:moveTo>
                      <a:cubicBezTo>
                        <a:pt x="7" y="32"/>
                        <a:pt x="0" y="25"/>
                        <a:pt x="0" y="16"/>
                      </a:cubicBezTo>
                      <a:cubicBezTo>
                        <a:pt x="0" y="0"/>
                        <a:pt x="0" y="0"/>
                        <a:pt x="0" y="0"/>
                      </a:cubicBezTo>
                      <a:cubicBezTo>
                        <a:pt x="8" y="0"/>
                        <a:pt x="8" y="0"/>
                        <a:pt x="8" y="0"/>
                      </a:cubicBezTo>
                      <a:cubicBezTo>
                        <a:pt x="8" y="16"/>
                        <a:pt x="8" y="16"/>
                        <a:pt x="8" y="16"/>
                      </a:cubicBezTo>
                      <a:cubicBezTo>
                        <a:pt x="8" y="20"/>
                        <a:pt x="12" y="24"/>
                        <a:pt x="16" y="24"/>
                      </a:cubicBezTo>
                      <a:cubicBezTo>
                        <a:pt x="20" y="24"/>
                        <a:pt x="24" y="20"/>
                        <a:pt x="24" y="16"/>
                      </a:cubicBezTo>
                      <a:cubicBezTo>
                        <a:pt x="24" y="0"/>
                        <a:pt x="24" y="0"/>
                        <a:pt x="24" y="0"/>
                      </a:cubicBezTo>
                      <a:cubicBezTo>
                        <a:pt x="40" y="0"/>
                        <a:pt x="40" y="0"/>
                        <a:pt x="40" y="0"/>
                      </a:cubicBezTo>
                      <a:cubicBezTo>
                        <a:pt x="40" y="8"/>
                        <a:pt x="40" y="8"/>
                        <a:pt x="40" y="8"/>
                      </a:cubicBezTo>
                      <a:cubicBezTo>
                        <a:pt x="32" y="8"/>
                        <a:pt x="32" y="8"/>
                        <a:pt x="32" y="8"/>
                      </a:cubicBezTo>
                      <a:cubicBezTo>
                        <a:pt x="32" y="16"/>
                        <a:pt x="32" y="16"/>
                        <a:pt x="32" y="16"/>
                      </a:cubicBezTo>
                      <a:cubicBezTo>
                        <a:pt x="32" y="25"/>
                        <a:pt x="25" y="32"/>
                        <a:pt x="16" y="32"/>
                      </a:cubicBezTo>
                    </a:path>
                  </a:pathLst>
                </a:custGeom>
                <a:solidFill>
                  <a:srgbClr val="AC955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grpSp>
          <p:sp>
            <p:nvSpPr>
              <p:cNvPr id="35" name="矩形 34"/>
              <p:cNvSpPr/>
              <p:nvPr/>
            </p:nvSpPr>
            <p:spPr>
              <a:xfrm>
                <a:off x="7935749" y="1974569"/>
                <a:ext cx="1964843" cy="631296"/>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grpSp>
        <p:cxnSp>
          <p:nvCxnSpPr>
            <p:cNvPr id="33" name="直接连接符 32"/>
            <p:cNvCxnSpPr/>
            <p:nvPr/>
          </p:nvCxnSpPr>
          <p:spPr>
            <a:xfrm flipH="1">
              <a:off x="5628940" y="2443592"/>
              <a:ext cx="2841048" cy="0"/>
            </a:xfrm>
            <a:prstGeom prst="line">
              <a:avLst/>
            </a:prstGeom>
            <a:ln>
              <a:solidFill>
                <a:schemeClr val="bg1">
                  <a:lumMod val="65000"/>
                </a:schemeClr>
              </a:solidFill>
              <a:prstDash val="dash"/>
              <a:headEnd type="triangle"/>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540989" y="3637936"/>
            <a:ext cx="3180909" cy="681892"/>
            <a:chOff x="5628940" y="3712413"/>
            <a:chExt cx="3231400" cy="695852"/>
          </a:xfrm>
        </p:grpSpPr>
        <p:grpSp>
          <p:nvGrpSpPr>
            <p:cNvPr id="42" name="组合 41"/>
            <p:cNvGrpSpPr/>
            <p:nvPr/>
          </p:nvGrpSpPr>
          <p:grpSpPr>
            <a:xfrm>
              <a:off x="6433264" y="3712413"/>
              <a:ext cx="2427076" cy="631296"/>
              <a:chOff x="7473516" y="2651841"/>
              <a:chExt cx="2427076" cy="631296"/>
            </a:xfrm>
          </p:grpSpPr>
          <p:sp>
            <p:nvSpPr>
              <p:cNvPr id="44" name="Freeform 10"/>
              <p:cNvSpPr/>
              <p:nvPr/>
            </p:nvSpPr>
            <p:spPr bwMode="auto">
              <a:xfrm>
                <a:off x="7473516" y="2757803"/>
                <a:ext cx="378867" cy="35590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CBBD99"/>
              </a:solidFill>
              <a:ln>
                <a:noFill/>
              </a:ln>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45" name="矩形 44"/>
              <p:cNvSpPr/>
              <p:nvPr/>
            </p:nvSpPr>
            <p:spPr>
              <a:xfrm>
                <a:off x="7935749" y="2651841"/>
                <a:ext cx="1964843" cy="631296"/>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grpSp>
        <p:cxnSp>
          <p:nvCxnSpPr>
            <p:cNvPr id="43" name="直接连接符 42"/>
            <p:cNvCxnSpPr/>
            <p:nvPr/>
          </p:nvCxnSpPr>
          <p:spPr>
            <a:xfrm flipH="1">
              <a:off x="5628940" y="4408265"/>
              <a:ext cx="2841048" cy="0"/>
            </a:xfrm>
            <a:prstGeom prst="line">
              <a:avLst/>
            </a:prstGeom>
            <a:ln>
              <a:solidFill>
                <a:schemeClr val="bg1">
                  <a:lumMod val="65000"/>
                </a:schemeClr>
              </a:solidFill>
              <a:prstDash val="dash"/>
              <a:headEnd type="triangle"/>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543563" y="1090240"/>
            <a:ext cx="8095018" cy="583643"/>
          </a:xfrm>
          <a:prstGeom prst="rect">
            <a:avLst/>
          </a:prstGeom>
        </p:spPr>
        <p:txBody>
          <a:bodyPr wrap="square" lIns="67394" tIns="33697" rIns="67394" bIns="33697">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您的内容打在这里。您的内容打在这里，或者通过复制您的文本后，在此框中选择粘贴，并选择只保留文字。您的内容打在这里。您的内容打在这里，或者通过复制您的文本后，在此框中选择粘贴，并选择只保留文字。您的内容打在这里。</a:t>
            </a:r>
          </a:p>
        </p:txBody>
      </p:sp>
    </p:spTree>
  </p:cSld>
  <p:clrMapOvr>
    <a:masterClrMapping/>
  </p:clrMapOvr>
  <mc:AlternateContent xmlns:mc="http://schemas.openxmlformats.org/markup-compatibility/2006" xmlns:p14="http://schemas.microsoft.com/office/powerpoint/2010/main">
    <mc:Choice Requires="p14">
      <p:transition spd="slow" p14:dur="1250" advTm="3849">
        <p14:switch dir="r"/>
      </p:transition>
    </mc:Choice>
    <mc:Fallback xmlns="">
      <p:transition spd="slow" advTm="384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50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1000"/>
                                        <p:tgtEl>
                                          <p:spTgt spid="46"/>
                                        </p:tgtEl>
                                      </p:cBhvr>
                                    </p:animEffect>
                                  </p:childTnLst>
                                </p:cTn>
                              </p:par>
                              <p:par>
                                <p:cTn id="8" presetID="53" presetClass="entr" presetSubtype="16"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par>
                                <p:cTn id="13" presetID="8" presetClass="emph" presetSubtype="0" fill="hold" nodeType="withEffect">
                                  <p:stCondLst>
                                    <p:cond delay="1500"/>
                                  </p:stCondLst>
                                  <p:childTnLst>
                                    <p:animRot by="21600000">
                                      <p:cBhvr>
                                        <p:cTn id="14" dur="500" fill="hold"/>
                                        <p:tgtEl>
                                          <p:spTgt spid="2"/>
                                        </p:tgtEl>
                                        <p:attrNameLst>
                                          <p:attrName>r</p:attrName>
                                        </p:attrNameLst>
                                      </p:cBhvr>
                                    </p:animRot>
                                  </p:childTnLst>
                                </p:cTn>
                              </p:par>
                              <p:par>
                                <p:cTn id="15" presetID="6" presetClass="emph" presetSubtype="0" autoRev="1" fill="hold" nodeType="withEffect">
                                  <p:stCondLst>
                                    <p:cond delay="1750"/>
                                  </p:stCondLst>
                                  <p:childTnLst>
                                    <p:animScale>
                                      <p:cBhvr>
                                        <p:cTn id="16" dur="200" fill="hold"/>
                                        <p:tgtEl>
                                          <p:spTgt spid="2"/>
                                        </p:tgtEl>
                                      </p:cBhvr>
                                      <p:by x="110000" y="110000"/>
                                    </p:animScale>
                                  </p:childTnLst>
                                </p:cTn>
                              </p:par>
                              <p:par>
                                <p:cTn id="17" presetID="22" presetClass="entr" presetSubtype="2" fill="hold" nodeType="withEffect">
                                  <p:stCondLst>
                                    <p:cond delay="225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par>
                                <p:cTn id="20" presetID="22" presetClass="entr" presetSubtype="8" fill="hold" nodeType="withEffect">
                                  <p:stCondLst>
                                    <p:cond delay="250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par>
                                <p:cTn id="23" presetID="22" presetClass="entr" presetSubtype="2" fill="hold" nodeType="withEffect">
                                  <p:stCondLst>
                                    <p:cond delay="275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par>
                                <p:cTn id="26" presetID="22" presetClass="entr" presetSubtype="8" fill="hold" nodeType="withEffect">
                                  <p:stCondLst>
                                    <p:cond delay="300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97853" y="1501471"/>
            <a:ext cx="1455145" cy="1335713"/>
            <a:chOff x="3835686" y="2643180"/>
            <a:chExt cx="1478435" cy="1363058"/>
          </a:xfrm>
          <a:solidFill>
            <a:srgbClr val="CBBD99"/>
          </a:solidFill>
        </p:grpSpPr>
        <p:sp>
          <p:nvSpPr>
            <p:cNvPr id="3" name="心形 7"/>
            <p:cNvSpPr/>
            <p:nvPr/>
          </p:nvSpPr>
          <p:spPr>
            <a:xfrm>
              <a:off x="3835686" y="2643180"/>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1" fmla="*/ 741448 w 1408146"/>
                <a:gd name="connsiteY0-2" fmla="*/ 327941 h 1363056"/>
                <a:gd name="connsiteX1-3" fmla="*/ 741448 w 1408146"/>
                <a:gd name="connsiteY1-4" fmla="*/ 1363056 h 1363056"/>
                <a:gd name="connsiteX2-5" fmla="*/ 741448 w 1408146"/>
                <a:gd name="connsiteY2-6" fmla="*/ 327941 h 1363056"/>
                <a:gd name="connsiteX0-7" fmla="*/ 741448 w 741448"/>
                <a:gd name="connsiteY0-8" fmla="*/ 327941 h 1363056"/>
                <a:gd name="connsiteX1-9" fmla="*/ 741448 w 741448"/>
                <a:gd name="connsiteY1-10" fmla="*/ 1363056 h 1363056"/>
                <a:gd name="connsiteX2-11" fmla="*/ 741448 w 741448"/>
                <a:gd name="connsiteY2-12" fmla="*/ 327941 h 1363056"/>
                <a:gd name="connsiteX0-13" fmla="*/ 741448 w 741448"/>
                <a:gd name="connsiteY0-14" fmla="*/ 327941 h 1363056"/>
                <a:gd name="connsiteX1-15" fmla="*/ 741448 w 741448"/>
                <a:gd name="connsiteY1-16" fmla="*/ 1363056 h 1363056"/>
                <a:gd name="connsiteX2-17" fmla="*/ 741448 w 741448"/>
                <a:gd name="connsiteY2-18" fmla="*/ 327941 h 1363056"/>
                <a:gd name="connsiteX0-19" fmla="*/ 741448 w 741448"/>
                <a:gd name="connsiteY0-20" fmla="*/ 327941 h 1363056"/>
                <a:gd name="connsiteX1-21" fmla="*/ 741448 w 741448"/>
                <a:gd name="connsiteY1-22" fmla="*/ 1363056 h 1363056"/>
                <a:gd name="connsiteX2-23" fmla="*/ 741448 w 741448"/>
                <a:gd name="connsiteY2-24" fmla="*/ 327941 h 1363056"/>
                <a:gd name="connsiteX0-25" fmla="*/ 741448 w 741448"/>
                <a:gd name="connsiteY0-26" fmla="*/ 327941 h 1363056"/>
                <a:gd name="connsiteX1-27" fmla="*/ 741448 w 741448"/>
                <a:gd name="connsiteY1-28" fmla="*/ 1363056 h 1363056"/>
                <a:gd name="connsiteX2-29" fmla="*/ 741448 w 741448"/>
                <a:gd name="connsiteY2-30" fmla="*/ 327941 h 1363056"/>
                <a:gd name="connsiteX0-31" fmla="*/ 741448 w 741448"/>
                <a:gd name="connsiteY0-32" fmla="*/ 327941 h 1363056"/>
                <a:gd name="connsiteX1-33" fmla="*/ 741448 w 741448"/>
                <a:gd name="connsiteY1-34" fmla="*/ 1363056 h 1363056"/>
                <a:gd name="connsiteX2-35" fmla="*/ 741448 w 741448"/>
                <a:gd name="connsiteY2-36" fmla="*/ 327941 h 1363056"/>
                <a:gd name="connsiteX0-37" fmla="*/ 741448 w 741448"/>
                <a:gd name="connsiteY0-38" fmla="*/ 327941 h 1363056"/>
                <a:gd name="connsiteX1-39" fmla="*/ 741448 w 741448"/>
                <a:gd name="connsiteY1-40" fmla="*/ 1363056 h 1363056"/>
                <a:gd name="connsiteX2-41" fmla="*/ 741448 w 741448"/>
                <a:gd name="connsiteY2-42" fmla="*/ 327941 h 1363056"/>
                <a:gd name="connsiteX0-43" fmla="*/ 741448 w 741448"/>
                <a:gd name="connsiteY0-44" fmla="*/ 327941 h 1363056"/>
                <a:gd name="connsiteX1-45" fmla="*/ 741448 w 741448"/>
                <a:gd name="connsiteY1-46" fmla="*/ 1363056 h 1363056"/>
                <a:gd name="connsiteX2-47" fmla="*/ 741448 w 741448"/>
                <a:gd name="connsiteY2-48" fmla="*/ 327941 h 1363056"/>
                <a:gd name="connsiteX0-49" fmla="*/ 741448 w 741448"/>
                <a:gd name="connsiteY0-50" fmla="*/ 327941 h 1363056"/>
                <a:gd name="connsiteX1-51" fmla="*/ 741448 w 741448"/>
                <a:gd name="connsiteY1-52" fmla="*/ 1363056 h 1363056"/>
                <a:gd name="connsiteX2-53" fmla="*/ 741448 w 741448"/>
                <a:gd name="connsiteY2-54" fmla="*/ 327941 h 1363056"/>
                <a:gd name="connsiteX0-55" fmla="*/ 741448 w 743314"/>
                <a:gd name="connsiteY0-56" fmla="*/ 327941 h 1363056"/>
                <a:gd name="connsiteX1-57" fmla="*/ 741448 w 743314"/>
                <a:gd name="connsiteY1-58" fmla="*/ 1363056 h 1363056"/>
                <a:gd name="connsiteX2-59" fmla="*/ 741448 w 743314"/>
                <a:gd name="connsiteY2-60" fmla="*/ 327941 h 1363056"/>
                <a:gd name="connsiteX0-61" fmla="*/ 741448 w 741448"/>
                <a:gd name="connsiteY0-62" fmla="*/ 327941 h 1363056"/>
                <a:gd name="connsiteX1-63" fmla="*/ 741448 w 741448"/>
                <a:gd name="connsiteY1-64" fmla="*/ 1363056 h 1363056"/>
                <a:gd name="connsiteX2-65" fmla="*/ 741448 w 741448"/>
                <a:gd name="connsiteY2-66" fmla="*/ 327941 h 1363056"/>
                <a:gd name="connsiteX0-67" fmla="*/ 741448 w 741448"/>
                <a:gd name="connsiteY0-68" fmla="*/ 327941 h 1363056"/>
                <a:gd name="connsiteX1-69" fmla="*/ 741448 w 741448"/>
                <a:gd name="connsiteY1-70" fmla="*/ 1363056 h 1363056"/>
                <a:gd name="connsiteX2-71" fmla="*/ 741448 w 741448"/>
                <a:gd name="connsiteY2-72" fmla="*/ 327941 h 1363056"/>
              </a:gdLst>
              <a:ahLst/>
              <a:cxnLst>
                <a:cxn ang="0">
                  <a:pos x="connsiteX0-1" y="connsiteY0-2"/>
                </a:cxn>
                <a:cxn ang="0">
                  <a:pos x="connsiteX1-3" y="connsiteY1-4"/>
                </a:cxn>
                <a:cxn ang="0">
                  <a:pos x="connsiteX2-5" y="connsiteY2-6"/>
                </a:cxn>
              </a:cxnLst>
              <a:rect l="l" t="t" r="r" b="b"/>
              <a:pathLst>
                <a:path w="741448" h="1363056">
                  <a:moveTo>
                    <a:pt x="741448" y="327941"/>
                  </a:moveTo>
                  <a:cubicBezTo>
                    <a:pt x="740677" y="1157841"/>
                    <a:pt x="741248" y="495849"/>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cs typeface="+mn-ea"/>
                <a:sym typeface="+mn-lt"/>
              </a:endParaRPr>
            </a:p>
          </p:txBody>
        </p:sp>
        <p:sp>
          <p:nvSpPr>
            <p:cNvPr id="4" name="心形 7"/>
            <p:cNvSpPr/>
            <p:nvPr/>
          </p:nvSpPr>
          <p:spPr>
            <a:xfrm flipH="1">
              <a:off x="4572000" y="2643182"/>
              <a:ext cx="742121"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1" fmla="*/ 741448 w 1408146"/>
                <a:gd name="connsiteY0-2" fmla="*/ 327941 h 1363056"/>
                <a:gd name="connsiteX1-3" fmla="*/ 741448 w 1408146"/>
                <a:gd name="connsiteY1-4" fmla="*/ 1363056 h 1363056"/>
                <a:gd name="connsiteX2-5" fmla="*/ 741448 w 1408146"/>
                <a:gd name="connsiteY2-6" fmla="*/ 327941 h 1363056"/>
                <a:gd name="connsiteX0-7" fmla="*/ 741448 w 741448"/>
                <a:gd name="connsiteY0-8" fmla="*/ 327941 h 1363056"/>
                <a:gd name="connsiteX1-9" fmla="*/ 741448 w 741448"/>
                <a:gd name="connsiteY1-10" fmla="*/ 1363056 h 1363056"/>
                <a:gd name="connsiteX2-11" fmla="*/ 741448 w 741448"/>
                <a:gd name="connsiteY2-12" fmla="*/ 327941 h 1363056"/>
                <a:gd name="connsiteX0-13" fmla="*/ 741448 w 741448"/>
                <a:gd name="connsiteY0-14" fmla="*/ 327941 h 1363056"/>
                <a:gd name="connsiteX1-15" fmla="*/ 741448 w 741448"/>
                <a:gd name="connsiteY1-16" fmla="*/ 1363056 h 1363056"/>
                <a:gd name="connsiteX2-17" fmla="*/ 741448 w 741448"/>
                <a:gd name="connsiteY2-18" fmla="*/ 327941 h 1363056"/>
                <a:gd name="connsiteX0-19" fmla="*/ 741448 w 742505"/>
                <a:gd name="connsiteY0-20" fmla="*/ 327941 h 1363056"/>
                <a:gd name="connsiteX1-21" fmla="*/ 741448 w 742505"/>
                <a:gd name="connsiteY1-22" fmla="*/ 1363056 h 1363056"/>
                <a:gd name="connsiteX2-23" fmla="*/ 741448 w 742505"/>
                <a:gd name="connsiteY2-24" fmla="*/ 327941 h 1363056"/>
                <a:gd name="connsiteX0-25" fmla="*/ 741448 w 743811"/>
                <a:gd name="connsiteY0-26" fmla="*/ 327941 h 1363056"/>
                <a:gd name="connsiteX1-27" fmla="*/ 741448 w 743811"/>
                <a:gd name="connsiteY1-28" fmla="*/ 1363056 h 1363056"/>
                <a:gd name="connsiteX2-29" fmla="*/ 741448 w 743811"/>
                <a:gd name="connsiteY2-30" fmla="*/ 327941 h 1363056"/>
                <a:gd name="connsiteX0-31" fmla="*/ 741448 w 743178"/>
                <a:gd name="connsiteY0-32" fmla="*/ 327941 h 1363056"/>
                <a:gd name="connsiteX1-33" fmla="*/ 741448 w 743178"/>
                <a:gd name="connsiteY1-34" fmla="*/ 1363056 h 1363056"/>
                <a:gd name="connsiteX2-35" fmla="*/ 741448 w 743178"/>
                <a:gd name="connsiteY2-36" fmla="*/ 327941 h 1363056"/>
                <a:gd name="connsiteX0-37" fmla="*/ 741448 w 742121"/>
                <a:gd name="connsiteY0-38" fmla="*/ 327941 h 1363056"/>
                <a:gd name="connsiteX1-39" fmla="*/ 741448 w 742121"/>
                <a:gd name="connsiteY1-40" fmla="*/ 1363056 h 1363056"/>
                <a:gd name="connsiteX2-41" fmla="*/ 741448 w 742121"/>
                <a:gd name="connsiteY2-42" fmla="*/ 327941 h 1363056"/>
              </a:gdLst>
              <a:ahLst/>
              <a:cxnLst>
                <a:cxn ang="0">
                  <a:pos x="connsiteX0-1" y="connsiteY0-2"/>
                </a:cxn>
                <a:cxn ang="0">
                  <a:pos x="connsiteX1-3" y="connsiteY1-4"/>
                </a:cxn>
                <a:cxn ang="0">
                  <a:pos x="connsiteX2-5" y="connsiteY2-6"/>
                </a:cxn>
              </a:cxnLst>
              <a:rect l="l" t="t" r="r" b="b"/>
              <a:pathLst>
                <a:path w="742121" h="1363056">
                  <a:moveTo>
                    <a:pt x="741448" y="327941"/>
                  </a:moveTo>
                  <a:cubicBezTo>
                    <a:pt x="743059" y="1088786"/>
                    <a:pt x="741249" y="617292"/>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cs typeface="+mn-ea"/>
                <a:sym typeface="+mn-lt"/>
              </a:endParaRPr>
            </a:p>
          </p:txBody>
        </p:sp>
      </p:grpSp>
      <p:grpSp>
        <p:nvGrpSpPr>
          <p:cNvPr id="5" name="组合 4"/>
          <p:cNvGrpSpPr/>
          <p:nvPr/>
        </p:nvGrpSpPr>
        <p:grpSpPr>
          <a:xfrm>
            <a:off x="4888182" y="1898903"/>
            <a:ext cx="735059" cy="2058206"/>
            <a:chOff x="4943466" y="3048749"/>
            <a:chExt cx="746824" cy="2100342"/>
          </a:xfrm>
          <a:solidFill>
            <a:srgbClr val="AC955C"/>
          </a:solidFill>
        </p:grpSpPr>
        <p:sp>
          <p:nvSpPr>
            <p:cNvPr id="6" name="心形 8"/>
            <p:cNvSpPr/>
            <p:nvPr/>
          </p:nvSpPr>
          <p:spPr>
            <a:xfrm>
              <a:off x="4943466" y="3048749"/>
              <a:ext cx="746824"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1" fmla="*/ 741448 w 1403231"/>
                <a:gd name="connsiteY0-2" fmla="*/ 327941 h 1363056"/>
                <a:gd name="connsiteX1-3" fmla="*/ 741448 w 1403231"/>
                <a:gd name="connsiteY1-4" fmla="*/ 1363056 h 1363056"/>
                <a:gd name="connsiteX2-5" fmla="*/ 741448 w 1403231"/>
                <a:gd name="connsiteY2-6" fmla="*/ 327941 h 1363056"/>
                <a:gd name="connsiteX0-7" fmla="*/ 741448 w 742788"/>
                <a:gd name="connsiteY0-8" fmla="*/ 327941 h 1363056"/>
                <a:gd name="connsiteX1-9" fmla="*/ 741448 w 742788"/>
                <a:gd name="connsiteY1-10" fmla="*/ 1363056 h 1363056"/>
                <a:gd name="connsiteX2-11" fmla="*/ 741448 w 742788"/>
                <a:gd name="connsiteY2-12" fmla="*/ 327941 h 1363056"/>
                <a:gd name="connsiteX0-13" fmla="*/ 741448 w 746824"/>
                <a:gd name="connsiteY0-14" fmla="*/ 327941 h 1363056"/>
                <a:gd name="connsiteX1-15" fmla="*/ 741448 w 746824"/>
                <a:gd name="connsiteY1-16" fmla="*/ 1363056 h 1363056"/>
                <a:gd name="connsiteX2-17" fmla="*/ 741448 w 746824"/>
                <a:gd name="connsiteY2-18" fmla="*/ 327941 h 1363056"/>
              </a:gdLst>
              <a:ahLst/>
              <a:cxnLst>
                <a:cxn ang="0">
                  <a:pos x="connsiteX0-1" y="connsiteY0-2"/>
                </a:cxn>
                <a:cxn ang="0">
                  <a:pos x="connsiteX1-3" y="connsiteY1-4"/>
                </a:cxn>
                <a:cxn ang="0">
                  <a:pos x="connsiteX2-5" y="connsiteY2-6"/>
                </a:cxn>
              </a:cxnLst>
              <a:rect l="l" t="t" r="r" b="b"/>
              <a:pathLst>
                <a:path w="746824" h="1363056">
                  <a:moveTo>
                    <a:pt x="741448" y="327941"/>
                  </a:moveTo>
                  <a:cubicBezTo>
                    <a:pt x="747066" y="1050569"/>
                    <a:pt x="750018"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cs typeface="+mn-ea"/>
                <a:sym typeface="+mn-lt"/>
              </a:endParaRPr>
            </a:p>
          </p:txBody>
        </p:sp>
        <p:sp>
          <p:nvSpPr>
            <p:cNvPr id="7" name="心形 8"/>
            <p:cNvSpPr/>
            <p:nvPr/>
          </p:nvSpPr>
          <p:spPr>
            <a:xfrm flipH="1">
              <a:off x="4948441" y="3786035"/>
              <a:ext cx="741849"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1" fmla="*/ 741448 w 1403231"/>
                <a:gd name="connsiteY0-2" fmla="*/ 327941 h 1363056"/>
                <a:gd name="connsiteX1-3" fmla="*/ 741448 w 1403231"/>
                <a:gd name="connsiteY1-4" fmla="*/ 1363056 h 1363056"/>
                <a:gd name="connsiteX2-5" fmla="*/ 741448 w 1403231"/>
                <a:gd name="connsiteY2-6" fmla="*/ 327941 h 1363056"/>
                <a:gd name="connsiteX0-7" fmla="*/ 741448 w 742788"/>
                <a:gd name="connsiteY0-8" fmla="*/ 327941 h 1363056"/>
                <a:gd name="connsiteX1-9" fmla="*/ 741448 w 742788"/>
                <a:gd name="connsiteY1-10" fmla="*/ 1363056 h 1363056"/>
                <a:gd name="connsiteX2-11" fmla="*/ 741448 w 742788"/>
                <a:gd name="connsiteY2-12" fmla="*/ 327941 h 1363056"/>
                <a:gd name="connsiteX0-13" fmla="*/ 741448 w 746824"/>
                <a:gd name="connsiteY0-14" fmla="*/ 327941 h 1363056"/>
                <a:gd name="connsiteX1-15" fmla="*/ 741448 w 746824"/>
                <a:gd name="connsiteY1-16" fmla="*/ 1363056 h 1363056"/>
                <a:gd name="connsiteX2-17" fmla="*/ 741448 w 746824"/>
                <a:gd name="connsiteY2-18" fmla="*/ 327941 h 1363056"/>
                <a:gd name="connsiteX0-19" fmla="*/ 741448 w 744292"/>
                <a:gd name="connsiteY0-20" fmla="*/ 327941 h 1363056"/>
                <a:gd name="connsiteX1-21" fmla="*/ 741448 w 744292"/>
                <a:gd name="connsiteY1-22" fmla="*/ 1363056 h 1363056"/>
                <a:gd name="connsiteX2-23" fmla="*/ 741448 w 744292"/>
                <a:gd name="connsiteY2-24" fmla="*/ 327941 h 1363056"/>
                <a:gd name="connsiteX0-25" fmla="*/ 741448 w 741849"/>
                <a:gd name="connsiteY0-26" fmla="*/ 327941 h 1363056"/>
                <a:gd name="connsiteX1-27" fmla="*/ 741448 w 741849"/>
                <a:gd name="connsiteY1-28" fmla="*/ 1363056 h 1363056"/>
                <a:gd name="connsiteX2-29" fmla="*/ 741448 w 741849"/>
                <a:gd name="connsiteY2-30" fmla="*/ 327941 h 1363056"/>
              </a:gdLst>
              <a:ahLst/>
              <a:cxnLst>
                <a:cxn ang="0">
                  <a:pos x="connsiteX0-1" y="connsiteY0-2"/>
                </a:cxn>
                <a:cxn ang="0">
                  <a:pos x="connsiteX1-3" y="connsiteY1-4"/>
                </a:cxn>
                <a:cxn ang="0">
                  <a:pos x="connsiteX2-5" y="connsiteY2-6"/>
                </a:cxn>
              </a:cxnLst>
              <a:rect l="l" t="t" r="r" b="b"/>
              <a:pathLst>
                <a:path w="741849" h="1363056">
                  <a:moveTo>
                    <a:pt x="741448" y="327941"/>
                  </a:moveTo>
                  <a:cubicBezTo>
                    <a:pt x="739922" y="1055331"/>
                    <a:pt x="742874"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cs typeface="+mn-ea"/>
                <a:sym typeface="+mn-lt"/>
              </a:endParaRPr>
            </a:p>
          </p:txBody>
        </p:sp>
      </p:grpSp>
      <p:grpSp>
        <p:nvGrpSpPr>
          <p:cNvPr id="8" name="组合 7"/>
          <p:cNvGrpSpPr/>
          <p:nvPr/>
        </p:nvGrpSpPr>
        <p:grpSpPr>
          <a:xfrm>
            <a:off x="3780434" y="3043599"/>
            <a:ext cx="1458111" cy="1337305"/>
            <a:chOff x="3817988" y="4216878"/>
            <a:chExt cx="1481449" cy="1364683"/>
          </a:xfrm>
          <a:solidFill>
            <a:srgbClr val="CBBD99"/>
          </a:solidFill>
        </p:grpSpPr>
        <p:sp>
          <p:nvSpPr>
            <p:cNvPr id="9" name="心形 10"/>
            <p:cNvSpPr/>
            <p:nvPr/>
          </p:nvSpPr>
          <p:spPr>
            <a:xfrm>
              <a:off x="4557989" y="4216878"/>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1" fmla="*/ 741448 w 1408146"/>
                <a:gd name="connsiteY0-2" fmla="*/ 327941 h 1363056"/>
                <a:gd name="connsiteX1-3" fmla="*/ 741448 w 1408146"/>
                <a:gd name="connsiteY1-4" fmla="*/ 1363056 h 1363056"/>
                <a:gd name="connsiteX2-5" fmla="*/ 741448 w 1408146"/>
                <a:gd name="connsiteY2-6" fmla="*/ 327941 h 1363056"/>
                <a:gd name="connsiteX0-7" fmla="*/ 741448 w 741448"/>
                <a:gd name="connsiteY0-8" fmla="*/ 327941 h 1363056"/>
                <a:gd name="connsiteX1-9" fmla="*/ 741448 w 741448"/>
                <a:gd name="connsiteY1-10" fmla="*/ 1363056 h 1363056"/>
                <a:gd name="connsiteX2-11" fmla="*/ 741448 w 741448"/>
                <a:gd name="connsiteY2-12" fmla="*/ 327941 h 1363056"/>
                <a:gd name="connsiteX0-13" fmla="*/ 741448 w 741448"/>
                <a:gd name="connsiteY0-14" fmla="*/ 327941 h 1363056"/>
                <a:gd name="connsiteX1-15" fmla="*/ 741448 w 741448"/>
                <a:gd name="connsiteY1-16" fmla="*/ 1363056 h 1363056"/>
                <a:gd name="connsiteX2-17" fmla="*/ 741448 w 741448"/>
                <a:gd name="connsiteY2-18" fmla="*/ 327941 h 1363056"/>
                <a:gd name="connsiteX0-19" fmla="*/ 741448 w 741448"/>
                <a:gd name="connsiteY0-20" fmla="*/ 327941 h 1363056"/>
                <a:gd name="connsiteX1-21" fmla="*/ 741448 w 741448"/>
                <a:gd name="connsiteY1-22" fmla="*/ 1363056 h 1363056"/>
                <a:gd name="connsiteX2-23" fmla="*/ 741448 w 741448"/>
                <a:gd name="connsiteY2-24" fmla="*/ 327941 h 1363056"/>
              </a:gdLst>
              <a:ahLst/>
              <a:cxnLst>
                <a:cxn ang="0">
                  <a:pos x="connsiteX0-1" y="connsiteY0-2"/>
                </a:cxn>
                <a:cxn ang="0">
                  <a:pos x="connsiteX1-3" y="connsiteY1-4"/>
                </a:cxn>
                <a:cxn ang="0">
                  <a:pos x="connsiteX2-5" y="connsiteY2-6"/>
                </a:cxn>
              </a:cxnLst>
              <a:rect l="l" t="t" r="r" b="b"/>
              <a:pathLst>
                <a:path w="741448" h="1363056">
                  <a:moveTo>
                    <a:pt x="741448" y="327941"/>
                  </a:moveTo>
                  <a:cubicBezTo>
                    <a:pt x="740678" y="1347644"/>
                    <a:pt x="741249" y="535865"/>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cs typeface="+mn-ea"/>
                <a:sym typeface="+mn-lt"/>
              </a:endParaRPr>
            </a:p>
          </p:txBody>
        </p:sp>
        <p:sp>
          <p:nvSpPr>
            <p:cNvPr id="10" name="心形 10"/>
            <p:cNvSpPr/>
            <p:nvPr/>
          </p:nvSpPr>
          <p:spPr>
            <a:xfrm flipH="1">
              <a:off x="3817988" y="4218505"/>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1" fmla="*/ 741448 w 1408146"/>
                <a:gd name="connsiteY0-2" fmla="*/ 327941 h 1363056"/>
                <a:gd name="connsiteX1-3" fmla="*/ 741448 w 1408146"/>
                <a:gd name="connsiteY1-4" fmla="*/ 1363056 h 1363056"/>
                <a:gd name="connsiteX2-5" fmla="*/ 741448 w 1408146"/>
                <a:gd name="connsiteY2-6" fmla="*/ 327941 h 1363056"/>
                <a:gd name="connsiteX0-7" fmla="*/ 741448 w 741448"/>
                <a:gd name="connsiteY0-8" fmla="*/ 327941 h 1363056"/>
                <a:gd name="connsiteX1-9" fmla="*/ 741448 w 741448"/>
                <a:gd name="connsiteY1-10" fmla="*/ 1363056 h 1363056"/>
                <a:gd name="connsiteX2-11" fmla="*/ 741448 w 741448"/>
                <a:gd name="connsiteY2-12" fmla="*/ 327941 h 1363056"/>
                <a:gd name="connsiteX0-13" fmla="*/ 741448 w 741448"/>
                <a:gd name="connsiteY0-14" fmla="*/ 327941 h 1363056"/>
                <a:gd name="connsiteX1-15" fmla="*/ 741448 w 741448"/>
                <a:gd name="connsiteY1-16" fmla="*/ 1363056 h 1363056"/>
                <a:gd name="connsiteX2-17" fmla="*/ 741448 w 741448"/>
                <a:gd name="connsiteY2-18" fmla="*/ 327941 h 1363056"/>
                <a:gd name="connsiteX0-19" fmla="*/ 741448 w 741448"/>
                <a:gd name="connsiteY0-20" fmla="*/ 327941 h 1363056"/>
                <a:gd name="connsiteX1-21" fmla="*/ 741448 w 741448"/>
                <a:gd name="connsiteY1-22" fmla="*/ 1363056 h 1363056"/>
                <a:gd name="connsiteX2-23" fmla="*/ 741448 w 741448"/>
                <a:gd name="connsiteY2-24" fmla="*/ 327941 h 1363056"/>
              </a:gdLst>
              <a:ahLst/>
              <a:cxnLst>
                <a:cxn ang="0">
                  <a:pos x="connsiteX0-1" y="connsiteY0-2"/>
                </a:cxn>
                <a:cxn ang="0">
                  <a:pos x="connsiteX1-3" y="connsiteY1-4"/>
                </a:cxn>
                <a:cxn ang="0">
                  <a:pos x="connsiteX2-5" y="connsiteY2-6"/>
                </a:cxn>
              </a:cxnLst>
              <a:rect l="l" t="t" r="r" b="b"/>
              <a:pathLst>
                <a:path w="741448" h="1363056">
                  <a:moveTo>
                    <a:pt x="741448" y="327941"/>
                  </a:moveTo>
                  <a:cubicBezTo>
                    <a:pt x="740677" y="1147620"/>
                    <a:pt x="741249" y="676359"/>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cs typeface="+mn-ea"/>
                <a:sym typeface="+mn-lt"/>
              </a:endParaRPr>
            </a:p>
          </p:txBody>
        </p:sp>
      </p:grpSp>
      <p:grpSp>
        <p:nvGrpSpPr>
          <p:cNvPr id="11" name="组合 10"/>
          <p:cNvGrpSpPr/>
          <p:nvPr/>
        </p:nvGrpSpPr>
        <p:grpSpPr>
          <a:xfrm>
            <a:off x="855544" y="967761"/>
            <a:ext cx="3216555" cy="770990"/>
            <a:chOff x="846283" y="2098545"/>
            <a:chExt cx="3268037" cy="786774"/>
          </a:xfrm>
        </p:grpSpPr>
        <p:grpSp>
          <p:nvGrpSpPr>
            <p:cNvPr id="12" name="组合 44"/>
            <p:cNvGrpSpPr/>
            <p:nvPr/>
          </p:nvGrpSpPr>
          <p:grpSpPr bwMode="auto">
            <a:xfrm flipH="1">
              <a:off x="846283" y="2421769"/>
              <a:ext cx="2184400" cy="408301"/>
              <a:chOff x="-362770" y="3102960"/>
              <a:chExt cx="2183514" cy="408301"/>
            </a:xfrm>
          </p:grpSpPr>
          <p:sp>
            <p:nvSpPr>
              <p:cNvPr id="15" name="TextBox 14"/>
              <p:cNvSpPr txBox="1">
                <a:spLocks noChangeArrowheads="1"/>
              </p:cNvSpPr>
              <p:nvPr/>
            </p:nvSpPr>
            <p:spPr bwMode="auto">
              <a:xfrm>
                <a:off x="675034" y="3102960"/>
                <a:ext cx="1145710" cy="40830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kern="0" dirty="0">
                    <a:solidFill>
                      <a:schemeClr val="bg1">
                        <a:lumMod val="85000"/>
                      </a:schemeClr>
                    </a:solidFill>
                    <a:latin typeface="+mn-lt"/>
                    <a:ea typeface="+mn-ea"/>
                    <a:cs typeface="+mn-ea"/>
                    <a:sym typeface="+mn-lt"/>
                  </a:rPr>
                  <a:t>点击添加文本    </a:t>
                </a:r>
                <a:endParaRPr lang="en-US" altLang="zh-CN" sz="1000" kern="0" dirty="0">
                  <a:solidFill>
                    <a:schemeClr val="bg1">
                      <a:lumMod val="85000"/>
                    </a:schemeClr>
                  </a:solidFill>
                  <a:latin typeface="+mn-lt"/>
                  <a:ea typeface="+mn-ea"/>
                  <a:cs typeface="+mn-ea"/>
                  <a:sym typeface="+mn-lt"/>
                </a:endParaRPr>
              </a:p>
              <a:p>
                <a:pPr eaLnBrk="1" hangingPunct="1">
                  <a:defRPr/>
                </a:pPr>
                <a:r>
                  <a:rPr lang="zh-CN" altLang="en-US" sz="1000" kern="0" dirty="0">
                    <a:solidFill>
                      <a:schemeClr val="bg1">
                        <a:lumMod val="85000"/>
                      </a:schemeClr>
                    </a:solidFill>
                    <a:latin typeface="+mn-lt"/>
                    <a:ea typeface="+mn-ea"/>
                    <a:cs typeface="+mn-ea"/>
                    <a:sym typeface="+mn-lt"/>
                  </a:rPr>
                  <a:t>点击添加文本</a:t>
                </a:r>
                <a:endParaRPr lang="en-US" altLang="zh-CN" sz="1000" kern="0" dirty="0">
                  <a:solidFill>
                    <a:schemeClr val="bg1">
                      <a:lumMod val="85000"/>
                    </a:schemeClr>
                  </a:solidFill>
                  <a:latin typeface="+mn-lt"/>
                  <a:ea typeface="+mn-ea"/>
                  <a:cs typeface="+mn-ea"/>
                  <a:sym typeface="+mn-lt"/>
                </a:endParaRPr>
              </a:p>
            </p:txBody>
          </p:sp>
          <p:sp>
            <p:nvSpPr>
              <p:cNvPr id="16" name="TextBox 11"/>
              <p:cNvSpPr txBox="1">
                <a:spLocks noChangeArrowheads="1"/>
              </p:cNvSpPr>
              <p:nvPr/>
            </p:nvSpPr>
            <p:spPr bwMode="auto">
              <a:xfrm>
                <a:off x="-362770" y="3102960"/>
                <a:ext cx="1145710" cy="40830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kern="0" dirty="0">
                    <a:solidFill>
                      <a:schemeClr val="bg1">
                        <a:lumMod val="85000"/>
                      </a:schemeClr>
                    </a:solidFill>
                    <a:latin typeface="+mn-lt"/>
                    <a:ea typeface="+mn-ea"/>
                    <a:cs typeface="+mn-ea"/>
                    <a:sym typeface="+mn-lt"/>
                  </a:rPr>
                  <a:t>点击添加文本    </a:t>
                </a:r>
                <a:endParaRPr lang="en-US" altLang="zh-CN" sz="1000" kern="0" dirty="0">
                  <a:solidFill>
                    <a:schemeClr val="bg1">
                      <a:lumMod val="85000"/>
                    </a:schemeClr>
                  </a:solidFill>
                  <a:latin typeface="+mn-lt"/>
                  <a:ea typeface="+mn-ea"/>
                  <a:cs typeface="+mn-ea"/>
                  <a:sym typeface="+mn-lt"/>
                </a:endParaRPr>
              </a:p>
              <a:p>
                <a:pPr eaLnBrk="1" hangingPunct="1">
                  <a:defRPr/>
                </a:pPr>
                <a:r>
                  <a:rPr lang="zh-CN" altLang="en-US" sz="1000" kern="0" dirty="0">
                    <a:solidFill>
                      <a:schemeClr val="bg1">
                        <a:lumMod val="85000"/>
                      </a:schemeClr>
                    </a:solidFill>
                    <a:latin typeface="+mn-lt"/>
                    <a:ea typeface="+mn-ea"/>
                    <a:cs typeface="+mn-ea"/>
                    <a:sym typeface="+mn-lt"/>
                  </a:rPr>
                  <a:t>点击添加文本</a:t>
                </a:r>
                <a:endParaRPr lang="en-US" altLang="zh-CN" sz="1000" kern="0" dirty="0">
                  <a:solidFill>
                    <a:schemeClr val="bg1">
                      <a:lumMod val="85000"/>
                    </a:schemeClr>
                  </a:solidFill>
                  <a:latin typeface="+mn-lt"/>
                  <a:ea typeface="+mn-ea"/>
                  <a:cs typeface="+mn-ea"/>
                  <a:sym typeface="+mn-lt"/>
                </a:endParaRPr>
              </a:p>
            </p:txBody>
          </p:sp>
        </p:grpSp>
        <p:sp>
          <p:nvSpPr>
            <p:cNvPr id="13" name="TextBox 11"/>
            <p:cNvSpPr txBox="1">
              <a:spLocks noChangeArrowheads="1"/>
            </p:cNvSpPr>
            <p:nvPr/>
          </p:nvSpPr>
          <p:spPr bwMode="auto">
            <a:xfrm flipH="1">
              <a:off x="868638" y="2098545"/>
              <a:ext cx="1456585" cy="329781"/>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500" kern="0" dirty="0">
                  <a:solidFill>
                    <a:schemeClr val="bg1">
                      <a:lumMod val="85000"/>
                    </a:schemeClr>
                  </a:solidFill>
                  <a:latin typeface="+mn-lt"/>
                  <a:ea typeface="+mn-ea"/>
                  <a:cs typeface="+mn-ea"/>
                  <a:sym typeface="+mn-lt"/>
                </a:rPr>
                <a:t>标题文字</a:t>
              </a:r>
              <a:endParaRPr lang="en-US" altLang="zh-CN" sz="1500" kern="0" dirty="0">
                <a:solidFill>
                  <a:schemeClr val="bg1">
                    <a:lumMod val="85000"/>
                  </a:schemeClr>
                </a:solidFill>
                <a:latin typeface="+mn-lt"/>
                <a:ea typeface="+mn-ea"/>
                <a:cs typeface="+mn-ea"/>
                <a:sym typeface="+mn-lt"/>
              </a:endParaRPr>
            </a:p>
          </p:txBody>
        </p:sp>
        <p:cxnSp>
          <p:nvCxnSpPr>
            <p:cNvPr id="14" name="直接连接符 13"/>
            <p:cNvCxnSpPr/>
            <p:nvPr/>
          </p:nvCxnSpPr>
          <p:spPr>
            <a:xfrm flipH="1">
              <a:off x="868639" y="2885319"/>
              <a:ext cx="3245681" cy="0"/>
            </a:xfrm>
            <a:prstGeom prst="line">
              <a:avLst/>
            </a:prstGeom>
            <a:ln w="12700">
              <a:solidFill>
                <a:srgbClr val="CBBD99"/>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5702193" y="1673396"/>
            <a:ext cx="2507929" cy="770990"/>
            <a:chOff x="5770504" y="2818625"/>
            <a:chExt cx="2548069" cy="786774"/>
          </a:xfrm>
        </p:grpSpPr>
        <p:grpSp>
          <p:nvGrpSpPr>
            <p:cNvPr id="18" name="组合 44"/>
            <p:cNvGrpSpPr/>
            <p:nvPr/>
          </p:nvGrpSpPr>
          <p:grpSpPr bwMode="auto">
            <a:xfrm flipH="1">
              <a:off x="6042252" y="3141849"/>
              <a:ext cx="2184400" cy="408301"/>
              <a:chOff x="-362770" y="3102960"/>
              <a:chExt cx="2183514" cy="408301"/>
            </a:xfrm>
          </p:grpSpPr>
          <p:sp>
            <p:nvSpPr>
              <p:cNvPr id="21" name="TextBox 11"/>
              <p:cNvSpPr txBox="1">
                <a:spLocks noChangeArrowheads="1"/>
              </p:cNvSpPr>
              <p:nvPr/>
            </p:nvSpPr>
            <p:spPr bwMode="auto">
              <a:xfrm>
                <a:off x="675034" y="3102960"/>
                <a:ext cx="1145710" cy="40830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kern="0" dirty="0">
                    <a:solidFill>
                      <a:schemeClr val="bg1">
                        <a:lumMod val="85000"/>
                      </a:schemeClr>
                    </a:solidFill>
                    <a:latin typeface="+mn-lt"/>
                    <a:ea typeface="+mn-ea"/>
                    <a:cs typeface="+mn-ea"/>
                    <a:sym typeface="+mn-lt"/>
                  </a:rPr>
                  <a:t>点击添加文本    </a:t>
                </a:r>
                <a:endParaRPr lang="en-US" altLang="zh-CN" sz="1000" kern="0" dirty="0">
                  <a:solidFill>
                    <a:schemeClr val="bg1">
                      <a:lumMod val="85000"/>
                    </a:schemeClr>
                  </a:solidFill>
                  <a:latin typeface="+mn-lt"/>
                  <a:ea typeface="+mn-ea"/>
                  <a:cs typeface="+mn-ea"/>
                  <a:sym typeface="+mn-lt"/>
                </a:endParaRPr>
              </a:p>
              <a:p>
                <a:pPr eaLnBrk="1" hangingPunct="1">
                  <a:defRPr/>
                </a:pPr>
                <a:r>
                  <a:rPr lang="zh-CN" altLang="en-US" sz="1000" kern="0" dirty="0">
                    <a:solidFill>
                      <a:schemeClr val="bg1">
                        <a:lumMod val="85000"/>
                      </a:schemeClr>
                    </a:solidFill>
                    <a:latin typeface="+mn-lt"/>
                    <a:ea typeface="+mn-ea"/>
                    <a:cs typeface="+mn-ea"/>
                    <a:sym typeface="+mn-lt"/>
                  </a:rPr>
                  <a:t>点击添加文本</a:t>
                </a:r>
                <a:endParaRPr lang="en-US" altLang="zh-CN" sz="1000" kern="0" dirty="0">
                  <a:solidFill>
                    <a:schemeClr val="bg1">
                      <a:lumMod val="85000"/>
                    </a:schemeClr>
                  </a:solidFill>
                  <a:latin typeface="+mn-lt"/>
                  <a:ea typeface="+mn-ea"/>
                  <a:cs typeface="+mn-ea"/>
                  <a:sym typeface="+mn-lt"/>
                </a:endParaRPr>
              </a:p>
            </p:txBody>
          </p:sp>
          <p:sp>
            <p:nvSpPr>
              <p:cNvPr id="22" name="TextBox 11"/>
              <p:cNvSpPr txBox="1">
                <a:spLocks noChangeArrowheads="1"/>
              </p:cNvSpPr>
              <p:nvPr/>
            </p:nvSpPr>
            <p:spPr bwMode="auto">
              <a:xfrm>
                <a:off x="-362770" y="3102960"/>
                <a:ext cx="1145710" cy="40830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kern="0" dirty="0">
                    <a:solidFill>
                      <a:schemeClr val="bg1">
                        <a:lumMod val="85000"/>
                      </a:schemeClr>
                    </a:solidFill>
                    <a:latin typeface="+mn-lt"/>
                    <a:ea typeface="+mn-ea"/>
                    <a:cs typeface="+mn-ea"/>
                    <a:sym typeface="+mn-lt"/>
                  </a:rPr>
                  <a:t>点击添加文本    </a:t>
                </a:r>
                <a:endParaRPr lang="en-US" altLang="zh-CN" sz="1000" kern="0" dirty="0">
                  <a:solidFill>
                    <a:schemeClr val="bg1">
                      <a:lumMod val="85000"/>
                    </a:schemeClr>
                  </a:solidFill>
                  <a:latin typeface="+mn-lt"/>
                  <a:ea typeface="+mn-ea"/>
                  <a:cs typeface="+mn-ea"/>
                  <a:sym typeface="+mn-lt"/>
                </a:endParaRPr>
              </a:p>
              <a:p>
                <a:pPr eaLnBrk="1" hangingPunct="1">
                  <a:defRPr/>
                </a:pPr>
                <a:r>
                  <a:rPr lang="zh-CN" altLang="en-US" sz="1000" kern="0" dirty="0">
                    <a:solidFill>
                      <a:schemeClr val="bg1">
                        <a:lumMod val="85000"/>
                      </a:schemeClr>
                    </a:solidFill>
                    <a:latin typeface="+mn-lt"/>
                    <a:ea typeface="+mn-ea"/>
                    <a:cs typeface="+mn-ea"/>
                    <a:sym typeface="+mn-lt"/>
                  </a:rPr>
                  <a:t>点击添加文本</a:t>
                </a:r>
                <a:endParaRPr lang="en-US" altLang="zh-CN" sz="1000" kern="0" dirty="0">
                  <a:solidFill>
                    <a:schemeClr val="bg1">
                      <a:lumMod val="85000"/>
                    </a:schemeClr>
                  </a:solidFill>
                  <a:latin typeface="+mn-lt"/>
                  <a:ea typeface="+mn-ea"/>
                  <a:cs typeface="+mn-ea"/>
                  <a:sym typeface="+mn-lt"/>
                </a:endParaRPr>
              </a:p>
            </p:txBody>
          </p:sp>
        </p:grpSp>
        <p:sp>
          <p:nvSpPr>
            <p:cNvPr id="19" name="TextBox 11"/>
            <p:cNvSpPr txBox="1">
              <a:spLocks noChangeArrowheads="1"/>
            </p:cNvSpPr>
            <p:nvPr/>
          </p:nvSpPr>
          <p:spPr bwMode="auto">
            <a:xfrm flipH="1">
              <a:off x="6064607" y="2818625"/>
              <a:ext cx="1456585" cy="329781"/>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500" kern="0" dirty="0">
                  <a:solidFill>
                    <a:schemeClr val="bg1">
                      <a:lumMod val="85000"/>
                    </a:schemeClr>
                  </a:solidFill>
                  <a:latin typeface="+mn-lt"/>
                  <a:ea typeface="+mn-ea"/>
                  <a:cs typeface="+mn-ea"/>
                  <a:sym typeface="+mn-lt"/>
                </a:rPr>
                <a:t>标题文字</a:t>
              </a:r>
              <a:endParaRPr lang="en-US" altLang="zh-CN" sz="1500" kern="0" dirty="0">
                <a:solidFill>
                  <a:schemeClr val="bg1">
                    <a:lumMod val="85000"/>
                  </a:schemeClr>
                </a:solidFill>
                <a:latin typeface="+mn-lt"/>
                <a:ea typeface="+mn-ea"/>
                <a:cs typeface="+mn-ea"/>
                <a:sym typeface="+mn-lt"/>
              </a:endParaRPr>
            </a:p>
          </p:txBody>
        </p:sp>
        <p:cxnSp>
          <p:nvCxnSpPr>
            <p:cNvPr id="20" name="直接连接符 19"/>
            <p:cNvCxnSpPr/>
            <p:nvPr/>
          </p:nvCxnSpPr>
          <p:spPr>
            <a:xfrm flipH="1">
              <a:off x="5770504" y="3605399"/>
              <a:ext cx="2548069" cy="0"/>
            </a:xfrm>
            <a:prstGeom prst="line">
              <a:avLst/>
            </a:prstGeom>
            <a:ln w="12700">
              <a:solidFill>
                <a:srgbClr val="AC955C"/>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993456" y="3416427"/>
            <a:ext cx="3250872" cy="744359"/>
            <a:chOff x="5050424" y="4597339"/>
            <a:chExt cx="3302903" cy="759598"/>
          </a:xfrm>
        </p:grpSpPr>
        <p:grpSp>
          <p:nvGrpSpPr>
            <p:cNvPr id="24" name="组合 44"/>
            <p:cNvGrpSpPr/>
            <p:nvPr/>
          </p:nvGrpSpPr>
          <p:grpSpPr bwMode="auto">
            <a:xfrm flipH="1">
              <a:off x="6168927" y="4886213"/>
              <a:ext cx="2184400" cy="408302"/>
              <a:chOff x="-362770" y="3102960"/>
              <a:chExt cx="2183514" cy="408302"/>
            </a:xfrm>
          </p:grpSpPr>
          <p:sp>
            <p:nvSpPr>
              <p:cNvPr id="27" name="TextBox 11"/>
              <p:cNvSpPr txBox="1">
                <a:spLocks noChangeArrowheads="1"/>
              </p:cNvSpPr>
              <p:nvPr/>
            </p:nvSpPr>
            <p:spPr bwMode="auto">
              <a:xfrm>
                <a:off x="675034" y="3102960"/>
                <a:ext cx="1145710" cy="40830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kern="0" dirty="0">
                    <a:solidFill>
                      <a:schemeClr val="bg1">
                        <a:lumMod val="85000"/>
                      </a:schemeClr>
                    </a:solidFill>
                    <a:latin typeface="+mn-lt"/>
                    <a:ea typeface="+mn-ea"/>
                    <a:cs typeface="+mn-ea"/>
                    <a:sym typeface="+mn-lt"/>
                  </a:rPr>
                  <a:t>点击添加文本    </a:t>
                </a:r>
                <a:endParaRPr lang="en-US" altLang="zh-CN" sz="1000" kern="0" dirty="0">
                  <a:solidFill>
                    <a:schemeClr val="bg1">
                      <a:lumMod val="85000"/>
                    </a:schemeClr>
                  </a:solidFill>
                  <a:latin typeface="+mn-lt"/>
                  <a:ea typeface="+mn-ea"/>
                  <a:cs typeface="+mn-ea"/>
                  <a:sym typeface="+mn-lt"/>
                </a:endParaRPr>
              </a:p>
              <a:p>
                <a:pPr eaLnBrk="1" hangingPunct="1">
                  <a:defRPr/>
                </a:pPr>
                <a:r>
                  <a:rPr lang="zh-CN" altLang="en-US" sz="1000" kern="0" dirty="0">
                    <a:solidFill>
                      <a:schemeClr val="bg1">
                        <a:lumMod val="85000"/>
                      </a:schemeClr>
                    </a:solidFill>
                    <a:latin typeface="+mn-lt"/>
                    <a:ea typeface="+mn-ea"/>
                    <a:cs typeface="+mn-ea"/>
                    <a:sym typeface="+mn-lt"/>
                  </a:rPr>
                  <a:t>点击添加文本</a:t>
                </a:r>
                <a:endParaRPr lang="en-US" altLang="zh-CN" sz="1000" kern="0" dirty="0">
                  <a:solidFill>
                    <a:schemeClr val="bg1">
                      <a:lumMod val="85000"/>
                    </a:schemeClr>
                  </a:solidFill>
                  <a:latin typeface="+mn-lt"/>
                  <a:ea typeface="+mn-ea"/>
                  <a:cs typeface="+mn-ea"/>
                  <a:sym typeface="+mn-lt"/>
                </a:endParaRPr>
              </a:p>
            </p:txBody>
          </p:sp>
          <p:sp>
            <p:nvSpPr>
              <p:cNvPr id="28" name="TextBox 11"/>
              <p:cNvSpPr txBox="1">
                <a:spLocks noChangeArrowheads="1"/>
              </p:cNvSpPr>
              <p:nvPr/>
            </p:nvSpPr>
            <p:spPr bwMode="auto">
              <a:xfrm>
                <a:off x="-362770" y="3102960"/>
                <a:ext cx="1145710" cy="40830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kern="0" dirty="0">
                    <a:solidFill>
                      <a:schemeClr val="bg1">
                        <a:lumMod val="85000"/>
                      </a:schemeClr>
                    </a:solidFill>
                    <a:latin typeface="+mn-lt"/>
                    <a:ea typeface="+mn-ea"/>
                    <a:cs typeface="+mn-ea"/>
                    <a:sym typeface="+mn-lt"/>
                  </a:rPr>
                  <a:t>点击添加文本    </a:t>
                </a:r>
                <a:endParaRPr lang="en-US" altLang="zh-CN" sz="1000" kern="0" dirty="0">
                  <a:solidFill>
                    <a:schemeClr val="bg1">
                      <a:lumMod val="85000"/>
                    </a:schemeClr>
                  </a:solidFill>
                  <a:latin typeface="+mn-lt"/>
                  <a:ea typeface="+mn-ea"/>
                  <a:cs typeface="+mn-ea"/>
                  <a:sym typeface="+mn-lt"/>
                </a:endParaRPr>
              </a:p>
              <a:p>
                <a:pPr eaLnBrk="1" hangingPunct="1">
                  <a:defRPr/>
                </a:pPr>
                <a:r>
                  <a:rPr lang="zh-CN" altLang="en-US" sz="1000" kern="0" dirty="0">
                    <a:solidFill>
                      <a:schemeClr val="bg1">
                        <a:lumMod val="85000"/>
                      </a:schemeClr>
                    </a:solidFill>
                    <a:latin typeface="+mn-lt"/>
                    <a:ea typeface="+mn-ea"/>
                    <a:cs typeface="+mn-ea"/>
                    <a:sym typeface="+mn-lt"/>
                  </a:rPr>
                  <a:t>点击添加文本</a:t>
                </a:r>
                <a:endParaRPr lang="en-US" altLang="zh-CN" sz="1000" kern="0" dirty="0">
                  <a:solidFill>
                    <a:schemeClr val="bg1">
                      <a:lumMod val="85000"/>
                    </a:schemeClr>
                  </a:solidFill>
                  <a:latin typeface="+mn-lt"/>
                  <a:ea typeface="+mn-ea"/>
                  <a:cs typeface="+mn-ea"/>
                  <a:sym typeface="+mn-lt"/>
                </a:endParaRPr>
              </a:p>
            </p:txBody>
          </p:sp>
        </p:grpSp>
        <p:sp>
          <p:nvSpPr>
            <p:cNvPr id="25" name="TextBox 11"/>
            <p:cNvSpPr txBox="1">
              <a:spLocks noChangeArrowheads="1"/>
            </p:cNvSpPr>
            <p:nvPr/>
          </p:nvSpPr>
          <p:spPr bwMode="auto">
            <a:xfrm flipH="1">
              <a:off x="6191282" y="4597339"/>
              <a:ext cx="1456585" cy="329781"/>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500" kern="0" dirty="0">
                  <a:solidFill>
                    <a:schemeClr val="bg1">
                      <a:lumMod val="85000"/>
                    </a:schemeClr>
                  </a:solidFill>
                  <a:latin typeface="+mn-lt"/>
                  <a:ea typeface="+mn-ea"/>
                  <a:cs typeface="+mn-ea"/>
                  <a:sym typeface="+mn-lt"/>
                </a:rPr>
                <a:t>标题文字</a:t>
              </a:r>
              <a:endParaRPr lang="en-US" altLang="zh-CN" sz="1500" kern="0" dirty="0">
                <a:solidFill>
                  <a:schemeClr val="bg1">
                    <a:lumMod val="85000"/>
                  </a:schemeClr>
                </a:solidFill>
                <a:latin typeface="+mn-lt"/>
                <a:ea typeface="+mn-ea"/>
                <a:cs typeface="+mn-ea"/>
                <a:sym typeface="+mn-lt"/>
              </a:endParaRPr>
            </a:p>
          </p:txBody>
        </p:sp>
        <p:cxnSp>
          <p:nvCxnSpPr>
            <p:cNvPr id="26" name="直接连接符 25"/>
            <p:cNvCxnSpPr/>
            <p:nvPr/>
          </p:nvCxnSpPr>
          <p:spPr>
            <a:xfrm flipH="1" flipV="1">
              <a:off x="5050424" y="5349763"/>
              <a:ext cx="3263072" cy="7174"/>
            </a:xfrm>
            <a:prstGeom prst="line">
              <a:avLst/>
            </a:prstGeom>
            <a:ln w="12700">
              <a:solidFill>
                <a:srgbClr val="CBBD99"/>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3431586" y="1896243"/>
            <a:ext cx="730407" cy="2063206"/>
            <a:chOff x="3463556" y="3046034"/>
            <a:chExt cx="742098" cy="2105445"/>
          </a:xfrm>
          <a:solidFill>
            <a:srgbClr val="AC955C"/>
          </a:solidFill>
        </p:grpSpPr>
        <p:sp>
          <p:nvSpPr>
            <p:cNvPr id="30" name="心形 17"/>
            <p:cNvSpPr/>
            <p:nvPr/>
          </p:nvSpPr>
          <p:spPr>
            <a:xfrm flipH="1">
              <a:off x="3463556" y="3046034"/>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1" fmla="*/ 741448 w 1410624"/>
                <a:gd name="connsiteY0-2" fmla="*/ 327941 h 1363056"/>
                <a:gd name="connsiteX1-3" fmla="*/ 741448 w 1410624"/>
                <a:gd name="connsiteY1-4" fmla="*/ 1363056 h 1363056"/>
                <a:gd name="connsiteX2-5" fmla="*/ 741448 w 1410624"/>
                <a:gd name="connsiteY2-6" fmla="*/ 327941 h 1363056"/>
                <a:gd name="connsiteX0-7" fmla="*/ 741448 w 743461"/>
                <a:gd name="connsiteY0-8" fmla="*/ 327941 h 1363056"/>
                <a:gd name="connsiteX1-9" fmla="*/ 741448 w 743461"/>
                <a:gd name="connsiteY1-10" fmla="*/ 1363056 h 1363056"/>
                <a:gd name="connsiteX2-11" fmla="*/ 741448 w 743461"/>
                <a:gd name="connsiteY2-12" fmla="*/ 327941 h 1363056"/>
                <a:gd name="connsiteX0-13" fmla="*/ 741448 w 741588"/>
                <a:gd name="connsiteY0-14" fmla="*/ 327941 h 1363056"/>
                <a:gd name="connsiteX1-15" fmla="*/ 741448 w 741588"/>
                <a:gd name="connsiteY1-16" fmla="*/ 1363056 h 1363056"/>
                <a:gd name="connsiteX2-17" fmla="*/ 741448 w 741588"/>
                <a:gd name="connsiteY2-18" fmla="*/ 327941 h 1363056"/>
                <a:gd name="connsiteX0-19" fmla="*/ 741448 w 741787"/>
                <a:gd name="connsiteY0-20" fmla="*/ 327941 h 1363056"/>
                <a:gd name="connsiteX1-21" fmla="*/ 741448 w 741787"/>
                <a:gd name="connsiteY1-22" fmla="*/ 1363056 h 1363056"/>
                <a:gd name="connsiteX2-23" fmla="*/ 741448 w 741787"/>
                <a:gd name="connsiteY2-24" fmla="*/ 327941 h 1363056"/>
              </a:gdLst>
              <a:ahLst/>
              <a:cxnLst>
                <a:cxn ang="0">
                  <a:pos x="connsiteX0-1" y="connsiteY0-2"/>
                </a:cxn>
                <a:cxn ang="0">
                  <a:pos x="connsiteX1-3" y="connsiteY1-4"/>
                </a:cxn>
                <a:cxn ang="0">
                  <a:pos x="connsiteX2-5" y="connsiteY2-6"/>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grp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cs typeface="+mn-ea"/>
                <a:sym typeface="+mn-lt"/>
              </a:endParaRPr>
            </a:p>
          </p:txBody>
        </p:sp>
        <p:sp>
          <p:nvSpPr>
            <p:cNvPr id="31" name="心形 17"/>
            <p:cNvSpPr/>
            <p:nvPr/>
          </p:nvSpPr>
          <p:spPr>
            <a:xfrm>
              <a:off x="3463867" y="3788423"/>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1" fmla="*/ 741448 w 1410624"/>
                <a:gd name="connsiteY0-2" fmla="*/ 327941 h 1363056"/>
                <a:gd name="connsiteX1-3" fmla="*/ 741448 w 1410624"/>
                <a:gd name="connsiteY1-4" fmla="*/ 1363056 h 1363056"/>
                <a:gd name="connsiteX2-5" fmla="*/ 741448 w 1410624"/>
                <a:gd name="connsiteY2-6" fmla="*/ 327941 h 1363056"/>
                <a:gd name="connsiteX0-7" fmla="*/ 741448 w 743461"/>
                <a:gd name="connsiteY0-8" fmla="*/ 327941 h 1363056"/>
                <a:gd name="connsiteX1-9" fmla="*/ 741448 w 743461"/>
                <a:gd name="connsiteY1-10" fmla="*/ 1363056 h 1363056"/>
                <a:gd name="connsiteX2-11" fmla="*/ 741448 w 743461"/>
                <a:gd name="connsiteY2-12" fmla="*/ 327941 h 1363056"/>
                <a:gd name="connsiteX0-13" fmla="*/ 741448 w 741588"/>
                <a:gd name="connsiteY0-14" fmla="*/ 327941 h 1363056"/>
                <a:gd name="connsiteX1-15" fmla="*/ 741448 w 741588"/>
                <a:gd name="connsiteY1-16" fmla="*/ 1363056 h 1363056"/>
                <a:gd name="connsiteX2-17" fmla="*/ 741448 w 741588"/>
                <a:gd name="connsiteY2-18" fmla="*/ 327941 h 1363056"/>
                <a:gd name="connsiteX0-19" fmla="*/ 741448 w 741787"/>
                <a:gd name="connsiteY0-20" fmla="*/ 327941 h 1363056"/>
                <a:gd name="connsiteX1-21" fmla="*/ 741448 w 741787"/>
                <a:gd name="connsiteY1-22" fmla="*/ 1363056 h 1363056"/>
                <a:gd name="connsiteX2-23" fmla="*/ 741448 w 741787"/>
                <a:gd name="connsiteY2-24" fmla="*/ 327941 h 1363056"/>
              </a:gdLst>
              <a:ahLst/>
              <a:cxnLst>
                <a:cxn ang="0">
                  <a:pos x="connsiteX0-1" y="connsiteY0-2"/>
                </a:cxn>
                <a:cxn ang="0">
                  <a:pos x="connsiteX1-3" y="connsiteY1-4"/>
                </a:cxn>
                <a:cxn ang="0">
                  <a:pos x="connsiteX2-5" y="connsiteY2-6"/>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grp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80808"/>
                </a:solidFill>
                <a:cs typeface="+mn-ea"/>
                <a:sym typeface="+mn-lt"/>
              </a:endParaRPr>
            </a:p>
          </p:txBody>
        </p:sp>
      </p:grpSp>
      <p:grpSp>
        <p:nvGrpSpPr>
          <p:cNvPr id="32" name="组合 31"/>
          <p:cNvGrpSpPr/>
          <p:nvPr/>
        </p:nvGrpSpPr>
        <p:grpSpPr>
          <a:xfrm>
            <a:off x="831544" y="2661285"/>
            <a:ext cx="2598395" cy="754616"/>
            <a:chOff x="821899" y="3826737"/>
            <a:chExt cx="2639983" cy="770065"/>
          </a:xfrm>
        </p:grpSpPr>
        <p:grpSp>
          <p:nvGrpSpPr>
            <p:cNvPr id="33" name="组合 44"/>
            <p:cNvGrpSpPr/>
            <p:nvPr/>
          </p:nvGrpSpPr>
          <p:grpSpPr bwMode="auto">
            <a:xfrm flipH="1">
              <a:off x="821899" y="4133252"/>
              <a:ext cx="2184400" cy="408302"/>
              <a:chOff x="-362770" y="3102960"/>
              <a:chExt cx="2183514" cy="408302"/>
            </a:xfrm>
          </p:grpSpPr>
          <p:sp>
            <p:nvSpPr>
              <p:cNvPr id="36" name="TextBox 11"/>
              <p:cNvSpPr txBox="1">
                <a:spLocks noChangeArrowheads="1"/>
              </p:cNvSpPr>
              <p:nvPr/>
            </p:nvSpPr>
            <p:spPr bwMode="auto">
              <a:xfrm>
                <a:off x="675034" y="3102960"/>
                <a:ext cx="1145710" cy="40830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kern="0" dirty="0">
                    <a:solidFill>
                      <a:schemeClr val="bg1">
                        <a:lumMod val="85000"/>
                      </a:schemeClr>
                    </a:solidFill>
                    <a:latin typeface="+mn-lt"/>
                    <a:ea typeface="+mn-ea"/>
                    <a:cs typeface="+mn-ea"/>
                    <a:sym typeface="+mn-lt"/>
                  </a:rPr>
                  <a:t>点击添加文本    </a:t>
                </a:r>
                <a:endParaRPr lang="en-US" altLang="zh-CN" sz="1000" kern="0" dirty="0">
                  <a:solidFill>
                    <a:schemeClr val="bg1">
                      <a:lumMod val="85000"/>
                    </a:schemeClr>
                  </a:solidFill>
                  <a:latin typeface="+mn-lt"/>
                  <a:ea typeface="+mn-ea"/>
                  <a:cs typeface="+mn-ea"/>
                  <a:sym typeface="+mn-lt"/>
                </a:endParaRPr>
              </a:p>
              <a:p>
                <a:pPr eaLnBrk="1" hangingPunct="1">
                  <a:defRPr/>
                </a:pPr>
                <a:r>
                  <a:rPr lang="zh-CN" altLang="en-US" sz="1000" kern="0" dirty="0">
                    <a:solidFill>
                      <a:schemeClr val="bg1">
                        <a:lumMod val="85000"/>
                      </a:schemeClr>
                    </a:solidFill>
                    <a:latin typeface="+mn-lt"/>
                    <a:ea typeface="+mn-ea"/>
                    <a:cs typeface="+mn-ea"/>
                    <a:sym typeface="+mn-lt"/>
                  </a:rPr>
                  <a:t>点击添加文本</a:t>
                </a:r>
                <a:endParaRPr lang="en-US" altLang="zh-CN" sz="1000" kern="0" dirty="0">
                  <a:solidFill>
                    <a:schemeClr val="bg1">
                      <a:lumMod val="85000"/>
                    </a:schemeClr>
                  </a:solidFill>
                  <a:latin typeface="+mn-lt"/>
                  <a:ea typeface="+mn-ea"/>
                  <a:cs typeface="+mn-ea"/>
                  <a:sym typeface="+mn-lt"/>
                </a:endParaRPr>
              </a:p>
            </p:txBody>
          </p:sp>
          <p:sp>
            <p:nvSpPr>
              <p:cNvPr id="37" name="TextBox 11"/>
              <p:cNvSpPr txBox="1">
                <a:spLocks noChangeArrowheads="1"/>
              </p:cNvSpPr>
              <p:nvPr/>
            </p:nvSpPr>
            <p:spPr bwMode="auto">
              <a:xfrm>
                <a:off x="-362770" y="3102960"/>
                <a:ext cx="1145710" cy="40830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kern="0" dirty="0">
                    <a:solidFill>
                      <a:schemeClr val="bg1">
                        <a:lumMod val="85000"/>
                      </a:schemeClr>
                    </a:solidFill>
                    <a:latin typeface="+mn-lt"/>
                    <a:ea typeface="+mn-ea"/>
                    <a:cs typeface="+mn-ea"/>
                    <a:sym typeface="+mn-lt"/>
                  </a:rPr>
                  <a:t>点击添加文本    </a:t>
                </a:r>
                <a:endParaRPr lang="en-US" altLang="zh-CN" sz="1000" kern="0" dirty="0">
                  <a:solidFill>
                    <a:schemeClr val="bg1">
                      <a:lumMod val="85000"/>
                    </a:schemeClr>
                  </a:solidFill>
                  <a:latin typeface="+mn-lt"/>
                  <a:ea typeface="+mn-ea"/>
                  <a:cs typeface="+mn-ea"/>
                  <a:sym typeface="+mn-lt"/>
                </a:endParaRPr>
              </a:p>
              <a:p>
                <a:pPr eaLnBrk="1" hangingPunct="1">
                  <a:defRPr/>
                </a:pPr>
                <a:r>
                  <a:rPr lang="zh-CN" altLang="en-US" sz="1000" kern="0" dirty="0">
                    <a:solidFill>
                      <a:schemeClr val="bg1">
                        <a:lumMod val="85000"/>
                      </a:schemeClr>
                    </a:solidFill>
                    <a:latin typeface="+mn-lt"/>
                    <a:ea typeface="+mn-ea"/>
                    <a:cs typeface="+mn-ea"/>
                    <a:sym typeface="+mn-lt"/>
                  </a:rPr>
                  <a:t>点击添加文本</a:t>
                </a:r>
                <a:endParaRPr lang="en-US" altLang="zh-CN" sz="1000" kern="0" dirty="0">
                  <a:solidFill>
                    <a:schemeClr val="bg1">
                      <a:lumMod val="85000"/>
                    </a:schemeClr>
                  </a:solidFill>
                  <a:latin typeface="+mn-lt"/>
                  <a:ea typeface="+mn-ea"/>
                  <a:cs typeface="+mn-ea"/>
                  <a:sym typeface="+mn-lt"/>
                </a:endParaRPr>
              </a:p>
            </p:txBody>
          </p:sp>
        </p:grpSp>
        <p:sp>
          <p:nvSpPr>
            <p:cNvPr id="34" name="TextBox 11"/>
            <p:cNvSpPr txBox="1">
              <a:spLocks noChangeArrowheads="1"/>
            </p:cNvSpPr>
            <p:nvPr/>
          </p:nvSpPr>
          <p:spPr bwMode="auto">
            <a:xfrm flipH="1">
              <a:off x="860810" y="3826737"/>
              <a:ext cx="1456585" cy="329781"/>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500" kern="0" dirty="0">
                  <a:solidFill>
                    <a:schemeClr val="bg1">
                      <a:lumMod val="85000"/>
                    </a:schemeClr>
                  </a:solidFill>
                  <a:latin typeface="+mn-lt"/>
                  <a:ea typeface="+mn-ea"/>
                  <a:cs typeface="+mn-ea"/>
                  <a:sym typeface="+mn-lt"/>
                </a:rPr>
                <a:t>标题文字</a:t>
              </a:r>
              <a:endParaRPr lang="en-US" altLang="zh-CN" sz="1500" kern="0" dirty="0">
                <a:solidFill>
                  <a:schemeClr val="bg1">
                    <a:lumMod val="85000"/>
                  </a:schemeClr>
                </a:solidFill>
                <a:latin typeface="+mn-lt"/>
                <a:ea typeface="+mn-ea"/>
                <a:cs typeface="+mn-ea"/>
                <a:sym typeface="+mn-lt"/>
              </a:endParaRPr>
            </a:p>
          </p:txBody>
        </p:sp>
        <p:cxnSp>
          <p:nvCxnSpPr>
            <p:cNvPr id="35" name="直接连接符 34"/>
            <p:cNvCxnSpPr/>
            <p:nvPr/>
          </p:nvCxnSpPr>
          <p:spPr>
            <a:xfrm flipH="1">
              <a:off x="868640" y="4596802"/>
              <a:ext cx="2593242" cy="0"/>
            </a:xfrm>
            <a:prstGeom prst="line">
              <a:avLst/>
            </a:prstGeom>
            <a:ln w="12700">
              <a:solidFill>
                <a:srgbClr val="AC955C"/>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Tm="4207">
        <p:blinds dir="vert"/>
      </p:transition>
    </mc:Choice>
    <mc:Fallback xmlns="">
      <p:transition spd="slow" advTm="4207">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Left)">
                                      <p:cBhvr>
                                        <p:cTn id="24" dur="500"/>
                                        <p:tgtEl>
                                          <p:spTgt spid="11"/>
                                        </p:tgtEl>
                                      </p:cBhvr>
                                    </p:animEffect>
                                  </p:childTnLst>
                                </p:cTn>
                              </p:par>
                            </p:childTnLst>
                          </p:cTn>
                        </p:par>
                        <p:par>
                          <p:cTn id="25" fill="hold">
                            <p:stCondLst>
                              <p:cond delay="1000"/>
                            </p:stCondLst>
                            <p:childTnLst>
                              <p:par>
                                <p:cTn id="26" presetID="12" presetClass="entr" presetSubtype="2"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lide(fromRight)">
                                      <p:cBhvr>
                                        <p:cTn id="28" dur="500"/>
                                        <p:tgtEl>
                                          <p:spTgt spid="17"/>
                                        </p:tgtEl>
                                      </p:cBhvr>
                                    </p:animEffect>
                                  </p:childTnLst>
                                </p:cTn>
                              </p:par>
                            </p:childTnLst>
                          </p:cTn>
                        </p:par>
                        <p:par>
                          <p:cTn id="29" fill="hold">
                            <p:stCondLst>
                              <p:cond delay="1500"/>
                            </p:stCondLst>
                            <p:childTnLst>
                              <p:par>
                                <p:cTn id="30" presetID="12" presetClass="entr" presetSubtype="8"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slide(fromLeft)">
                                      <p:cBhvr>
                                        <p:cTn id="32" dur="500"/>
                                        <p:tgtEl>
                                          <p:spTgt spid="32"/>
                                        </p:tgtEl>
                                      </p:cBhvr>
                                    </p:animEffect>
                                  </p:childTnLst>
                                </p:cTn>
                              </p:par>
                            </p:childTnLst>
                          </p:cTn>
                        </p:par>
                        <p:par>
                          <p:cTn id="33" fill="hold">
                            <p:stCondLst>
                              <p:cond delay="2000"/>
                            </p:stCondLst>
                            <p:childTnLst>
                              <p:par>
                                <p:cTn id="34" presetID="12" presetClass="entr" presetSubtype="2"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lide(fromRight)">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1"/>
          <p:cNvSpPr>
            <a:spLocks noChangeShapeType="1"/>
          </p:cNvSpPr>
          <p:nvPr/>
        </p:nvSpPr>
        <p:spPr bwMode="auto">
          <a:xfrm flipH="1" flipV="1">
            <a:off x="3990311" y="1972925"/>
            <a:ext cx="1087804" cy="554578"/>
          </a:xfrm>
          <a:prstGeom prst="line">
            <a:avLst/>
          </a:prstGeom>
          <a:noFill/>
          <a:ln w="12700" cap="flat">
            <a:solidFill>
              <a:srgbClr val="AC955C"/>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89846" tIns="44923" rIns="89846" bIns="44923" numCol="1" anchor="t" anchorCtr="0" compatLnSpc="1"/>
          <a:lstStyle/>
          <a:p>
            <a:endParaRPr lang="zh-CN" altLang="en-US" dirty="0">
              <a:solidFill>
                <a:srgbClr val="080808"/>
              </a:solidFill>
              <a:cs typeface="+mn-ea"/>
              <a:sym typeface="+mn-lt"/>
            </a:endParaRPr>
          </a:p>
        </p:txBody>
      </p:sp>
      <p:sp>
        <p:nvSpPr>
          <p:cNvPr id="3" name="Line 12"/>
          <p:cNvSpPr>
            <a:spLocks noChangeShapeType="1"/>
          </p:cNvSpPr>
          <p:nvPr/>
        </p:nvSpPr>
        <p:spPr bwMode="auto">
          <a:xfrm flipH="1">
            <a:off x="4154406" y="3086761"/>
            <a:ext cx="923708" cy="564636"/>
          </a:xfrm>
          <a:prstGeom prst="line">
            <a:avLst/>
          </a:prstGeom>
          <a:noFill/>
          <a:ln w="12700" cap="flat">
            <a:solidFill>
              <a:srgbClr val="AC955C"/>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89846" tIns="44923" rIns="89846" bIns="44923" numCol="1" anchor="t" anchorCtr="0" compatLnSpc="1"/>
          <a:lstStyle/>
          <a:p>
            <a:endParaRPr lang="zh-CN" altLang="en-US" dirty="0">
              <a:solidFill>
                <a:srgbClr val="080808"/>
              </a:solidFill>
              <a:cs typeface="+mn-ea"/>
              <a:sym typeface="+mn-lt"/>
            </a:endParaRPr>
          </a:p>
        </p:txBody>
      </p:sp>
      <p:sp>
        <p:nvSpPr>
          <p:cNvPr id="4" name="Line 13"/>
          <p:cNvSpPr>
            <a:spLocks noChangeShapeType="1"/>
          </p:cNvSpPr>
          <p:nvPr/>
        </p:nvSpPr>
        <p:spPr bwMode="auto">
          <a:xfrm flipH="1">
            <a:off x="3617069" y="2819685"/>
            <a:ext cx="1461045" cy="0"/>
          </a:xfrm>
          <a:prstGeom prst="line">
            <a:avLst/>
          </a:prstGeom>
          <a:noFill/>
          <a:ln w="12700" cap="flat">
            <a:solidFill>
              <a:srgbClr val="AC955C"/>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89846" tIns="44923" rIns="89846" bIns="44923" numCol="1" anchor="t" anchorCtr="0" compatLnSpc="1"/>
          <a:lstStyle/>
          <a:p>
            <a:endParaRPr lang="zh-CN" altLang="en-US" dirty="0">
              <a:solidFill>
                <a:srgbClr val="080808"/>
              </a:solidFill>
              <a:cs typeface="+mn-ea"/>
              <a:sym typeface="+mn-lt"/>
            </a:endParaRPr>
          </a:p>
        </p:txBody>
      </p:sp>
      <p:sp>
        <p:nvSpPr>
          <p:cNvPr id="5" name="TextBox 4"/>
          <p:cNvSpPr txBox="1"/>
          <p:nvPr/>
        </p:nvSpPr>
        <p:spPr>
          <a:xfrm>
            <a:off x="6478278" y="1849363"/>
            <a:ext cx="1984462" cy="2399048"/>
          </a:xfrm>
          <a:prstGeom prst="rect">
            <a:avLst/>
          </a:prstGeom>
          <a:noFill/>
          <a:ln>
            <a:noFill/>
          </a:ln>
        </p:spPr>
        <p:txBody>
          <a:bodyPr wrap="square" lIns="89846" tIns="44923" rIns="89846" bIns="44923" rtlCol="0">
            <a:spAutoFit/>
          </a:bodyPr>
          <a:lstStyle/>
          <a:p>
            <a:pPr>
              <a:lnSpc>
                <a:spcPct val="150000"/>
              </a:lnSpc>
            </a:pPr>
            <a:r>
              <a:rPr lang="zh-CN" altLang="en-US" sz="1000" dirty="0">
                <a:solidFill>
                  <a:schemeClr val="bg1">
                    <a:lumMod val="85000"/>
                  </a:schemeClr>
                </a:solidFill>
                <a:cs typeface="+mn-ea"/>
                <a:sym typeface="+mn-lt"/>
              </a:rPr>
              <a:t>单击添加文本单击添加文本单击添加文本单击添加文本单击添加文本单击添加文本单击添加文本单击添加文本单击添加文本单击添加文本单击添加文本单击添加文本单击添加文本单击添加文本单击添加文本单击添加文本单击添加文本单击添加文本</a:t>
            </a:r>
            <a:endParaRPr lang="en-US" altLang="zh-CN" sz="1000" dirty="0">
              <a:solidFill>
                <a:schemeClr val="bg1">
                  <a:lumMod val="85000"/>
                </a:schemeClr>
              </a:solidFill>
              <a:cs typeface="+mn-ea"/>
              <a:sym typeface="+mn-lt"/>
            </a:endParaRPr>
          </a:p>
          <a:p>
            <a:pPr>
              <a:lnSpc>
                <a:spcPct val="150000"/>
              </a:lnSpc>
            </a:pPr>
            <a:endParaRPr lang="zh-CN" altLang="en-US" sz="1000" dirty="0">
              <a:solidFill>
                <a:schemeClr val="bg1">
                  <a:lumMod val="85000"/>
                </a:schemeClr>
              </a:solidFill>
              <a:cs typeface="+mn-ea"/>
              <a:sym typeface="+mn-lt"/>
            </a:endParaRPr>
          </a:p>
          <a:p>
            <a:pPr>
              <a:lnSpc>
                <a:spcPct val="150000"/>
              </a:lnSpc>
            </a:pPr>
            <a:endParaRPr lang="zh-CN" altLang="en-US" sz="1000" dirty="0">
              <a:solidFill>
                <a:schemeClr val="bg1">
                  <a:lumMod val="85000"/>
                </a:schemeClr>
              </a:solidFill>
              <a:cs typeface="+mn-ea"/>
              <a:sym typeface="+mn-lt"/>
            </a:endParaRPr>
          </a:p>
        </p:txBody>
      </p:sp>
      <p:sp>
        <p:nvSpPr>
          <p:cNvPr id="6" name="TextBox 5"/>
          <p:cNvSpPr txBox="1"/>
          <p:nvPr/>
        </p:nvSpPr>
        <p:spPr>
          <a:xfrm>
            <a:off x="1593790" y="1179453"/>
            <a:ext cx="1020533" cy="230832"/>
          </a:xfrm>
          <a:prstGeom prst="rect">
            <a:avLst/>
          </a:prstGeom>
          <a:noFill/>
        </p:spPr>
        <p:txBody>
          <a:bodyPr wrap="square" lIns="0" tIns="0" rIns="0" bIns="0" rtlCol="0">
            <a:spAutoFit/>
          </a:bodyPr>
          <a:lstStyle/>
          <a:p>
            <a:pPr algn="ctr"/>
            <a:r>
              <a:rPr lang="zh-CN" altLang="en-US" sz="1500" dirty="0">
                <a:solidFill>
                  <a:schemeClr val="bg1">
                    <a:lumMod val="85000"/>
                  </a:schemeClr>
                </a:solidFill>
                <a:cs typeface="+mn-ea"/>
                <a:sym typeface="+mn-lt"/>
              </a:rPr>
              <a:t>标题文字</a:t>
            </a:r>
          </a:p>
        </p:txBody>
      </p:sp>
      <p:sp>
        <p:nvSpPr>
          <p:cNvPr id="7" name="TextBox 6"/>
          <p:cNvSpPr txBox="1"/>
          <p:nvPr/>
        </p:nvSpPr>
        <p:spPr>
          <a:xfrm>
            <a:off x="1228860" y="1503238"/>
            <a:ext cx="1641610" cy="615553"/>
          </a:xfrm>
          <a:prstGeom prst="rect">
            <a:avLst/>
          </a:prstGeom>
          <a:noFill/>
        </p:spPr>
        <p:txBody>
          <a:bodyPr wrap="square" lIns="0" tIns="0" rIns="0" bIns="0" rtlCol="0">
            <a:spAutoFit/>
          </a:bodyPr>
          <a:lstStyle/>
          <a:p>
            <a:r>
              <a:rPr lang="zh-CN" altLang="en-US" sz="1000" dirty="0">
                <a:solidFill>
                  <a:schemeClr val="bg1">
                    <a:lumMod val="85000"/>
                  </a:schemeClr>
                </a:solidFill>
                <a:cs typeface="+mn-ea"/>
                <a:sym typeface="+mn-lt"/>
              </a:rPr>
              <a:t>点击输入文字内容点击输入文字内容点击输入文字点击输入</a:t>
            </a:r>
          </a:p>
          <a:p>
            <a:endParaRPr lang="zh-CN" altLang="en-US" sz="1000" dirty="0">
              <a:solidFill>
                <a:schemeClr val="bg1">
                  <a:lumMod val="85000"/>
                </a:schemeClr>
              </a:solidFill>
              <a:cs typeface="+mn-ea"/>
              <a:sym typeface="+mn-lt"/>
            </a:endParaRPr>
          </a:p>
        </p:txBody>
      </p:sp>
      <p:sp>
        <p:nvSpPr>
          <p:cNvPr id="8" name="TextBox 7"/>
          <p:cNvSpPr txBox="1"/>
          <p:nvPr/>
        </p:nvSpPr>
        <p:spPr>
          <a:xfrm>
            <a:off x="6484309" y="1567416"/>
            <a:ext cx="1020533" cy="230832"/>
          </a:xfrm>
          <a:prstGeom prst="rect">
            <a:avLst/>
          </a:prstGeom>
          <a:noFill/>
        </p:spPr>
        <p:txBody>
          <a:bodyPr wrap="square" lIns="0" tIns="0" rIns="0" bIns="0" rtlCol="0">
            <a:spAutoFit/>
          </a:bodyPr>
          <a:lstStyle/>
          <a:p>
            <a:pPr algn="ctr"/>
            <a:r>
              <a:rPr lang="zh-CN" altLang="en-US" sz="1500" dirty="0">
                <a:solidFill>
                  <a:schemeClr val="bg1">
                    <a:lumMod val="85000"/>
                  </a:schemeClr>
                </a:solidFill>
                <a:cs typeface="+mn-ea"/>
                <a:sym typeface="+mn-lt"/>
              </a:rPr>
              <a:t>标题文字</a:t>
            </a:r>
          </a:p>
        </p:txBody>
      </p:sp>
      <p:grpSp>
        <p:nvGrpSpPr>
          <p:cNvPr id="9" name="组合 8"/>
          <p:cNvGrpSpPr/>
          <p:nvPr/>
        </p:nvGrpSpPr>
        <p:grpSpPr>
          <a:xfrm>
            <a:off x="5232202" y="2333223"/>
            <a:ext cx="1040204" cy="1023600"/>
            <a:chOff x="5315348" y="2380989"/>
            <a:chExt cx="1056852" cy="1044555"/>
          </a:xfrm>
        </p:grpSpPr>
        <p:sp>
          <p:nvSpPr>
            <p:cNvPr id="10" name="任意多边形 83"/>
            <p:cNvSpPr/>
            <p:nvPr/>
          </p:nvSpPr>
          <p:spPr bwMode="auto">
            <a:xfrm rot="16377237">
              <a:off x="5314292" y="2382045"/>
              <a:ext cx="1044555" cy="104244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AC955C"/>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kern="0" dirty="0">
                <a:solidFill>
                  <a:srgbClr val="080808"/>
                </a:solidFill>
                <a:latin typeface="+mn-lt"/>
                <a:ea typeface="+mn-ea"/>
                <a:cs typeface="+mn-ea"/>
                <a:sym typeface="+mn-lt"/>
              </a:endParaRPr>
            </a:p>
          </p:txBody>
        </p:sp>
        <p:sp>
          <p:nvSpPr>
            <p:cNvPr id="11" name="TextBox 10"/>
            <p:cNvSpPr txBox="1"/>
            <p:nvPr/>
          </p:nvSpPr>
          <p:spPr>
            <a:xfrm>
              <a:off x="5335333" y="2643758"/>
              <a:ext cx="1036867" cy="502524"/>
            </a:xfrm>
            <a:prstGeom prst="rect">
              <a:avLst/>
            </a:prstGeom>
            <a:noFill/>
          </p:spPr>
          <p:txBody>
            <a:bodyPr wrap="square" lIns="0" tIns="0" rIns="0" bIns="0" rtlCol="0">
              <a:spAutoFit/>
            </a:bodyPr>
            <a:lstStyle/>
            <a:p>
              <a:pPr algn="ctr"/>
              <a:r>
                <a:rPr lang="zh-CN" altLang="en-US" dirty="0">
                  <a:solidFill>
                    <a:schemeClr val="bg1"/>
                  </a:solidFill>
                  <a:cs typeface="+mn-ea"/>
                  <a:sym typeface="+mn-lt"/>
                </a:rPr>
                <a:t>标题</a:t>
              </a:r>
              <a:endParaRPr lang="en-US" altLang="zh-CN" dirty="0">
                <a:solidFill>
                  <a:schemeClr val="bg1"/>
                </a:solidFill>
                <a:cs typeface="+mn-ea"/>
                <a:sym typeface="+mn-lt"/>
              </a:endParaRPr>
            </a:p>
            <a:p>
              <a:pPr algn="ctr"/>
              <a:r>
                <a:rPr lang="zh-CN" altLang="en-US" dirty="0">
                  <a:solidFill>
                    <a:schemeClr val="bg1"/>
                  </a:solidFill>
                  <a:cs typeface="+mn-ea"/>
                  <a:sym typeface="+mn-lt"/>
                </a:rPr>
                <a:t>文字</a:t>
              </a:r>
            </a:p>
          </p:txBody>
        </p:sp>
      </p:grpSp>
      <p:grpSp>
        <p:nvGrpSpPr>
          <p:cNvPr id="12" name="组合 11"/>
          <p:cNvGrpSpPr/>
          <p:nvPr/>
        </p:nvGrpSpPr>
        <p:grpSpPr>
          <a:xfrm>
            <a:off x="3030967" y="1241222"/>
            <a:ext cx="1020533" cy="652386"/>
            <a:chOff x="3078882" y="1266632"/>
            <a:chExt cx="1036867" cy="665742"/>
          </a:xfrm>
        </p:grpSpPr>
        <p:sp>
          <p:nvSpPr>
            <p:cNvPr id="13" name="椭圆 80"/>
            <p:cNvSpPr/>
            <p:nvPr/>
          </p:nvSpPr>
          <p:spPr bwMode="auto">
            <a:xfrm>
              <a:off x="3255801" y="1266632"/>
              <a:ext cx="664395" cy="665742"/>
            </a:xfrm>
            <a:prstGeom prst="ellipse">
              <a:avLst/>
            </a:prstGeom>
            <a:solidFill>
              <a:srgbClr val="CBBD99"/>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chemeClr val="bg1"/>
                </a:solidFill>
                <a:latin typeface="+mn-lt"/>
                <a:ea typeface="+mn-ea"/>
                <a:cs typeface="+mn-ea"/>
                <a:sym typeface="+mn-lt"/>
              </a:endParaRPr>
            </a:p>
          </p:txBody>
        </p:sp>
        <p:sp>
          <p:nvSpPr>
            <p:cNvPr id="14" name="TextBox 13"/>
            <p:cNvSpPr txBox="1"/>
            <p:nvPr/>
          </p:nvSpPr>
          <p:spPr>
            <a:xfrm>
              <a:off x="3078882" y="1461433"/>
              <a:ext cx="1036867" cy="235558"/>
            </a:xfrm>
            <a:prstGeom prst="rect">
              <a:avLst/>
            </a:prstGeom>
            <a:noFill/>
          </p:spPr>
          <p:txBody>
            <a:bodyPr wrap="square" lIns="0" tIns="0" rIns="0" bIns="0" rtlCol="0">
              <a:spAutoFit/>
            </a:bodyPr>
            <a:lstStyle/>
            <a:p>
              <a:pPr algn="ctr"/>
              <a:r>
                <a:rPr lang="zh-CN" altLang="en-US" sz="1500" dirty="0">
                  <a:solidFill>
                    <a:schemeClr val="bg1"/>
                  </a:solidFill>
                  <a:cs typeface="+mn-ea"/>
                  <a:sym typeface="+mn-lt"/>
                </a:rPr>
                <a:t>标题</a:t>
              </a:r>
            </a:p>
          </p:txBody>
        </p:sp>
      </p:grpSp>
      <p:grpSp>
        <p:nvGrpSpPr>
          <p:cNvPr id="15" name="组合 14"/>
          <p:cNvGrpSpPr/>
          <p:nvPr/>
        </p:nvGrpSpPr>
        <p:grpSpPr>
          <a:xfrm>
            <a:off x="2558674" y="2551715"/>
            <a:ext cx="1020533" cy="677880"/>
            <a:chOff x="2599029" y="2603954"/>
            <a:chExt cx="1036867" cy="691758"/>
          </a:xfrm>
        </p:grpSpPr>
        <p:sp>
          <p:nvSpPr>
            <p:cNvPr id="16" name="椭圆 80"/>
            <p:cNvSpPr/>
            <p:nvPr/>
          </p:nvSpPr>
          <p:spPr bwMode="auto">
            <a:xfrm>
              <a:off x="2746251" y="2603954"/>
              <a:ext cx="690358" cy="691758"/>
            </a:xfrm>
            <a:prstGeom prst="ellipse">
              <a:avLst/>
            </a:prstGeom>
            <a:solidFill>
              <a:srgbClr val="CBBD99"/>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chemeClr val="bg1"/>
                </a:solidFill>
                <a:latin typeface="+mn-lt"/>
                <a:ea typeface="+mn-ea"/>
                <a:cs typeface="+mn-ea"/>
                <a:sym typeface="+mn-lt"/>
              </a:endParaRPr>
            </a:p>
          </p:txBody>
        </p:sp>
        <p:sp>
          <p:nvSpPr>
            <p:cNvPr id="17" name="TextBox 16"/>
            <p:cNvSpPr txBox="1"/>
            <p:nvPr/>
          </p:nvSpPr>
          <p:spPr>
            <a:xfrm>
              <a:off x="2599029" y="2826722"/>
              <a:ext cx="1036867" cy="235558"/>
            </a:xfrm>
            <a:prstGeom prst="rect">
              <a:avLst/>
            </a:prstGeom>
            <a:noFill/>
          </p:spPr>
          <p:txBody>
            <a:bodyPr wrap="square" lIns="0" tIns="0" rIns="0" bIns="0" rtlCol="0">
              <a:spAutoFit/>
            </a:bodyPr>
            <a:lstStyle/>
            <a:p>
              <a:pPr algn="ctr"/>
              <a:r>
                <a:rPr lang="zh-CN" altLang="en-US" sz="1500" dirty="0">
                  <a:solidFill>
                    <a:schemeClr val="bg1"/>
                  </a:solidFill>
                  <a:cs typeface="+mn-ea"/>
                  <a:sym typeface="+mn-lt"/>
                </a:rPr>
                <a:t>标题</a:t>
              </a:r>
            </a:p>
          </p:txBody>
        </p:sp>
      </p:grpSp>
      <p:grpSp>
        <p:nvGrpSpPr>
          <p:cNvPr id="18" name="组合 17"/>
          <p:cNvGrpSpPr/>
          <p:nvPr/>
        </p:nvGrpSpPr>
        <p:grpSpPr>
          <a:xfrm>
            <a:off x="3168412" y="3762123"/>
            <a:ext cx="1020533" cy="652386"/>
            <a:chOff x="3218526" y="3839142"/>
            <a:chExt cx="1036867" cy="665742"/>
          </a:xfrm>
        </p:grpSpPr>
        <p:sp>
          <p:nvSpPr>
            <p:cNvPr id="19" name="椭圆 80"/>
            <p:cNvSpPr/>
            <p:nvPr/>
          </p:nvSpPr>
          <p:spPr bwMode="auto">
            <a:xfrm>
              <a:off x="3403549" y="3839142"/>
              <a:ext cx="664395" cy="665742"/>
            </a:xfrm>
            <a:prstGeom prst="ellipse">
              <a:avLst/>
            </a:prstGeom>
            <a:solidFill>
              <a:srgbClr val="CBBD99"/>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chemeClr val="bg1"/>
                </a:solidFill>
                <a:latin typeface="+mn-lt"/>
                <a:ea typeface="+mn-ea"/>
                <a:cs typeface="+mn-ea"/>
                <a:sym typeface="+mn-lt"/>
              </a:endParaRPr>
            </a:p>
          </p:txBody>
        </p:sp>
        <p:sp>
          <p:nvSpPr>
            <p:cNvPr id="20" name="TextBox 19"/>
            <p:cNvSpPr txBox="1"/>
            <p:nvPr/>
          </p:nvSpPr>
          <p:spPr>
            <a:xfrm>
              <a:off x="3218526" y="4057787"/>
              <a:ext cx="1036867" cy="235558"/>
            </a:xfrm>
            <a:prstGeom prst="rect">
              <a:avLst/>
            </a:prstGeom>
            <a:noFill/>
          </p:spPr>
          <p:txBody>
            <a:bodyPr wrap="square" lIns="0" tIns="0" rIns="0" bIns="0" rtlCol="0">
              <a:spAutoFit/>
            </a:bodyPr>
            <a:lstStyle/>
            <a:p>
              <a:pPr algn="ctr"/>
              <a:r>
                <a:rPr lang="zh-CN" altLang="en-US" sz="1500" dirty="0">
                  <a:solidFill>
                    <a:schemeClr val="bg1"/>
                  </a:solidFill>
                  <a:cs typeface="+mn-ea"/>
                  <a:sym typeface="+mn-lt"/>
                </a:rPr>
                <a:t>标题</a:t>
              </a:r>
            </a:p>
          </p:txBody>
        </p:sp>
      </p:grpSp>
      <p:sp>
        <p:nvSpPr>
          <p:cNvPr id="21" name="TextBox 20"/>
          <p:cNvSpPr txBox="1"/>
          <p:nvPr/>
        </p:nvSpPr>
        <p:spPr>
          <a:xfrm>
            <a:off x="1250939" y="2470080"/>
            <a:ext cx="1020533" cy="230832"/>
          </a:xfrm>
          <a:prstGeom prst="rect">
            <a:avLst/>
          </a:prstGeom>
          <a:noFill/>
        </p:spPr>
        <p:txBody>
          <a:bodyPr wrap="square" lIns="0" tIns="0" rIns="0" bIns="0" rtlCol="0">
            <a:spAutoFit/>
          </a:bodyPr>
          <a:lstStyle/>
          <a:p>
            <a:pPr algn="ctr"/>
            <a:r>
              <a:rPr lang="zh-CN" altLang="en-US" sz="1500" dirty="0">
                <a:solidFill>
                  <a:schemeClr val="bg1">
                    <a:lumMod val="85000"/>
                  </a:schemeClr>
                </a:solidFill>
                <a:cs typeface="+mn-ea"/>
                <a:sym typeface="+mn-lt"/>
              </a:rPr>
              <a:t>标题文字</a:t>
            </a:r>
          </a:p>
        </p:txBody>
      </p:sp>
      <p:sp>
        <p:nvSpPr>
          <p:cNvPr id="22" name="TextBox 21"/>
          <p:cNvSpPr txBox="1"/>
          <p:nvPr/>
        </p:nvSpPr>
        <p:spPr>
          <a:xfrm>
            <a:off x="886009" y="2793865"/>
            <a:ext cx="1641610" cy="615553"/>
          </a:xfrm>
          <a:prstGeom prst="rect">
            <a:avLst/>
          </a:prstGeom>
          <a:noFill/>
        </p:spPr>
        <p:txBody>
          <a:bodyPr wrap="square" lIns="0" tIns="0" rIns="0" bIns="0" rtlCol="0">
            <a:spAutoFit/>
          </a:bodyPr>
          <a:lstStyle/>
          <a:p>
            <a:r>
              <a:rPr lang="zh-CN" altLang="en-US" sz="1000" dirty="0">
                <a:solidFill>
                  <a:schemeClr val="bg1">
                    <a:lumMod val="85000"/>
                  </a:schemeClr>
                </a:solidFill>
                <a:cs typeface="+mn-ea"/>
                <a:sym typeface="+mn-lt"/>
              </a:rPr>
              <a:t>点击输入文字内容点击输入文字内容点击输入文字点击输入</a:t>
            </a:r>
          </a:p>
          <a:p>
            <a:endParaRPr lang="zh-CN" altLang="en-US" sz="1000" dirty="0">
              <a:solidFill>
                <a:schemeClr val="bg1">
                  <a:lumMod val="85000"/>
                </a:schemeClr>
              </a:solidFill>
              <a:cs typeface="+mn-ea"/>
              <a:sym typeface="+mn-lt"/>
            </a:endParaRPr>
          </a:p>
        </p:txBody>
      </p:sp>
      <p:sp>
        <p:nvSpPr>
          <p:cNvPr id="23" name="TextBox 22"/>
          <p:cNvSpPr txBox="1"/>
          <p:nvPr/>
        </p:nvSpPr>
        <p:spPr>
          <a:xfrm>
            <a:off x="1948158" y="3735101"/>
            <a:ext cx="1020533" cy="230832"/>
          </a:xfrm>
          <a:prstGeom prst="rect">
            <a:avLst/>
          </a:prstGeom>
          <a:noFill/>
        </p:spPr>
        <p:txBody>
          <a:bodyPr wrap="square" lIns="0" tIns="0" rIns="0" bIns="0" rtlCol="0">
            <a:spAutoFit/>
          </a:bodyPr>
          <a:lstStyle/>
          <a:p>
            <a:pPr algn="ctr"/>
            <a:r>
              <a:rPr lang="zh-CN" altLang="en-US" sz="1500" dirty="0">
                <a:solidFill>
                  <a:schemeClr val="bg1">
                    <a:lumMod val="85000"/>
                  </a:schemeClr>
                </a:solidFill>
                <a:cs typeface="+mn-ea"/>
                <a:sym typeface="+mn-lt"/>
              </a:rPr>
              <a:t>标题文字</a:t>
            </a:r>
          </a:p>
        </p:txBody>
      </p:sp>
      <p:sp>
        <p:nvSpPr>
          <p:cNvPr id="24" name="TextBox 23"/>
          <p:cNvSpPr txBox="1"/>
          <p:nvPr/>
        </p:nvSpPr>
        <p:spPr>
          <a:xfrm>
            <a:off x="1583228" y="4058886"/>
            <a:ext cx="1641610" cy="615553"/>
          </a:xfrm>
          <a:prstGeom prst="rect">
            <a:avLst/>
          </a:prstGeom>
          <a:noFill/>
        </p:spPr>
        <p:txBody>
          <a:bodyPr wrap="square" lIns="0" tIns="0" rIns="0" bIns="0" rtlCol="0">
            <a:spAutoFit/>
          </a:bodyPr>
          <a:lstStyle/>
          <a:p>
            <a:r>
              <a:rPr lang="zh-CN" altLang="en-US" sz="1000" dirty="0">
                <a:solidFill>
                  <a:schemeClr val="bg1">
                    <a:lumMod val="85000"/>
                  </a:schemeClr>
                </a:solidFill>
                <a:cs typeface="+mn-ea"/>
                <a:sym typeface="+mn-lt"/>
              </a:rPr>
              <a:t>点击输入文字内容点击输入文字内容点击输入文字点击输入</a:t>
            </a:r>
          </a:p>
          <a:p>
            <a:endParaRPr lang="zh-CN" altLang="en-US" sz="1000" dirty="0">
              <a:solidFill>
                <a:schemeClr val="bg1">
                  <a:lumMod val="85000"/>
                </a:schemeClr>
              </a:solidFill>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Tm="7080">
        <p:blinds dir="vert"/>
      </p:transition>
    </mc:Choice>
    <mc:Fallback xmlns="">
      <p:transition spd="slow" advTm="708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0-#ppt_w/2"/>
                                          </p:val>
                                        </p:tav>
                                        <p:tav tm="100000">
                                          <p:val>
                                            <p:strVal val="#ppt_x"/>
                                          </p:val>
                                        </p:tav>
                                      </p:tavLst>
                                    </p:anim>
                                    <p:anim calcmode="lin" valueType="num">
                                      <p:cBhvr additive="base">
                                        <p:cTn id="47" dur="500" fill="hold"/>
                                        <p:tgtEl>
                                          <p:spTgt spid="6"/>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0-#ppt_w/2"/>
                                          </p:val>
                                        </p:tav>
                                        <p:tav tm="100000">
                                          <p:val>
                                            <p:strVal val="#ppt_x"/>
                                          </p:val>
                                        </p:tav>
                                      </p:tavLst>
                                    </p:anim>
                                    <p:anim calcmode="lin" valueType="num">
                                      <p:cBhvr additive="base">
                                        <p:cTn id="51" dur="500" fill="hold"/>
                                        <p:tgtEl>
                                          <p:spTgt spid="7"/>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0-#ppt_w/2"/>
                                          </p:val>
                                        </p:tav>
                                        <p:tav tm="100000">
                                          <p:val>
                                            <p:strVal val="#ppt_x"/>
                                          </p:val>
                                        </p:tav>
                                      </p:tavLst>
                                    </p:anim>
                                    <p:anim calcmode="lin" valueType="num">
                                      <p:cBhvr additive="base">
                                        <p:cTn id="55" dur="500" fill="hold"/>
                                        <p:tgtEl>
                                          <p:spTgt spid="21"/>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0-#ppt_w/2"/>
                                          </p:val>
                                        </p:tav>
                                        <p:tav tm="100000">
                                          <p:val>
                                            <p:strVal val="#ppt_x"/>
                                          </p:val>
                                        </p:tav>
                                      </p:tavLst>
                                    </p:anim>
                                    <p:anim calcmode="lin" valueType="num">
                                      <p:cBhvr additive="base">
                                        <p:cTn id="59" dur="500" fill="hold"/>
                                        <p:tgtEl>
                                          <p:spTgt spid="22"/>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0-#ppt_w/2"/>
                                          </p:val>
                                        </p:tav>
                                        <p:tav tm="100000">
                                          <p:val>
                                            <p:strVal val="#ppt_x"/>
                                          </p:val>
                                        </p:tav>
                                      </p:tavLst>
                                    </p:anim>
                                    <p:anim calcmode="lin" valueType="num">
                                      <p:cBhvr additive="base">
                                        <p:cTn id="63" dur="500" fill="hold"/>
                                        <p:tgtEl>
                                          <p:spTgt spid="23"/>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0-#ppt_w/2"/>
                                          </p:val>
                                        </p:tav>
                                        <p:tav tm="100000">
                                          <p:val>
                                            <p:strVal val="#ppt_x"/>
                                          </p:val>
                                        </p:tav>
                                      </p:tavLst>
                                    </p:anim>
                                    <p:anim calcmode="lin" valueType="num">
                                      <p:cBhvr additive="base">
                                        <p:cTn id="67"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ppt_x"/>
                                          </p:val>
                                        </p:tav>
                                        <p:tav tm="100000">
                                          <p:val>
                                            <p:strVal val="#ppt_x"/>
                                          </p:val>
                                        </p:tav>
                                      </p:tavLst>
                                    </p:anim>
                                    <p:anim calcmode="lin" valueType="num">
                                      <p:cBhvr additive="base">
                                        <p:cTn id="73" dur="500" fill="hold"/>
                                        <p:tgtEl>
                                          <p:spTgt spid="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additive="base">
                                        <p:cTn id="76" dur="500" fill="hold"/>
                                        <p:tgtEl>
                                          <p:spTgt spid="8"/>
                                        </p:tgtEl>
                                        <p:attrNameLst>
                                          <p:attrName>ppt_x</p:attrName>
                                        </p:attrNameLst>
                                      </p:cBhvr>
                                      <p:tavLst>
                                        <p:tav tm="0">
                                          <p:val>
                                            <p:strVal val="#ppt_x"/>
                                          </p:val>
                                        </p:tav>
                                        <p:tav tm="100000">
                                          <p:val>
                                            <p:strVal val="#ppt_x"/>
                                          </p:val>
                                        </p:tav>
                                      </p:tavLst>
                                    </p:anim>
                                    <p:anim calcmode="lin" valueType="num">
                                      <p:cBhvr additive="base">
                                        <p:cTn id="7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1b39ba067b0f98b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9342" y="-89535"/>
            <a:ext cx="9325926" cy="5141596"/>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3924498" y="1379641"/>
            <a:ext cx="1062410" cy="1062410"/>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D99"/>
                </a:solidFill>
                <a:cs typeface="+mn-ea"/>
                <a:sym typeface="+mn-lt"/>
              </a:rPr>
              <a:t>03</a:t>
            </a:r>
            <a:endParaRPr lang="zh-CN" altLang="en-US" sz="3600" dirty="0">
              <a:solidFill>
                <a:srgbClr val="CBBD99"/>
              </a:solidFill>
              <a:cs typeface="+mn-ea"/>
              <a:sym typeface="+mn-lt"/>
            </a:endParaRPr>
          </a:p>
        </p:txBody>
      </p:sp>
      <p:sp>
        <p:nvSpPr>
          <p:cNvPr id="5" name="Text Placeholder 3"/>
          <p:cNvSpPr txBox="1"/>
          <p:nvPr/>
        </p:nvSpPr>
        <p:spPr>
          <a:xfrm>
            <a:off x="3132410" y="2675785"/>
            <a:ext cx="26930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3200" spc="300" dirty="0">
                <a:solidFill>
                  <a:srgbClr val="CBBD99"/>
                </a:solidFill>
                <a:cs typeface="+mn-ea"/>
                <a:sym typeface="+mn-lt"/>
              </a:rPr>
              <a:t>单击添加标题</a:t>
            </a:r>
            <a:endParaRPr lang="en-US" sz="3200" spc="300" dirty="0">
              <a:solidFill>
                <a:srgbClr val="CBBD99"/>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Tm="1199">
        <p:blinds dir="vert"/>
      </p:transition>
    </mc:Choice>
    <mc:Fallback xmlns="">
      <p:transition spd="slow" advTm="1199">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p:nvPr/>
        </p:nvGrpSpPr>
        <p:grpSpPr>
          <a:xfrm>
            <a:off x="3475326" y="1382800"/>
            <a:ext cx="2245654" cy="356696"/>
            <a:chOff x="1322198" y="1276468"/>
            <a:chExt cx="3249802" cy="518462"/>
          </a:xfrm>
          <a:solidFill>
            <a:srgbClr val="AC955C"/>
          </a:solidFill>
        </p:grpSpPr>
        <p:sp>
          <p:nvSpPr>
            <p:cNvPr id="3" name="Pentagon 65"/>
            <p:cNvSpPr/>
            <p:nvPr/>
          </p:nvSpPr>
          <p:spPr>
            <a:xfrm>
              <a:off x="1322198" y="1276468"/>
              <a:ext cx="3249802" cy="51846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cs typeface="+mn-ea"/>
                <a:sym typeface="+mn-lt"/>
              </a:endParaRPr>
            </a:p>
          </p:txBody>
        </p:sp>
        <p:sp>
          <p:nvSpPr>
            <p:cNvPr id="4" name="TextBox 3"/>
            <p:cNvSpPr txBox="1"/>
            <p:nvPr/>
          </p:nvSpPr>
          <p:spPr>
            <a:xfrm>
              <a:off x="3647888" y="1379125"/>
              <a:ext cx="545151" cy="313150"/>
            </a:xfrm>
            <a:prstGeom prst="rect">
              <a:avLst/>
            </a:prstGeom>
            <a:grpFill/>
          </p:spPr>
          <p:txBody>
            <a:bodyPr wrap="none" lIns="0" tIns="0" rIns="0" bIns="0" rtlCol="0" anchor="ctr">
              <a:spAutoFit/>
            </a:bodyPr>
            <a:lstStyle/>
            <a:p>
              <a:pPr algn="ctr" defTabSz="898525">
                <a:spcBef>
                  <a:spcPct val="20000"/>
                </a:spcBef>
                <a:defRPr/>
              </a:pPr>
              <a:r>
                <a:rPr lang="en-US" sz="1400" dirty="0">
                  <a:solidFill>
                    <a:schemeClr val="bg1"/>
                  </a:solidFill>
                  <a:cs typeface="+mn-ea"/>
                  <a:sym typeface="+mn-lt"/>
                </a:rPr>
                <a:t>80%</a:t>
              </a:r>
            </a:p>
          </p:txBody>
        </p:sp>
      </p:grpSp>
      <p:grpSp>
        <p:nvGrpSpPr>
          <p:cNvPr id="5" name="Group 67"/>
          <p:cNvGrpSpPr/>
          <p:nvPr/>
        </p:nvGrpSpPr>
        <p:grpSpPr>
          <a:xfrm>
            <a:off x="3475325" y="1794455"/>
            <a:ext cx="1887391" cy="356696"/>
            <a:chOff x="1322198" y="2110893"/>
            <a:chExt cx="2731339" cy="518462"/>
          </a:xfrm>
          <a:solidFill>
            <a:srgbClr val="CBBD99"/>
          </a:solidFill>
        </p:grpSpPr>
        <p:sp>
          <p:nvSpPr>
            <p:cNvPr id="6" name="Pentagon 68"/>
            <p:cNvSpPr/>
            <p:nvPr/>
          </p:nvSpPr>
          <p:spPr>
            <a:xfrm>
              <a:off x="1322198" y="2110893"/>
              <a:ext cx="2731339" cy="51846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cs typeface="+mn-ea"/>
                <a:sym typeface="+mn-lt"/>
              </a:endParaRPr>
            </a:p>
          </p:txBody>
        </p:sp>
        <p:sp>
          <p:nvSpPr>
            <p:cNvPr id="7" name="TextBox 6"/>
            <p:cNvSpPr txBox="1"/>
            <p:nvPr/>
          </p:nvSpPr>
          <p:spPr>
            <a:xfrm>
              <a:off x="3145117" y="2216614"/>
              <a:ext cx="535871" cy="313150"/>
            </a:xfrm>
            <a:prstGeom prst="rect">
              <a:avLst/>
            </a:prstGeom>
            <a:grpFill/>
          </p:spPr>
          <p:txBody>
            <a:bodyPr wrap="none" lIns="0" tIns="0" rIns="0" bIns="0" rtlCol="0" anchor="ctr">
              <a:spAutoFit/>
            </a:bodyPr>
            <a:lstStyle/>
            <a:p>
              <a:pPr algn="ctr" defTabSz="898525">
                <a:spcBef>
                  <a:spcPct val="20000"/>
                </a:spcBef>
                <a:defRPr/>
              </a:pPr>
              <a:r>
                <a:rPr lang="en-US" sz="1400" dirty="0">
                  <a:solidFill>
                    <a:schemeClr val="bg1"/>
                  </a:solidFill>
                  <a:cs typeface="+mn-ea"/>
                  <a:sym typeface="+mn-lt"/>
                </a:rPr>
                <a:t>70%</a:t>
              </a:r>
            </a:p>
          </p:txBody>
        </p:sp>
      </p:grpSp>
      <p:grpSp>
        <p:nvGrpSpPr>
          <p:cNvPr id="8" name="Group 87"/>
          <p:cNvGrpSpPr/>
          <p:nvPr/>
        </p:nvGrpSpPr>
        <p:grpSpPr>
          <a:xfrm>
            <a:off x="3475325" y="2183846"/>
            <a:ext cx="1529126" cy="356696"/>
            <a:chOff x="1322199" y="2975000"/>
            <a:chExt cx="2212876" cy="518462"/>
          </a:xfrm>
          <a:solidFill>
            <a:srgbClr val="AC955C"/>
          </a:solidFill>
        </p:grpSpPr>
        <p:sp>
          <p:nvSpPr>
            <p:cNvPr id="9" name="Pentagon 88"/>
            <p:cNvSpPr/>
            <p:nvPr/>
          </p:nvSpPr>
          <p:spPr>
            <a:xfrm>
              <a:off x="1322199" y="2975000"/>
              <a:ext cx="2212876" cy="51846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cs typeface="+mn-ea"/>
                <a:sym typeface="+mn-lt"/>
              </a:endParaRPr>
            </a:p>
          </p:txBody>
        </p:sp>
        <p:sp>
          <p:nvSpPr>
            <p:cNvPr id="10" name="TextBox 9"/>
            <p:cNvSpPr txBox="1"/>
            <p:nvPr/>
          </p:nvSpPr>
          <p:spPr>
            <a:xfrm>
              <a:off x="2771292" y="3083920"/>
              <a:ext cx="538193" cy="313150"/>
            </a:xfrm>
            <a:prstGeom prst="rect">
              <a:avLst/>
            </a:prstGeom>
            <a:grpFill/>
          </p:spPr>
          <p:txBody>
            <a:bodyPr wrap="none" lIns="0" tIns="0" rIns="0" bIns="0" rtlCol="0" anchor="ctr">
              <a:spAutoFit/>
            </a:bodyPr>
            <a:lstStyle/>
            <a:p>
              <a:pPr algn="ctr" defTabSz="898525">
                <a:spcBef>
                  <a:spcPct val="20000"/>
                </a:spcBef>
                <a:defRPr/>
              </a:pPr>
              <a:r>
                <a:rPr lang="en-US" sz="1400" dirty="0">
                  <a:solidFill>
                    <a:schemeClr val="bg1"/>
                  </a:solidFill>
                  <a:cs typeface="+mn-ea"/>
                  <a:sym typeface="+mn-lt"/>
                </a:rPr>
                <a:t>60%</a:t>
              </a:r>
            </a:p>
          </p:txBody>
        </p:sp>
      </p:grpSp>
      <p:grpSp>
        <p:nvGrpSpPr>
          <p:cNvPr id="11" name="Group 90"/>
          <p:cNvGrpSpPr/>
          <p:nvPr/>
        </p:nvGrpSpPr>
        <p:grpSpPr>
          <a:xfrm>
            <a:off x="3475324" y="2578442"/>
            <a:ext cx="1091246" cy="356696"/>
            <a:chOff x="1322200" y="3851318"/>
            <a:chExt cx="1579198" cy="518462"/>
          </a:xfrm>
          <a:solidFill>
            <a:srgbClr val="CBBD99"/>
          </a:solidFill>
        </p:grpSpPr>
        <p:sp>
          <p:nvSpPr>
            <p:cNvPr id="12" name="Pentagon 91"/>
            <p:cNvSpPr/>
            <p:nvPr/>
          </p:nvSpPr>
          <p:spPr>
            <a:xfrm>
              <a:off x="1322200" y="3851318"/>
              <a:ext cx="1579198" cy="51846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cs typeface="+mn-ea"/>
                <a:sym typeface="+mn-lt"/>
              </a:endParaRPr>
            </a:p>
          </p:txBody>
        </p:sp>
        <p:sp>
          <p:nvSpPr>
            <p:cNvPr id="13" name="TextBox 12"/>
            <p:cNvSpPr txBox="1"/>
            <p:nvPr/>
          </p:nvSpPr>
          <p:spPr>
            <a:xfrm>
              <a:off x="2163477" y="3943530"/>
              <a:ext cx="540511" cy="313150"/>
            </a:xfrm>
            <a:prstGeom prst="rect">
              <a:avLst/>
            </a:prstGeom>
            <a:grpFill/>
          </p:spPr>
          <p:txBody>
            <a:bodyPr wrap="none" lIns="0" tIns="0" rIns="0" bIns="0" rtlCol="0" anchor="ctr">
              <a:spAutoFit/>
            </a:bodyPr>
            <a:lstStyle/>
            <a:p>
              <a:pPr algn="ctr" defTabSz="898525">
                <a:spcBef>
                  <a:spcPct val="20000"/>
                </a:spcBef>
                <a:defRPr/>
              </a:pPr>
              <a:r>
                <a:rPr lang="en-US" sz="1400" dirty="0">
                  <a:solidFill>
                    <a:schemeClr val="bg1"/>
                  </a:solidFill>
                  <a:cs typeface="+mn-ea"/>
                  <a:sym typeface="+mn-lt"/>
                </a:rPr>
                <a:t>40%</a:t>
              </a:r>
            </a:p>
          </p:txBody>
        </p:sp>
      </p:grpSp>
      <p:grpSp>
        <p:nvGrpSpPr>
          <p:cNvPr id="14" name="Group 4"/>
          <p:cNvGrpSpPr>
            <a:grpSpLocks noChangeAspect="1"/>
          </p:cNvGrpSpPr>
          <p:nvPr/>
        </p:nvGrpSpPr>
        <p:grpSpPr bwMode="auto">
          <a:xfrm>
            <a:off x="567464" y="1324172"/>
            <a:ext cx="3392337" cy="2099207"/>
            <a:chOff x="376" y="1148"/>
            <a:chExt cx="2053" cy="1276"/>
          </a:xfrm>
        </p:grpSpPr>
        <p:sp>
          <p:nvSpPr>
            <p:cNvPr id="15" name="AutoShape 3"/>
            <p:cNvSpPr>
              <a:spLocks noChangeAspect="1" noChangeArrowheads="1" noTextEdit="1"/>
            </p:cNvSpPr>
            <p:nvPr/>
          </p:nvSpPr>
          <p:spPr bwMode="auto">
            <a:xfrm>
              <a:off x="376" y="1148"/>
              <a:ext cx="2053" cy="1276"/>
            </a:xfrm>
            <a:prstGeom prst="rect">
              <a:avLst/>
            </a:prstGeom>
            <a:noFill/>
            <a:ln w="9525">
              <a:noFill/>
              <a:miter lim="800000"/>
            </a:ln>
          </p:spPr>
          <p:txBody>
            <a:bodyPr vert="horz" wrap="square" lIns="91440" tIns="45720" rIns="91440" bIns="45720" numCol="1" anchor="t" anchorCtr="0" compatLnSpc="1"/>
            <a:lstStyle/>
            <a:p>
              <a:endParaRPr lang="en-US">
                <a:latin typeface="+mn-ea"/>
              </a:endParaRPr>
            </a:p>
          </p:txBody>
        </p:sp>
        <p:sp>
          <p:nvSpPr>
            <p:cNvPr id="16" name="Freeform 5"/>
            <p:cNvSpPr/>
            <p:nvPr/>
          </p:nvSpPr>
          <p:spPr bwMode="auto">
            <a:xfrm>
              <a:off x="640" y="1150"/>
              <a:ext cx="1525" cy="1002"/>
            </a:xfrm>
            <a:custGeom>
              <a:avLst/>
              <a:gdLst/>
              <a:ahLst/>
              <a:cxnLst>
                <a:cxn ang="0">
                  <a:pos x="33" y="0"/>
                </a:cxn>
                <a:cxn ang="0">
                  <a:pos x="925" y="0"/>
                </a:cxn>
                <a:cxn ang="0">
                  <a:pos x="958" y="33"/>
                </a:cxn>
                <a:cxn ang="0">
                  <a:pos x="958" y="596"/>
                </a:cxn>
                <a:cxn ang="0">
                  <a:pos x="925" y="629"/>
                </a:cxn>
                <a:cxn ang="0">
                  <a:pos x="33" y="629"/>
                </a:cxn>
                <a:cxn ang="0">
                  <a:pos x="0" y="596"/>
                </a:cxn>
                <a:cxn ang="0">
                  <a:pos x="0" y="33"/>
                </a:cxn>
                <a:cxn ang="0">
                  <a:pos x="33" y="0"/>
                </a:cxn>
              </a:cxnLst>
              <a:rect l="0" t="0" r="r" b="b"/>
              <a:pathLst>
                <a:path w="958" h="629">
                  <a:moveTo>
                    <a:pt x="33" y="0"/>
                  </a:moveTo>
                  <a:cubicBezTo>
                    <a:pt x="925" y="0"/>
                    <a:pt x="925" y="0"/>
                    <a:pt x="925" y="0"/>
                  </a:cubicBezTo>
                  <a:cubicBezTo>
                    <a:pt x="943" y="0"/>
                    <a:pt x="958" y="15"/>
                    <a:pt x="958" y="33"/>
                  </a:cubicBezTo>
                  <a:cubicBezTo>
                    <a:pt x="958" y="596"/>
                    <a:pt x="958" y="596"/>
                    <a:pt x="958" y="596"/>
                  </a:cubicBezTo>
                  <a:cubicBezTo>
                    <a:pt x="958" y="614"/>
                    <a:pt x="943" y="629"/>
                    <a:pt x="925" y="629"/>
                  </a:cubicBezTo>
                  <a:cubicBezTo>
                    <a:pt x="33" y="629"/>
                    <a:pt x="33" y="629"/>
                    <a:pt x="33" y="629"/>
                  </a:cubicBezTo>
                  <a:cubicBezTo>
                    <a:pt x="15" y="629"/>
                    <a:pt x="0" y="614"/>
                    <a:pt x="0" y="596"/>
                  </a:cubicBezTo>
                  <a:cubicBezTo>
                    <a:pt x="0" y="33"/>
                    <a:pt x="0" y="33"/>
                    <a:pt x="0" y="33"/>
                  </a:cubicBezTo>
                  <a:cubicBezTo>
                    <a:pt x="0" y="15"/>
                    <a:pt x="15" y="0"/>
                    <a:pt x="33" y="0"/>
                  </a:cubicBezTo>
                  <a:close/>
                </a:path>
              </a:pathLst>
            </a:custGeom>
            <a:solidFill>
              <a:schemeClr val="tx1">
                <a:lumMod val="65000"/>
                <a:lumOff val="35000"/>
              </a:schemeClr>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7" name="Rectangle 6"/>
            <p:cNvSpPr>
              <a:spLocks noChangeArrowheads="1"/>
            </p:cNvSpPr>
            <p:nvPr/>
          </p:nvSpPr>
          <p:spPr bwMode="auto">
            <a:xfrm>
              <a:off x="720" y="1255"/>
              <a:ext cx="1365" cy="732"/>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9525">
              <a:noFill/>
              <a:miter lim="800000"/>
            </a:ln>
          </p:spPr>
          <p:txBody>
            <a:bodyPr vert="horz" wrap="square" lIns="91440" tIns="45720" rIns="91440" bIns="45720" numCol="1" anchor="t" anchorCtr="0" compatLnSpc="1"/>
            <a:lstStyle/>
            <a:p>
              <a:endParaRPr lang="en-US" dirty="0">
                <a:cs typeface="+mn-ea"/>
                <a:sym typeface="+mn-lt"/>
              </a:endParaRPr>
            </a:p>
          </p:txBody>
        </p:sp>
        <p:sp>
          <p:nvSpPr>
            <p:cNvPr id="18" name="Oval 7"/>
            <p:cNvSpPr>
              <a:spLocks noChangeArrowheads="1"/>
            </p:cNvSpPr>
            <p:nvPr/>
          </p:nvSpPr>
          <p:spPr bwMode="auto">
            <a:xfrm>
              <a:off x="1383" y="1185"/>
              <a:ext cx="39" cy="38"/>
            </a:xfrm>
            <a:prstGeom prst="ellipse">
              <a:avLst/>
            </a:prstGeom>
            <a:solidFill>
              <a:schemeClr val="bg1">
                <a:lumMod val="85000"/>
              </a:schemeClr>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9" name="Rectangle 8"/>
            <p:cNvSpPr>
              <a:spLocks noChangeArrowheads="1"/>
            </p:cNvSpPr>
            <p:nvPr/>
          </p:nvSpPr>
          <p:spPr bwMode="auto">
            <a:xfrm>
              <a:off x="1371" y="2034"/>
              <a:ext cx="63" cy="65"/>
            </a:xfrm>
            <a:prstGeom prst="ellipse">
              <a:avLst/>
            </a:prstGeom>
            <a:solidFill>
              <a:schemeClr val="bg1">
                <a:lumMod val="85000"/>
              </a:schemeClr>
            </a:solidFill>
            <a:ln w="9525">
              <a:noFill/>
              <a:miter lim="800000"/>
            </a:ln>
          </p:spPr>
          <p:txBody>
            <a:bodyPr vert="horz" wrap="square" lIns="91440" tIns="45720" rIns="91440" bIns="45720" numCol="1" anchor="t" anchorCtr="0" compatLnSpc="1"/>
            <a:lstStyle/>
            <a:p>
              <a:endParaRPr lang="en-US">
                <a:cs typeface="+mn-ea"/>
                <a:sym typeface="+mn-lt"/>
              </a:endParaRPr>
            </a:p>
          </p:txBody>
        </p:sp>
        <p:sp>
          <p:nvSpPr>
            <p:cNvPr id="20" name="Freeform 9"/>
            <p:cNvSpPr/>
            <p:nvPr/>
          </p:nvSpPr>
          <p:spPr bwMode="auto">
            <a:xfrm>
              <a:off x="376" y="2152"/>
              <a:ext cx="2053" cy="173"/>
            </a:xfrm>
            <a:custGeom>
              <a:avLst/>
              <a:gdLst/>
              <a:ahLst/>
              <a:cxnLst>
                <a:cxn ang="0">
                  <a:pos x="264" y="0"/>
                </a:cxn>
                <a:cxn ang="0">
                  <a:pos x="1789" y="0"/>
                </a:cxn>
                <a:cxn ang="0">
                  <a:pos x="2053" y="173"/>
                </a:cxn>
                <a:cxn ang="0">
                  <a:pos x="0" y="173"/>
                </a:cxn>
                <a:cxn ang="0">
                  <a:pos x="264" y="0"/>
                </a:cxn>
              </a:cxnLst>
              <a:rect l="0" t="0" r="r" b="b"/>
              <a:pathLst>
                <a:path w="2053" h="173">
                  <a:moveTo>
                    <a:pt x="264" y="0"/>
                  </a:moveTo>
                  <a:lnTo>
                    <a:pt x="1789" y="0"/>
                  </a:lnTo>
                  <a:lnTo>
                    <a:pt x="2053" y="173"/>
                  </a:lnTo>
                  <a:lnTo>
                    <a:pt x="0" y="173"/>
                  </a:lnTo>
                  <a:lnTo>
                    <a:pt x="264" y="0"/>
                  </a:ln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1" name="Freeform 10"/>
            <p:cNvSpPr/>
            <p:nvPr/>
          </p:nvSpPr>
          <p:spPr bwMode="auto">
            <a:xfrm>
              <a:off x="376" y="2325"/>
              <a:ext cx="2053" cy="97"/>
            </a:xfrm>
            <a:custGeom>
              <a:avLst/>
              <a:gdLst/>
              <a:ahLst/>
              <a:cxnLst>
                <a:cxn ang="0">
                  <a:pos x="0" y="0"/>
                </a:cxn>
                <a:cxn ang="0">
                  <a:pos x="1290" y="0"/>
                </a:cxn>
                <a:cxn ang="0">
                  <a:pos x="1290" y="38"/>
                </a:cxn>
                <a:cxn ang="0">
                  <a:pos x="1266" y="61"/>
                </a:cxn>
                <a:cxn ang="0">
                  <a:pos x="24" y="61"/>
                </a:cxn>
                <a:cxn ang="0">
                  <a:pos x="0" y="38"/>
                </a:cxn>
                <a:cxn ang="0">
                  <a:pos x="0" y="0"/>
                </a:cxn>
              </a:cxnLst>
              <a:rect l="0" t="0" r="r" b="b"/>
              <a:pathLst>
                <a:path w="1290" h="61">
                  <a:moveTo>
                    <a:pt x="0" y="0"/>
                  </a:moveTo>
                  <a:cubicBezTo>
                    <a:pt x="1290" y="0"/>
                    <a:pt x="1290" y="0"/>
                    <a:pt x="1290" y="0"/>
                  </a:cubicBezTo>
                  <a:cubicBezTo>
                    <a:pt x="1290" y="38"/>
                    <a:pt x="1290" y="38"/>
                    <a:pt x="1290" y="38"/>
                  </a:cubicBezTo>
                  <a:cubicBezTo>
                    <a:pt x="1290" y="51"/>
                    <a:pt x="1280" y="61"/>
                    <a:pt x="1266" y="61"/>
                  </a:cubicBezTo>
                  <a:cubicBezTo>
                    <a:pt x="24" y="61"/>
                    <a:pt x="24" y="61"/>
                    <a:pt x="24" y="61"/>
                  </a:cubicBezTo>
                  <a:cubicBezTo>
                    <a:pt x="11" y="61"/>
                    <a:pt x="0" y="51"/>
                    <a:pt x="0" y="38"/>
                  </a:cubicBezTo>
                  <a:lnTo>
                    <a:pt x="0" y="0"/>
                  </a:ln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2" name="Rectangle 11"/>
            <p:cNvSpPr>
              <a:spLocks noChangeArrowheads="1"/>
            </p:cNvSpPr>
            <p:nvPr/>
          </p:nvSpPr>
          <p:spPr bwMode="auto">
            <a:xfrm>
              <a:off x="1196" y="2376"/>
              <a:ext cx="413" cy="27"/>
            </a:xfrm>
            <a:prstGeom prst="roundRect">
              <a:avLst/>
            </a:prstGeom>
            <a:solidFill>
              <a:srgbClr val="707071"/>
            </a:solidFill>
            <a:ln w="9525">
              <a:noFill/>
              <a:miter lim="800000"/>
            </a:ln>
          </p:spPr>
          <p:txBody>
            <a:bodyPr vert="horz" wrap="square" lIns="91440" tIns="45720" rIns="91440" bIns="45720" numCol="1" anchor="t" anchorCtr="0" compatLnSpc="1"/>
            <a:lstStyle/>
            <a:p>
              <a:endParaRPr lang="en-US">
                <a:cs typeface="+mn-ea"/>
                <a:sym typeface="+mn-lt"/>
              </a:endParaRPr>
            </a:p>
          </p:txBody>
        </p:sp>
        <p:sp>
          <p:nvSpPr>
            <p:cNvPr id="23" name="Rectangle 12"/>
            <p:cNvSpPr>
              <a:spLocks noChangeArrowheads="1"/>
            </p:cNvSpPr>
            <p:nvPr/>
          </p:nvSpPr>
          <p:spPr bwMode="auto">
            <a:xfrm>
              <a:off x="376" y="2325"/>
              <a:ext cx="2053" cy="30"/>
            </a:xfrm>
            <a:prstGeom prst="rect">
              <a:avLst/>
            </a:prstGeom>
            <a:solidFill>
              <a:schemeClr val="bg1">
                <a:lumMod val="85000"/>
              </a:schemeClr>
            </a:solidFill>
            <a:ln w="9525">
              <a:noFill/>
              <a:miter lim="800000"/>
            </a:ln>
          </p:spPr>
          <p:txBody>
            <a:bodyPr vert="horz" wrap="square" lIns="91440" tIns="45720" rIns="91440" bIns="45720" numCol="1" anchor="t" anchorCtr="0" compatLnSpc="1"/>
            <a:lstStyle/>
            <a:p>
              <a:endParaRPr lang="en-US">
                <a:cs typeface="+mn-ea"/>
                <a:sym typeface="+mn-lt"/>
              </a:endParaRPr>
            </a:p>
          </p:txBody>
        </p:sp>
      </p:grpSp>
      <p:sp>
        <p:nvSpPr>
          <p:cNvPr id="24" name="Oval 51"/>
          <p:cNvSpPr>
            <a:spLocks noChangeAspect="1"/>
          </p:cNvSpPr>
          <p:nvPr/>
        </p:nvSpPr>
        <p:spPr>
          <a:xfrm>
            <a:off x="5821767" y="1343861"/>
            <a:ext cx="436483" cy="434573"/>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1800" dirty="0">
              <a:cs typeface="+mn-ea"/>
              <a:sym typeface="+mn-lt"/>
            </a:endParaRPr>
          </a:p>
        </p:txBody>
      </p:sp>
      <p:sp>
        <p:nvSpPr>
          <p:cNvPr id="25" name="Oval 58"/>
          <p:cNvSpPr>
            <a:spLocks noChangeAspect="1"/>
          </p:cNvSpPr>
          <p:nvPr/>
        </p:nvSpPr>
        <p:spPr>
          <a:xfrm>
            <a:off x="5461192" y="1748805"/>
            <a:ext cx="436483" cy="434573"/>
          </a:xfrm>
          <a:prstGeom prst="ellipse">
            <a:avLst/>
          </a:pr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1800" dirty="0">
              <a:cs typeface="+mn-ea"/>
              <a:sym typeface="+mn-lt"/>
            </a:endParaRPr>
          </a:p>
        </p:txBody>
      </p:sp>
      <p:sp>
        <p:nvSpPr>
          <p:cNvPr id="26" name="Oval 60"/>
          <p:cNvSpPr>
            <a:spLocks noChangeAspect="1"/>
          </p:cNvSpPr>
          <p:nvPr/>
        </p:nvSpPr>
        <p:spPr>
          <a:xfrm>
            <a:off x="5120836" y="2153749"/>
            <a:ext cx="436483" cy="434573"/>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1800" dirty="0">
              <a:cs typeface="+mn-ea"/>
              <a:sym typeface="+mn-lt"/>
            </a:endParaRPr>
          </a:p>
        </p:txBody>
      </p:sp>
      <p:sp>
        <p:nvSpPr>
          <p:cNvPr id="27" name="Oval 61"/>
          <p:cNvSpPr>
            <a:spLocks noChangeAspect="1"/>
          </p:cNvSpPr>
          <p:nvPr/>
        </p:nvSpPr>
        <p:spPr>
          <a:xfrm>
            <a:off x="4708424" y="2558693"/>
            <a:ext cx="436483" cy="434573"/>
          </a:xfrm>
          <a:prstGeom prst="ellipse">
            <a:avLst/>
          </a:pr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1800" dirty="0">
              <a:cs typeface="+mn-ea"/>
              <a:sym typeface="+mn-lt"/>
            </a:endParaRPr>
          </a:p>
        </p:txBody>
      </p:sp>
      <p:sp>
        <p:nvSpPr>
          <p:cNvPr id="28" name="Text Placeholder 3"/>
          <p:cNvSpPr txBox="1"/>
          <p:nvPr/>
        </p:nvSpPr>
        <p:spPr>
          <a:xfrm>
            <a:off x="6415761" y="1397303"/>
            <a:ext cx="216716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a:t>
            </a:r>
            <a:endParaRPr lang="en-US" sz="1000" dirty="0">
              <a:solidFill>
                <a:schemeClr val="bg1">
                  <a:lumMod val="85000"/>
                </a:schemeClr>
              </a:solidFill>
              <a:cs typeface="+mn-ea"/>
              <a:sym typeface="+mn-lt"/>
            </a:endParaRPr>
          </a:p>
        </p:txBody>
      </p:sp>
      <p:sp>
        <p:nvSpPr>
          <p:cNvPr id="29" name="TextBox 28"/>
          <p:cNvSpPr txBox="1"/>
          <p:nvPr/>
        </p:nvSpPr>
        <p:spPr>
          <a:xfrm>
            <a:off x="764446" y="3892750"/>
            <a:ext cx="7472236" cy="461665"/>
          </a:xfrm>
          <a:prstGeom prst="rect">
            <a:avLst/>
          </a:prstGeom>
          <a:noFill/>
        </p:spPr>
        <p:txBody>
          <a:bodyPr wrap="square" lIns="0" tIns="0" rIns="0" bIns="0" rtlCol="0">
            <a:spAutoFit/>
          </a:bodyPr>
          <a:lstStyle/>
          <a:p>
            <a:pPr algn="ctr"/>
            <a:r>
              <a:rPr lang="zh-CN" altLang="en-US" sz="1000" dirty="0">
                <a:solidFill>
                  <a:schemeClr val="bg1">
                    <a:lumMod val="85000"/>
                  </a:schemeClr>
                </a:solidFill>
                <a:cs typeface="+mn-ea"/>
                <a:sym typeface="+mn-lt"/>
              </a:rPr>
              <a:t>此处添加详细文本描述，建议与标题相关并符合整体语言风格，语言描述尽量简洁生动。尽量将每页幻灯片的字数控制在</a:t>
            </a:r>
            <a:r>
              <a:rPr lang="en-US" altLang="zh-CN" sz="1000" dirty="0">
                <a:solidFill>
                  <a:schemeClr val="bg1">
                    <a:lumMod val="85000"/>
                  </a:schemeClr>
                </a:solidFill>
                <a:cs typeface="+mn-ea"/>
                <a:sym typeface="+mn-lt"/>
              </a:rPr>
              <a:t>200</a:t>
            </a:r>
            <a:r>
              <a:rPr lang="zh-CN" altLang="en-US" sz="1000" dirty="0">
                <a:solidFill>
                  <a:schemeClr val="bg1">
                    <a:lumMod val="85000"/>
                  </a:schemeClr>
                </a:solidFill>
                <a:cs typeface="+mn-ea"/>
                <a:sym typeface="+mn-lt"/>
              </a:rPr>
              <a:t>字以内，据统计每页幻灯片的最好控制在</a:t>
            </a:r>
            <a:r>
              <a:rPr lang="en-US" altLang="zh-CN" sz="1000" dirty="0">
                <a:solidFill>
                  <a:schemeClr val="bg1">
                    <a:lumMod val="85000"/>
                  </a:schemeClr>
                </a:solidFill>
                <a:cs typeface="+mn-ea"/>
                <a:sym typeface="+mn-lt"/>
              </a:rPr>
              <a:t>5</a:t>
            </a:r>
            <a:r>
              <a:rPr lang="zh-CN" altLang="en-US" sz="1000" dirty="0">
                <a:solidFill>
                  <a:schemeClr val="bg1">
                    <a:lumMod val="85000"/>
                  </a:schemeClr>
                </a:solidFill>
                <a:cs typeface="+mn-ea"/>
                <a:sym typeface="+mn-lt"/>
              </a:rPr>
              <a:t>分钟之内。此处添加详细文本描述，建议与标题相关并符合整体语言风格，语言描述尽量简洁生动。尽量将每页幻灯片的字数控制在</a:t>
            </a:r>
            <a:r>
              <a:rPr lang="en-US" altLang="zh-CN" sz="1000" dirty="0">
                <a:solidFill>
                  <a:schemeClr val="bg1">
                    <a:lumMod val="85000"/>
                  </a:schemeClr>
                </a:solidFill>
                <a:cs typeface="+mn-ea"/>
                <a:sym typeface="+mn-lt"/>
              </a:rPr>
              <a:t>200</a:t>
            </a:r>
            <a:r>
              <a:rPr lang="zh-CN" altLang="en-US" sz="1000" dirty="0">
                <a:solidFill>
                  <a:schemeClr val="bg1">
                    <a:lumMod val="85000"/>
                  </a:schemeClr>
                </a:solidFill>
                <a:cs typeface="+mn-ea"/>
                <a:sym typeface="+mn-lt"/>
              </a:rPr>
              <a:t>字以内，据统计每页幻灯片的最好控制在</a:t>
            </a:r>
            <a:r>
              <a:rPr lang="en-US" altLang="zh-CN" sz="1000" dirty="0">
                <a:solidFill>
                  <a:schemeClr val="bg1">
                    <a:lumMod val="85000"/>
                  </a:schemeClr>
                </a:solidFill>
                <a:cs typeface="+mn-ea"/>
                <a:sym typeface="+mn-lt"/>
              </a:rPr>
              <a:t>5</a:t>
            </a:r>
            <a:r>
              <a:rPr lang="zh-CN" altLang="en-US" sz="1000" dirty="0">
                <a:solidFill>
                  <a:schemeClr val="bg1">
                    <a:lumMod val="85000"/>
                  </a:schemeClr>
                </a:solidFill>
                <a:cs typeface="+mn-ea"/>
                <a:sym typeface="+mn-lt"/>
              </a:rPr>
              <a:t>分钟之内。</a:t>
            </a:r>
          </a:p>
        </p:txBody>
      </p:sp>
      <p:cxnSp>
        <p:nvCxnSpPr>
          <p:cNvPr id="30" name="Straight Connector 101"/>
          <p:cNvCxnSpPr/>
          <p:nvPr/>
        </p:nvCxnSpPr>
        <p:spPr>
          <a:xfrm>
            <a:off x="770496" y="3762085"/>
            <a:ext cx="7460136"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3"/>
          <p:cNvSpPr txBox="1"/>
          <p:nvPr/>
        </p:nvSpPr>
        <p:spPr>
          <a:xfrm>
            <a:off x="6142728" y="1820627"/>
            <a:ext cx="216716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a:t>
            </a:r>
            <a:endParaRPr lang="en-US" sz="1000" dirty="0">
              <a:solidFill>
                <a:schemeClr val="bg1">
                  <a:lumMod val="85000"/>
                </a:schemeClr>
              </a:solidFill>
              <a:cs typeface="+mn-ea"/>
              <a:sym typeface="+mn-lt"/>
            </a:endParaRPr>
          </a:p>
        </p:txBody>
      </p:sp>
      <p:sp>
        <p:nvSpPr>
          <p:cNvPr id="32" name="Text Placeholder 3"/>
          <p:cNvSpPr txBox="1"/>
          <p:nvPr/>
        </p:nvSpPr>
        <p:spPr>
          <a:xfrm>
            <a:off x="5870245" y="2243952"/>
            <a:ext cx="216716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a:t>
            </a:r>
            <a:endParaRPr lang="en-US" sz="1000" dirty="0">
              <a:solidFill>
                <a:schemeClr val="bg1">
                  <a:lumMod val="85000"/>
                </a:schemeClr>
              </a:solidFill>
              <a:cs typeface="+mn-ea"/>
              <a:sym typeface="+mn-lt"/>
            </a:endParaRPr>
          </a:p>
        </p:txBody>
      </p:sp>
      <p:sp>
        <p:nvSpPr>
          <p:cNvPr id="33" name="Text Placeholder 3"/>
          <p:cNvSpPr txBox="1"/>
          <p:nvPr/>
        </p:nvSpPr>
        <p:spPr>
          <a:xfrm>
            <a:off x="5511980" y="2667277"/>
            <a:ext cx="216716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a:t>
            </a:r>
            <a:endParaRPr lang="en-US" sz="1000" dirty="0">
              <a:solidFill>
                <a:schemeClr val="bg1">
                  <a:lumMod val="85000"/>
                </a:schemeClr>
              </a:solidFill>
              <a:cs typeface="+mn-ea"/>
              <a:sym typeface="+mn-lt"/>
            </a:endParaRPr>
          </a:p>
        </p:txBody>
      </p:sp>
      <p:sp>
        <p:nvSpPr>
          <p:cNvPr id="210" name="Freeform 143"/>
          <p:cNvSpPr>
            <a:spLocks noEditPoints="1"/>
          </p:cNvSpPr>
          <p:nvPr/>
        </p:nvSpPr>
        <p:spPr bwMode="auto">
          <a:xfrm>
            <a:off x="5909114" y="1424421"/>
            <a:ext cx="272603" cy="249982"/>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sp>
        <p:nvSpPr>
          <p:cNvPr id="211" name="Freeform 92"/>
          <p:cNvSpPr>
            <a:spLocks noEditPoints="1"/>
          </p:cNvSpPr>
          <p:nvPr/>
        </p:nvSpPr>
        <p:spPr bwMode="auto">
          <a:xfrm>
            <a:off x="5557318" y="1842098"/>
            <a:ext cx="257061" cy="260697"/>
          </a:xfrm>
          <a:custGeom>
            <a:avLst/>
            <a:gdLst>
              <a:gd name="T0" fmla="*/ 143 w 148"/>
              <a:gd name="T1" fmla="*/ 130 h 151"/>
              <a:gd name="T2" fmla="*/ 100 w 148"/>
              <a:gd name="T3" fmla="*/ 86 h 151"/>
              <a:gd name="T4" fmla="*/ 110 w 148"/>
              <a:gd name="T5" fmla="*/ 55 h 151"/>
              <a:gd name="T6" fmla="*/ 55 w 148"/>
              <a:gd name="T7" fmla="*/ 0 h 151"/>
              <a:gd name="T8" fmla="*/ 0 w 148"/>
              <a:gd name="T9" fmla="*/ 55 h 151"/>
              <a:gd name="T10" fmla="*/ 55 w 148"/>
              <a:gd name="T11" fmla="*/ 109 h 151"/>
              <a:gd name="T12" fmla="*/ 81 w 148"/>
              <a:gd name="T13" fmla="*/ 103 h 151"/>
              <a:gd name="T14" fmla="*/ 126 w 148"/>
              <a:gd name="T15" fmla="*/ 147 h 151"/>
              <a:gd name="T16" fmla="*/ 143 w 148"/>
              <a:gd name="T17" fmla="*/ 147 h 151"/>
              <a:gd name="T18" fmla="*/ 143 w 148"/>
              <a:gd name="T19" fmla="*/ 130 h 151"/>
              <a:gd name="T20" fmla="*/ 19 w 148"/>
              <a:gd name="T21" fmla="*/ 55 h 151"/>
              <a:gd name="T22" fmla="*/ 55 w 148"/>
              <a:gd name="T23" fmla="*/ 18 h 151"/>
              <a:gd name="T24" fmla="*/ 92 w 148"/>
              <a:gd name="T25" fmla="*/ 55 h 151"/>
              <a:gd name="T26" fmla="*/ 55 w 148"/>
              <a:gd name="T27" fmla="*/ 91 h 151"/>
              <a:gd name="T28" fmla="*/ 19 w 148"/>
              <a:gd name="T29" fmla="*/ 5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51">
                <a:moveTo>
                  <a:pt x="143" y="130"/>
                </a:moveTo>
                <a:cubicBezTo>
                  <a:pt x="100" y="86"/>
                  <a:pt x="100" y="86"/>
                  <a:pt x="100" y="86"/>
                </a:cubicBezTo>
                <a:cubicBezTo>
                  <a:pt x="106" y="77"/>
                  <a:pt x="110" y="67"/>
                  <a:pt x="110" y="55"/>
                </a:cubicBezTo>
                <a:cubicBezTo>
                  <a:pt x="110" y="24"/>
                  <a:pt x="85" y="0"/>
                  <a:pt x="55" y="0"/>
                </a:cubicBezTo>
                <a:cubicBezTo>
                  <a:pt x="25" y="0"/>
                  <a:pt x="0" y="24"/>
                  <a:pt x="0" y="55"/>
                </a:cubicBezTo>
                <a:cubicBezTo>
                  <a:pt x="0" y="85"/>
                  <a:pt x="25" y="109"/>
                  <a:pt x="55" y="109"/>
                </a:cubicBezTo>
                <a:cubicBezTo>
                  <a:pt x="65" y="109"/>
                  <a:pt x="74" y="107"/>
                  <a:pt x="81" y="103"/>
                </a:cubicBezTo>
                <a:cubicBezTo>
                  <a:pt x="126" y="147"/>
                  <a:pt x="126" y="147"/>
                  <a:pt x="126" y="147"/>
                </a:cubicBezTo>
                <a:cubicBezTo>
                  <a:pt x="130" y="151"/>
                  <a:pt x="138" y="151"/>
                  <a:pt x="143" y="147"/>
                </a:cubicBezTo>
                <a:cubicBezTo>
                  <a:pt x="148" y="142"/>
                  <a:pt x="148" y="134"/>
                  <a:pt x="143" y="130"/>
                </a:cubicBezTo>
                <a:close/>
                <a:moveTo>
                  <a:pt x="19" y="55"/>
                </a:moveTo>
                <a:cubicBezTo>
                  <a:pt x="19" y="34"/>
                  <a:pt x="35" y="18"/>
                  <a:pt x="55" y="18"/>
                </a:cubicBezTo>
                <a:cubicBezTo>
                  <a:pt x="75" y="18"/>
                  <a:pt x="92" y="34"/>
                  <a:pt x="92" y="55"/>
                </a:cubicBezTo>
                <a:cubicBezTo>
                  <a:pt x="92" y="75"/>
                  <a:pt x="75" y="91"/>
                  <a:pt x="55" y="91"/>
                </a:cubicBezTo>
                <a:cubicBezTo>
                  <a:pt x="35" y="91"/>
                  <a:pt x="19" y="75"/>
                  <a:pt x="19" y="55"/>
                </a:cubicBez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grpSp>
        <p:nvGrpSpPr>
          <p:cNvPr id="212" name="组合 211"/>
          <p:cNvGrpSpPr/>
          <p:nvPr/>
        </p:nvGrpSpPr>
        <p:grpSpPr>
          <a:xfrm>
            <a:off x="5218318" y="2258239"/>
            <a:ext cx="241518" cy="224985"/>
            <a:chOff x="6661150" y="233363"/>
            <a:chExt cx="320675" cy="300038"/>
          </a:xfrm>
          <a:solidFill>
            <a:schemeClr val="bg1"/>
          </a:solidFill>
        </p:grpSpPr>
        <p:sp>
          <p:nvSpPr>
            <p:cNvPr id="213"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14"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15"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16"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grpSp>
      <p:sp>
        <p:nvSpPr>
          <p:cNvPr id="217" name="Freeform 140"/>
          <p:cNvSpPr>
            <a:spLocks noEditPoints="1"/>
          </p:cNvSpPr>
          <p:nvPr/>
        </p:nvSpPr>
        <p:spPr bwMode="auto">
          <a:xfrm>
            <a:off x="4792644" y="2647567"/>
            <a:ext cx="268039" cy="266865"/>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4400" advTm="6359">
        <p14:honeycomb/>
      </p:transition>
    </mc:Choice>
    <mc:Fallback xmlns="">
      <p:transition spd="slow" advTm="635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upRight)">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1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lide(fromLeft)">
                                      <p:cBhvr>
                                        <p:cTn id="20" dur="500"/>
                                        <p:tgtEl>
                                          <p:spTgt spid="2"/>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slide(fromLeft)">
                                      <p:cBhvr>
                                        <p:cTn id="24" dur="500"/>
                                        <p:tgtEl>
                                          <p:spTgt spid="5"/>
                                        </p:tgtEl>
                                      </p:cBhvr>
                                    </p:animEffect>
                                  </p:childTnLst>
                                </p:cTn>
                              </p:par>
                            </p:childTnLst>
                          </p:cTn>
                        </p:par>
                        <p:par>
                          <p:cTn id="25" fill="hold">
                            <p:stCondLst>
                              <p:cond delay="2500"/>
                            </p:stCondLst>
                            <p:childTnLst>
                              <p:par>
                                <p:cTn id="26" presetID="1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Left)">
                                      <p:cBhvr>
                                        <p:cTn id="28" dur="500"/>
                                        <p:tgtEl>
                                          <p:spTgt spid="8"/>
                                        </p:tgtEl>
                                      </p:cBhvr>
                                    </p:animEffect>
                                  </p:childTnLst>
                                </p:cTn>
                              </p:par>
                            </p:childTnLst>
                          </p:cTn>
                        </p:par>
                        <p:par>
                          <p:cTn id="29" fill="hold">
                            <p:stCondLst>
                              <p:cond delay="3000"/>
                            </p:stCondLst>
                            <p:childTnLst>
                              <p:par>
                                <p:cTn id="30" presetID="12" presetClass="entr" presetSubtype="8"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500"/>
                                        <p:tgtEl>
                                          <p:spTgt spid="11"/>
                                        </p:tgtEl>
                                      </p:cBhvr>
                                    </p:animEffect>
                                  </p:childTnLst>
                                </p:cTn>
                              </p:par>
                            </p:childTnLst>
                          </p:cTn>
                        </p:par>
                        <p:par>
                          <p:cTn id="33" fill="hold">
                            <p:stCondLst>
                              <p:cond delay="3500"/>
                            </p:stCondLst>
                            <p:childTnLst>
                              <p:par>
                                <p:cTn id="34" presetID="23" presetClass="entr" presetSubtype="1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childTnLst>
                                </p:cTn>
                              </p:par>
                            </p:childTnLst>
                          </p:cTn>
                        </p:par>
                        <p:par>
                          <p:cTn id="38" fill="hold">
                            <p:stCondLst>
                              <p:cond delay="4000"/>
                            </p:stCondLst>
                            <p:childTnLst>
                              <p:par>
                                <p:cTn id="39" presetID="23" presetClass="entr" presetSubtype="16"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childTnLst>
                                </p:cTn>
                              </p:par>
                            </p:childTnLst>
                          </p:cTn>
                        </p:par>
                        <p:par>
                          <p:cTn id="43" fill="hold">
                            <p:stCondLst>
                              <p:cond delay="4500"/>
                            </p:stCondLst>
                            <p:childTnLst>
                              <p:par>
                                <p:cTn id="44" presetID="2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childTnLst>
                                </p:cTn>
                              </p:par>
                            </p:childTnLst>
                          </p:cTn>
                        </p:par>
                        <p:par>
                          <p:cTn id="48" fill="hold">
                            <p:stCondLst>
                              <p:cond delay="5000"/>
                            </p:stCondLst>
                            <p:childTnLst>
                              <p:par>
                                <p:cTn id="49" presetID="23" presetClass="entr" presetSubtype="16"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500" fill="hold"/>
                                        <p:tgtEl>
                                          <p:spTgt spid="27"/>
                                        </p:tgtEl>
                                        <p:attrNameLst>
                                          <p:attrName>ppt_w</p:attrName>
                                        </p:attrNameLst>
                                      </p:cBhvr>
                                      <p:tavLst>
                                        <p:tav tm="0">
                                          <p:val>
                                            <p:fltVal val="0"/>
                                          </p:val>
                                        </p:tav>
                                        <p:tav tm="100000">
                                          <p:val>
                                            <p:strVal val="#ppt_w"/>
                                          </p:val>
                                        </p:tav>
                                      </p:tavLst>
                                    </p:anim>
                                    <p:anim calcmode="lin" valueType="num">
                                      <p:cBhvr>
                                        <p:cTn id="52" dur="500" fill="hold"/>
                                        <p:tgtEl>
                                          <p:spTgt spid="27"/>
                                        </p:tgtEl>
                                        <p:attrNameLst>
                                          <p:attrName>ppt_h</p:attrName>
                                        </p:attrNameLst>
                                      </p:cBhvr>
                                      <p:tavLst>
                                        <p:tav tm="0">
                                          <p:val>
                                            <p:fltVal val="0"/>
                                          </p:val>
                                        </p:tav>
                                        <p:tav tm="100000">
                                          <p:val>
                                            <p:strVal val="#ppt_h"/>
                                          </p:val>
                                        </p:tav>
                                      </p:tavLst>
                                    </p:anim>
                                  </p:childTnLst>
                                </p:cTn>
                              </p:par>
                            </p:childTnLst>
                          </p:cTn>
                        </p:par>
                        <p:par>
                          <p:cTn id="53" fill="hold">
                            <p:stCondLst>
                              <p:cond delay="5500"/>
                            </p:stCondLst>
                            <p:childTnLst>
                              <p:par>
                                <p:cTn id="54" presetID="2" presetClass="entr" presetSubtype="2" accel="50000" decel="5000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1+#ppt_w/2"/>
                                          </p:val>
                                        </p:tav>
                                        <p:tav tm="100000">
                                          <p:val>
                                            <p:strVal val="#ppt_x"/>
                                          </p:val>
                                        </p:tav>
                                      </p:tavLst>
                                    </p:anim>
                                    <p:anim calcmode="lin" valueType="num">
                                      <p:cBhvr additive="base">
                                        <p:cTn id="57" dur="500" fill="hold"/>
                                        <p:tgtEl>
                                          <p:spTgt spid="28"/>
                                        </p:tgtEl>
                                        <p:attrNameLst>
                                          <p:attrName>ppt_y</p:attrName>
                                        </p:attrNameLst>
                                      </p:cBhvr>
                                      <p:tavLst>
                                        <p:tav tm="0">
                                          <p:val>
                                            <p:strVal val="#ppt_y"/>
                                          </p:val>
                                        </p:tav>
                                        <p:tav tm="100000">
                                          <p:val>
                                            <p:strVal val="#ppt_y"/>
                                          </p:val>
                                        </p:tav>
                                      </p:tavLst>
                                    </p:anim>
                                  </p:childTnLst>
                                </p:cTn>
                              </p:par>
                            </p:childTnLst>
                          </p:cTn>
                        </p:par>
                        <p:par>
                          <p:cTn id="58" fill="hold">
                            <p:stCondLst>
                              <p:cond delay="6000"/>
                            </p:stCondLst>
                            <p:childTnLst>
                              <p:par>
                                <p:cTn id="59" presetID="2" presetClass="entr" presetSubtype="2" accel="50000" decel="5000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1+#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childTnLst>
                          </p:cTn>
                        </p:par>
                        <p:par>
                          <p:cTn id="63" fill="hold">
                            <p:stCondLst>
                              <p:cond delay="6500"/>
                            </p:stCondLst>
                            <p:childTnLst>
                              <p:par>
                                <p:cTn id="64" presetID="2" presetClass="entr" presetSubtype="2" accel="50000" decel="5000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additive="base">
                                        <p:cTn id="66" dur="500" fill="hold"/>
                                        <p:tgtEl>
                                          <p:spTgt spid="32"/>
                                        </p:tgtEl>
                                        <p:attrNameLst>
                                          <p:attrName>ppt_x</p:attrName>
                                        </p:attrNameLst>
                                      </p:cBhvr>
                                      <p:tavLst>
                                        <p:tav tm="0">
                                          <p:val>
                                            <p:strVal val="1+#ppt_w/2"/>
                                          </p:val>
                                        </p:tav>
                                        <p:tav tm="100000">
                                          <p:val>
                                            <p:strVal val="#ppt_x"/>
                                          </p:val>
                                        </p:tav>
                                      </p:tavLst>
                                    </p:anim>
                                    <p:anim calcmode="lin" valueType="num">
                                      <p:cBhvr additive="base">
                                        <p:cTn id="67" dur="500" fill="hold"/>
                                        <p:tgtEl>
                                          <p:spTgt spid="32"/>
                                        </p:tgtEl>
                                        <p:attrNameLst>
                                          <p:attrName>ppt_y</p:attrName>
                                        </p:attrNameLst>
                                      </p:cBhvr>
                                      <p:tavLst>
                                        <p:tav tm="0">
                                          <p:val>
                                            <p:strVal val="#ppt_y"/>
                                          </p:val>
                                        </p:tav>
                                        <p:tav tm="100000">
                                          <p:val>
                                            <p:strVal val="#ppt_y"/>
                                          </p:val>
                                        </p:tav>
                                      </p:tavLst>
                                    </p:anim>
                                  </p:childTnLst>
                                </p:cTn>
                              </p:par>
                            </p:childTnLst>
                          </p:cTn>
                        </p:par>
                        <p:par>
                          <p:cTn id="68" fill="hold">
                            <p:stCondLst>
                              <p:cond delay="7000"/>
                            </p:stCondLst>
                            <p:childTnLst>
                              <p:par>
                                <p:cTn id="69" presetID="2" presetClass="entr" presetSubtype="2" accel="50000" decel="5000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1+#ppt_w/2"/>
                                          </p:val>
                                        </p:tav>
                                        <p:tav tm="100000">
                                          <p:val>
                                            <p:strVal val="#ppt_x"/>
                                          </p:val>
                                        </p:tav>
                                      </p:tavLst>
                                    </p:anim>
                                    <p:anim calcmode="lin" valueType="num">
                                      <p:cBhvr additive="base">
                                        <p:cTn id="72"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p:bldP spid="29" grpId="0"/>
      <p:bldP spid="31"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bwMode="auto">
          <a:xfrm>
            <a:off x="867188" y="1302304"/>
            <a:ext cx="1281676" cy="1240077"/>
            <a:chOff x="567" y="879"/>
            <a:chExt cx="872" cy="837"/>
          </a:xfrm>
        </p:grpSpPr>
        <p:sp>
          <p:nvSpPr>
            <p:cNvPr id="3" name="Freeform 9"/>
            <p:cNvSpPr>
              <a:spLocks noEditPoints="1"/>
            </p:cNvSpPr>
            <p:nvPr/>
          </p:nvSpPr>
          <p:spPr bwMode="auto">
            <a:xfrm>
              <a:off x="755" y="1039"/>
              <a:ext cx="684" cy="677"/>
            </a:xfrm>
            <a:custGeom>
              <a:avLst/>
              <a:gdLst>
                <a:gd name="T0" fmla="*/ 8520492 w 295"/>
                <a:gd name="T1" fmla="*/ 0 h 295"/>
                <a:gd name="T2" fmla="*/ 0 w 295"/>
                <a:gd name="T3" fmla="*/ 8275936 h 295"/>
                <a:gd name="T4" fmla="*/ 8520492 w 295"/>
                <a:gd name="T5" fmla="*/ 16495950 h 295"/>
                <a:gd name="T6" fmla="*/ 16983407 w 295"/>
                <a:gd name="T7" fmla="*/ 8275936 h 295"/>
                <a:gd name="T8" fmla="*/ 8520492 w 295"/>
                <a:gd name="T9" fmla="*/ 0 h 295"/>
                <a:gd name="T10" fmla="*/ 8520492 w 295"/>
                <a:gd name="T11" fmla="*/ 12357980 h 295"/>
                <a:gd name="T12" fmla="*/ 4260248 w 295"/>
                <a:gd name="T13" fmla="*/ 8275936 h 295"/>
                <a:gd name="T14" fmla="*/ 8520492 w 295"/>
                <a:gd name="T15" fmla="*/ 4137963 h 295"/>
                <a:gd name="T16" fmla="*/ 12723160 w 295"/>
                <a:gd name="T17" fmla="*/ 8275936 h 295"/>
                <a:gd name="T18" fmla="*/ 8520492 w 295"/>
                <a:gd name="T19" fmla="*/ 12357980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295"/>
                <a:gd name="T32" fmla="*/ 295 w 295"/>
                <a:gd name="T33" fmla="*/ 295 h 2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295">
                  <a:moveTo>
                    <a:pt x="148" y="0"/>
                  </a:moveTo>
                  <a:cubicBezTo>
                    <a:pt x="66" y="0"/>
                    <a:pt x="0" y="66"/>
                    <a:pt x="0" y="148"/>
                  </a:cubicBezTo>
                  <a:cubicBezTo>
                    <a:pt x="0" y="229"/>
                    <a:pt x="66" y="295"/>
                    <a:pt x="148" y="295"/>
                  </a:cubicBezTo>
                  <a:cubicBezTo>
                    <a:pt x="229" y="295"/>
                    <a:pt x="295" y="229"/>
                    <a:pt x="295" y="148"/>
                  </a:cubicBezTo>
                  <a:cubicBezTo>
                    <a:pt x="295" y="66"/>
                    <a:pt x="229" y="0"/>
                    <a:pt x="148" y="0"/>
                  </a:cubicBezTo>
                  <a:close/>
                  <a:moveTo>
                    <a:pt x="148" y="221"/>
                  </a:moveTo>
                  <a:cubicBezTo>
                    <a:pt x="107" y="221"/>
                    <a:pt x="74" y="188"/>
                    <a:pt x="74" y="148"/>
                  </a:cubicBezTo>
                  <a:cubicBezTo>
                    <a:pt x="74" y="107"/>
                    <a:pt x="107" y="74"/>
                    <a:pt x="148" y="74"/>
                  </a:cubicBezTo>
                  <a:cubicBezTo>
                    <a:pt x="188" y="74"/>
                    <a:pt x="221" y="107"/>
                    <a:pt x="221" y="148"/>
                  </a:cubicBezTo>
                  <a:cubicBezTo>
                    <a:pt x="221" y="188"/>
                    <a:pt x="188" y="221"/>
                    <a:pt x="148" y="221"/>
                  </a:cubicBezTo>
                  <a:close/>
                </a:path>
              </a:pathLst>
            </a:custGeom>
            <a:solidFill>
              <a:schemeClr val="bg2"/>
            </a:solidFill>
            <a:ln w="9525">
              <a:noFill/>
              <a:round/>
            </a:ln>
          </p:spPr>
          <p:txBody>
            <a:bodyPr/>
            <a:lstStyle/>
            <a:p>
              <a:endParaRPr lang="zh-CN" altLang="en-US" dirty="0">
                <a:cs typeface="+mn-ea"/>
                <a:sym typeface="+mn-lt"/>
              </a:endParaRPr>
            </a:p>
          </p:txBody>
        </p:sp>
        <p:sp>
          <p:nvSpPr>
            <p:cNvPr id="4" name="Freeform 10"/>
            <p:cNvSpPr/>
            <p:nvPr/>
          </p:nvSpPr>
          <p:spPr bwMode="auto">
            <a:xfrm>
              <a:off x="567" y="879"/>
              <a:ext cx="507" cy="500"/>
            </a:xfrm>
            <a:custGeom>
              <a:avLst/>
              <a:gdLst>
                <a:gd name="T0" fmla="*/ 12667717 w 218"/>
                <a:gd name="T1" fmla="*/ 6075129 h 218"/>
                <a:gd name="T2" fmla="*/ 12667717 w 218"/>
                <a:gd name="T3" fmla="*/ 0 h 218"/>
                <a:gd name="T4" fmla="*/ 0 w 218"/>
                <a:gd name="T5" fmla="*/ 12150258 h 218"/>
                <a:gd name="T6" fmla="*/ 6333859 w 218"/>
                <a:gd name="T7" fmla="*/ 12150258 h 218"/>
                <a:gd name="T8" fmla="*/ 12667717 w 218"/>
                <a:gd name="T9" fmla="*/ 6075129 h 218"/>
                <a:gd name="T10" fmla="*/ 0 60000 65536"/>
                <a:gd name="T11" fmla="*/ 0 60000 65536"/>
                <a:gd name="T12" fmla="*/ 0 60000 65536"/>
                <a:gd name="T13" fmla="*/ 0 60000 65536"/>
                <a:gd name="T14" fmla="*/ 0 60000 65536"/>
                <a:gd name="T15" fmla="*/ 0 w 218"/>
                <a:gd name="T16" fmla="*/ 0 h 218"/>
                <a:gd name="T17" fmla="*/ 218 w 218"/>
                <a:gd name="T18" fmla="*/ 218 h 218"/>
              </a:gdLst>
              <a:ahLst/>
              <a:cxnLst>
                <a:cxn ang="T10">
                  <a:pos x="T0" y="T1"/>
                </a:cxn>
                <a:cxn ang="T11">
                  <a:pos x="T2" y="T3"/>
                </a:cxn>
                <a:cxn ang="T12">
                  <a:pos x="T4" y="T5"/>
                </a:cxn>
                <a:cxn ang="T13">
                  <a:pos x="T6" y="T7"/>
                </a:cxn>
                <a:cxn ang="T14">
                  <a:pos x="T8" y="T9"/>
                </a:cxn>
              </a:cxnLst>
              <a:rect l="T15" t="T16" r="T17" b="T18"/>
              <a:pathLst>
                <a:path w="218" h="218">
                  <a:moveTo>
                    <a:pt x="218" y="109"/>
                  </a:moveTo>
                  <a:cubicBezTo>
                    <a:pt x="218" y="0"/>
                    <a:pt x="218" y="0"/>
                    <a:pt x="218" y="0"/>
                  </a:cubicBezTo>
                  <a:cubicBezTo>
                    <a:pt x="97" y="0"/>
                    <a:pt x="0" y="98"/>
                    <a:pt x="0" y="218"/>
                  </a:cubicBezTo>
                  <a:cubicBezTo>
                    <a:pt x="109" y="218"/>
                    <a:pt x="109" y="218"/>
                    <a:pt x="109" y="218"/>
                  </a:cubicBezTo>
                  <a:cubicBezTo>
                    <a:pt x="109" y="158"/>
                    <a:pt x="157" y="109"/>
                    <a:pt x="218" y="109"/>
                  </a:cubicBezTo>
                  <a:close/>
                </a:path>
              </a:pathLst>
            </a:custGeom>
            <a:solidFill>
              <a:srgbClr val="CBBD99"/>
            </a:solidFill>
            <a:ln w="9525">
              <a:noFill/>
              <a:round/>
            </a:ln>
          </p:spPr>
          <p:txBody>
            <a:bodyPr/>
            <a:lstStyle/>
            <a:p>
              <a:endParaRPr lang="zh-CN" altLang="en-US" dirty="0">
                <a:cs typeface="+mn-ea"/>
                <a:sym typeface="+mn-lt"/>
              </a:endParaRPr>
            </a:p>
          </p:txBody>
        </p:sp>
      </p:grpSp>
      <p:sp>
        <p:nvSpPr>
          <p:cNvPr id="5" name="TextBox 58"/>
          <p:cNvSpPr txBox="1">
            <a:spLocks noChangeArrowheads="1"/>
          </p:cNvSpPr>
          <p:nvPr/>
        </p:nvSpPr>
        <p:spPr bwMode="auto">
          <a:xfrm>
            <a:off x="1329754" y="1894933"/>
            <a:ext cx="560852" cy="314249"/>
          </a:xfrm>
          <a:prstGeom prst="rect">
            <a:avLst/>
          </a:prstGeom>
          <a:noFill/>
          <a:ln w="9525">
            <a:noFill/>
            <a:miter lim="800000"/>
          </a:ln>
        </p:spPr>
        <p:txBody>
          <a:bodyPr wrap="none" lIns="67370" tIns="33685" rIns="67370" bIns="33685">
            <a:spAutoFit/>
          </a:bodyPr>
          <a:lstStyle/>
          <a:p>
            <a:pPr algn="ctr" defTabSz="802005"/>
            <a:r>
              <a:rPr lang="en-US" altLang="zh-CN" b="0" dirty="0">
                <a:solidFill>
                  <a:schemeClr val="bg1">
                    <a:lumMod val="85000"/>
                  </a:schemeClr>
                </a:solidFill>
                <a:cs typeface="+mn-ea"/>
                <a:sym typeface="+mn-lt"/>
              </a:rPr>
              <a:t>25%</a:t>
            </a:r>
            <a:endParaRPr lang="zh-CN" altLang="en-US" b="0" dirty="0">
              <a:solidFill>
                <a:schemeClr val="bg1">
                  <a:lumMod val="85000"/>
                </a:schemeClr>
              </a:solidFill>
              <a:cs typeface="+mn-ea"/>
              <a:sym typeface="+mn-lt"/>
            </a:endParaRPr>
          </a:p>
        </p:txBody>
      </p:sp>
      <p:grpSp>
        <p:nvGrpSpPr>
          <p:cNvPr id="6" name="Group 27"/>
          <p:cNvGrpSpPr/>
          <p:nvPr/>
        </p:nvGrpSpPr>
        <p:grpSpPr bwMode="auto">
          <a:xfrm>
            <a:off x="2689755" y="1302304"/>
            <a:ext cx="1275796" cy="1477128"/>
            <a:chOff x="1830" y="879"/>
            <a:chExt cx="868" cy="997"/>
          </a:xfrm>
        </p:grpSpPr>
        <p:sp>
          <p:nvSpPr>
            <p:cNvPr id="7" name="Freeform 14"/>
            <p:cNvSpPr>
              <a:spLocks noEditPoints="1"/>
            </p:cNvSpPr>
            <p:nvPr/>
          </p:nvSpPr>
          <p:spPr bwMode="auto">
            <a:xfrm>
              <a:off x="2016" y="1039"/>
              <a:ext cx="682" cy="677"/>
            </a:xfrm>
            <a:custGeom>
              <a:avLst/>
              <a:gdLst>
                <a:gd name="T0" fmla="*/ 8481342 w 294"/>
                <a:gd name="T1" fmla="*/ 0 h 295"/>
                <a:gd name="T2" fmla="*/ 0 w 294"/>
                <a:gd name="T3" fmla="*/ 8277772 h 295"/>
                <a:gd name="T4" fmla="*/ 8481342 w 294"/>
                <a:gd name="T5" fmla="*/ 16499612 h 295"/>
                <a:gd name="T6" fmla="*/ 16962674 w 294"/>
                <a:gd name="T7" fmla="*/ 8277772 h 295"/>
                <a:gd name="T8" fmla="*/ 8481342 w 294"/>
                <a:gd name="T9" fmla="*/ 0 h 295"/>
                <a:gd name="T10" fmla="*/ 8481342 w 294"/>
                <a:gd name="T11" fmla="*/ 12360716 h 295"/>
                <a:gd name="T12" fmla="*/ 4211825 w 294"/>
                <a:gd name="T13" fmla="*/ 8277772 h 295"/>
                <a:gd name="T14" fmla="*/ 8481342 w 294"/>
                <a:gd name="T15" fmla="*/ 4138879 h 295"/>
                <a:gd name="T16" fmla="*/ 12750848 w 294"/>
                <a:gd name="T17" fmla="*/ 8277772 h 295"/>
                <a:gd name="T18" fmla="*/ 8481342 w 294"/>
                <a:gd name="T19" fmla="*/ 12360716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4"/>
                <a:gd name="T31" fmla="*/ 0 h 295"/>
                <a:gd name="T32" fmla="*/ 294 w 294"/>
                <a:gd name="T33" fmla="*/ 295 h 2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4" h="295">
                  <a:moveTo>
                    <a:pt x="147" y="0"/>
                  </a:moveTo>
                  <a:cubicBezTo>
                    <a:pt x="66" y="0"/>
                    <a:pt x="0" y="66"/>
                    <a:pt x="0" y="148"/>
                  </a:cubicBezTo>
                  <a:cubicBezTo>
                    <a:pt x="0" y="229"/>
                    <a:pt x="66" y="295"/>
                    <a:pt x="147" y="295"/>
                  </a:cubicBezTo>
                  <a:cubicBezTo>
                    <a:pt x="228" y="295"/>
                    <a:pt x="294" y="229"/>
                    <a:pt x="294" y="148"/>
                  </a:cubicBezTo>
                  <a:cubicBezTo>
                    <a:pt x="294" y="66"/>
                    <a:pt x="228" y="0"/>
                    <a:pt x="147" y="0"/>
                  </a:cubicBezTo>
                  <a:close/>
                  <a:moveTo>
                    <a:pt x="147" y="221"/>
                  </a:moveTo>
                  <a:cubicBezTo>
                    <a:pt x="106" y="221"/>
                    <a:pt x="73" y="188"/>
                    <a:pt x="73" y="148"/>
                  </a:cubicBezTo>
                  <a:cubicBezTo>
                    <a:pt x="73" y="107"/>
                    <a:pt x="106" y="74"/>
                    <a:pt x="147" y="74"/>
                  </a:cubicBezTo>
                  <a:cubicBezTo>
                    <a:pt x="188" y="74"/>
                    <a:pt x="221" y="107"/>
                    <a:pt x="221" y="148"/>
                  </a:cubicBezTo>
                  <a:cubicBezTo>
                    <a:pt x="221" y="188"/>
                    <a:pt x="188" y="221"/>
                    <a:pt x="147" y="221"/>
                  </a:cubicBezTo>
                  <a:close/>
                </a:path>
              </a:pathLst>
            </a:custGeom>
            <a:solidFill>
              <a:schemeClr val="bg2"/>
            </a:solidFill>
            <a:ln w="9525">
              <a:noFill/>
              <a:round/>
            </a:ln>
          </p:spPr>
          <p:txBody>
            <a:bodyPr/>
            <a:lstStyle/>
            <a:p>
              <a:endParaRPr lang="zh-CN" altLang="en-US" dirty="0">
                <a:cs typeface="+mn-ea"/>
                <a:sym typeface="+mn-lt"/>
              </a:endParaRPr>
            </a:p>
          </p:txBody>
        </p:sp>
        <p:sp>
          <p:nvSpPr>
            <p:cNvPr id="8" name="Freeform 15"/>
            <p:cNvSpPr/>
            <p:nvPr/>
          </p:nvSpPr>
          <p:spPr bwMode="auto">
            <a:xfrm>
              <a:off x="1830" y="879"/>
              <a:ext cx="504" cy="997"/>
            </a:xfrm>
            <a:custGeom>
              <a:avLst/>
              <a:gdLst>
                <a:gd name="T0" fmla="*/ 6255272 w 217"/>
                <a:gd name="T1" fmla="*/ 12126409 h 435"/>
                <a:gd name="T2" fmla="*/ 12568442 w 217"/>
                <a:gd name="T3" fmla="*/ 6063209 h 435"/>
                <a:gd name="T4" fmla="*/ 12568442 w 217"/>
                <a:gd name="T5" fmla="*/ 0 h 435"/>
                <a:gd name="T6" fmla="*/ 0 w 217"/>
                <a:gd name="T7" fmla="*/ 12126409 h 435"/>
                <a:gd name="T8" fmla="*/ 12568442 w 217"/>
                <a:gd name="T9" fmla="*/ 24197206 h 435"/>
                <a:gd name="T10" fmla="*/ 12568442 w 217"/>
                <a:gd name="T11" fmla="*/ 18133986 h 435"/>
                <a:gd name="T12" fmla="*/ 6255272 w 217"/>
                <a:gd name="T13" fmla="*/ 12126409 h 435"/>
                <a:gd name="T14" fmla="*/ 0 60000 65536"/>
                <a:gd name="T15" fmla="*/ 0 60000 65536"/>
                <a:gd name="T16" fmla="*/ 0 60000 65536"/>
                <a:gd name="T17" fmla="*/ 0 60000 65536"/>
                <a:gd name="T18" fmla="*/ 0 60000 65536"/>
                <a:gd name="T19" fmla="*/ 0 60000 65536"/>
                <a:gd name="T20" fmla="*/ 0 60000 65536"/>
                <a:gd name="T21" fmla="*/ 0 w 217"/>
                <a:gd name="T22" fmla="*/ 0 h 435"/>
                <a:gd name="T23" fmla="*/ 217 w 217"/>
                <a:gd name="T24" fmla="*/ 435 h 4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435">
                  <a:moveTo>
                    <a:pt x="108" y="218"/>
                  </a:moveTo>
                  <a:cubicBezTo>
                    <a:pt x="108" y="158"/>
                    <a:pt x="157" y="109"/>
                    <a:pt x="217" y="109"/>
                  </a:cubicBezTo>
                  <a:cubicBezTo>
                    <a:pt x="217" y="0"/>
                    <a:pt x="217" y="0"/>
                    <a:pt x="217" y="0"/>
                  </a:cubicBezTo>
                  <a:cubicBezTo>
                    <a:pt x="97" y="0"/>
                    <a:pt x="0" y="98"/>
                    <a:pt x="0" y="218"/>
                  </a:cubicBezTo>
                  <a:cubicBezTo>
                    <a:pt x="0" y="338"/>
                    <a:pt x="97" y="435"/>
                    <a:pt x="217" y="435"/>
                  </a:cubicBezTo>
                  <a:cubicBezTo>
                    <a:pt x="217" y="326"/>
                    <a:pt x="217" y="326"/>
                    <a:pt x="217" y="326"/>
                  </a:cubicBezTo>
                  <a:cubicBezTo>
                    <a:pt x="157" y="326"/>
                    <a:pt x="108" y="278"/>
                    <a:pt x="108" y="218"/>
                  </a:cubicBezTo>
                  <a:close/>
                </a:path>
              </a:pathLst>
            </a:custGeom>
            <a:solidFill>
              <a:srgbClr val="AC955C"/>
            </a:solidFill>
            <a:ln w="9525">
              <a:noFill/>
              <a:round/>
            </a:ln>
          </p:spPr>
          <p:txBody>
            <a:bodyPr/>
            <a:lstStyle/>
            <a:p>
              <a:endParaRPr lang="zh-CN" altLang="en-US" dirty="0">
                <a:cs typeface="+mn-ea"/>
                <a:sym typeface="+mn-lt"/>
              </a:endParaRPr>
            </a:p>
          </p:txBody>
        </p:sp>
      </p:grpSp>
      <p:sp>
        <p:nvSpPr>
          <p:cNvPr id="9" name="TextBox 59"/>
          <p:cNvSpPr txBox="1">
            <a:spLocks noChangeArrowheads="1"/>
          </p:cNvSpPr>
          <p:nvPr/>
        </p:nvSpPr>
        <p:spPr bwMode="auto">
          <a:xfrm>
            <a:off x="3181782" y="1894933"/>
            <a:ext cx="559249" cy="314249"/>
          </a:xfrm>
          <a:prstGeom prst="rect">
            <a:avLst/>
          </a:prstGeom>
          <a:noFill/>
          <a:ln w="9525">
            <a:noFill/>
            <a:miter lim="800000"/>
          </a:ln>
        </p:spPr>
        <p:txBody>
          <a:bodyPr wrap="none" lIns="67370" tIns="33685" rIns="67370" bIns="33685">
            <a:spAutoFit/>
          </a:bodyPr>
          <a:lstStyle/>
          <a:p>
            <a:pPr algn="ctr" defTabSz="802005"/>
            <a:r>
              <a:rPr lang="en-US" altLang="zh-CN" b="0">
                <a:solidFill>
                  <a:schemeClr val="bg1">
                    <a:lumMod val="85000"/>
                  </a:schemeClr>
                </a:solidFill>
                <a:cs typeface="+mn-ea"/>
                <a:sym typeface="+mn-lt"/>
              </a:rPr>
              <a:t>50%</a:t>
            </a:r>
            <a:endParaRPr lang="zh-CN" altLang="en-US" b="0">
              <a:solidFill>
                <a:schemeClr val="bg1">
                  <a:lumMod val="85000"/>
                </a:schemeClr>
              </a:solidFill>
              <a:cs typeface="+mn-ea"/>
              <a:sym typeface="+mn-lt"/>
            </a:endParaRPr>
          </a:p>
        </p:txBody>
      </p:sp>
      <p:grpSp>
        <p:nvGrpSpPr>
          <p:cNvPr id="10" name="Group 29"/>
          <p:cNvGrpSpPr/>
          <p:nvPr/>
        </p:nvGrpSpPr>
        <p:grpSpPr bwMode="auto">
          <a:xfrm>
            <a:off x="4538778" y="1302304"/>
            <a:ext cx="1483040" cy="1477128"/>
            <a:chOff x="3088" y="879"/>
            <a:chExt cx="1009" cy="997"/>
          </a:xfrm>
        </p:grpSpPr>
        <p:sp>
          <p:nvSpPr>
            <p:cNvPr id="11" name="Freeform 19"/>
            <p:cNvSpPr>
              <a:spLocks noEditPoints="1"/>
            </p:cNvSpPr>
            <p:nvPr/>
          </p:nvSpPr>
          <p:spPr bwMode="auto">
            <a:xfrm>
              <a:off x="3276" y="1039"/>
              <a:ext cx="683" cy="677"/>
            </a:xfrm>
            <a:custGeom>
              <a:avLst/>
              <a:gdLst>
                <a:gd name="T0" fmla="*/ 8485063 w 295"/>
                <a:gd name="T1" fmla="*/ 0 h 295"/>
                <a:gd name="T2" fmla="*/ 0 w 295"/>
                <a:gd name="T3" fmla="*/ 8277772 h 295"/>
                <a:gd name="T4" fmla="*/ 8485063 w 295"/>
                <a:gd name="T5" fmla="*/ 16499612 h 295"/>
                <a:gd name="T6" fmla="*/ 16912800 w 295"/>
                <a:gd name="T7" fmla="*/ 8277772 h 295"/>
                <a:gd name="T8" fmla="*/ 8485063 w 295"/>
                <a:gd name="T9" fmla="*/ 0 h 295"/>
                <a:gd name="T10" fmla="*/ 8485063 w 295"/>
                <a:gd name="T11" fmla="*/ 12360716 h 295"/>
                <a:gd name="T12" fmla="*/ 4242531 w 295"/>
                <a:gd name="T13" fmla="*/ 8277772 h 295"/>
                <a:gd name="T14" fmla="*/ 8485063 w 295"/>
                <a:gd name="T15" fmla="*/ 4138879 h 295"/>
                <a:gd name="T16" fmla="*/ 12670275 w 295"/>
                <a:gd name="T17" fmla="*/ 8277772 h 295"/>
                <a:gd name="T18" fmla="*/ 8485063 w 295"/>
                <a:gd name="T19" fmla="*/ 12360716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295"/>
                <a:gd name="T32" fmla="*/ 295 w 295"/>
                <a:gd name="T33" fmla="*/ 295 h 2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295">
                  <a:moveTo>
                    <a:pt x="148" y="0"/>
                  </a:moveTo>
                  <a:cubicBezTo>
                    <a:pt x="66" y="0"/>
                    <a:pt x="0" y="66"/>
                    <a:pt x="0" y="148"/>
                  </a:cubicBezTo>
                  <a:cubicBezTo>
                    <a:pt x="0" y="229"/>
                    <a:pt x="66" y="295"/>
                    <a:pt x="148" y="295"/>
                  </a:cubicBezTo>
                  <a:cubicBezTo>
                    <a:pt x="229" y="295"/>
                    <a:pt x="295" y="229"/>
                    <a:pt x="295" y="148"/>
                  </a:cubicBezTo>
                  <a:cubicBezTo>
                    <a:pt x="295" y="66"/>
                    <a:pt x="229" y="0"/>
                    <a:pt x="148" y="0"/>
                  </a:cubicBezTo>
                  <a:close/>
                  <a:moveTo>
                    <a:pt x="148" y="221"/>
                  </a:moveTo>
                  <a:cubicBezTo>
                    <a:pt x="107" y="221"/>
                    <a:pt x="74" y="188"/>
                    <a:pt x="74" y="148"/>
                  </a:cubicBezTo>
                  <a:cubicBezTo>
                    <a:pt x="74" y="107"/>
                    <a:pt x="107" y="74"/>
                    <a:pt x="148" y="74"/>
                  </a:cubicBezTo>
                  <a:cubicBezTo>
                    <a:pt x="188" y="74"/>
                    <a:pt x="221" y="107"/>
                    <a:pt x="221" y="148"/>
                  </a:cubicBezTo>
                  <a:cubicBezTo>
                    <a:pt x="221" y="188"/>
                    <a:pt x="188" y="221"/>
                    <a:pt x="148" y="221"/>
                  </a:cubicBezTo>
                  <a:close/>
                </a:path>
              </a:pathLst>
            </a:custGeom>
            <a:solidFill>
              <a:schemeClr val="bg2"/>
            </a:solidFill>
            <a:ln w="9525">
              <a:noFill/>
              <a:round/>
            </a:ln>
          </p:spPr>
          <p:txBody>
            <a:bodyPr/>
            <a:lstStyle/>
            <a:p>
              <a:endParaRPr lang="zh-CN" altLang="en-US" dirty="0">
                <a:cs typeface="+mn-ea"/>
                <a:sym typeface="+mn-lt"/>
              </a:endParaRPr>
            </a:p>
          </p:txBody>
        </p:sp>
        <p:sp>
          <p:nvSpPr>
            <p:cNvPr id="12" name="Freeform 20"/>
            <p:cNvSpPr/>
            <p:nvPr/>
          </p:nvSpPr>
          <p:spPr bwMode="auto">
            <a:xfrm>
              <a:off x="3088" y="879"/>
              <a:ext cx="1009" cy="997"/>
            </a:xfrm>
            <a:custGeom>
              <a:avLst/>
              <a:gdLst>
                <a:gd name="T0" fmla="*/ 25081469 w 435"/>
                <a:gd name="T1" fmla="*/ 12126409 h 435"/>
                <a:gd name="T2" fmla="*/ 18796691 w 435"/>
                <a:gd name="T3" fmla="*/ 12126409 h 435"/>
                <a:gd name="T4" fmla="*/ 18796691 w 435"/>
                <a:gd name="T5" fmla="*/ 12126409 h 435"/>
                <a:gd name="T6" fmla="*/ 12569571 w 435"/>
                <a:gd name="T7" fmla="*/ 18133986 h 435"/>
                <a:gd name="T8" fmla="*/ 6284786 w 435"/>
                <a:gd name="T9" fmla="*/ 12126409 h 435"/>
                <a:gd name="T10" fmla="*/ 12569571 w 435"/>
                <a:gd name="T11" fmla="*/ 6063209 h 435"/>
                <a:gd name="T12" fmla="*/ 12569571 w 435"/>
                <a:gd name="T13" fmla="*/ 0 h 435"/>
                <a:gd name="T14" fmla="*/ 0 w 435"/>
                <a:gd name="T15" fmla="*/ 12126409 h 435"/>
                <a:gd name="T16" fmla="*/ 12569571 w 435"/>
                <a:gd name="T17" fmla="*/ 24197206 h 435"/>
                <a:gd name="T18" fmla="*/ 25081469 w 435"/>
                <a:gd name="T19" fmla="*/ 12126409 h 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5"/>
                <a:gd name="T31" fmla="*/ 0 h 435"/>
                <a:gd name="T32" fmla="*/ 435 w 435"/>
                <a:gd name="T33" fmla="*/ 435 h 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5" h="435">
                  <a:moveTo>
                    <a:pt x="435" y="218"/>
                  </a:moveTo>
                  <a:cubicBezTo>
                    <a:pt x="326" y="218"/>
                    <a:pt x="326" y="218"/>
                    <a:pt x="326" y="218"/>
                  </a:cubicBezTo>
                  <a:cubicBezTo>
                    <a:pt x="326" y="218"/>
                    <a:pt x="326" y="218"/>
                    <a:pt x="326" y="218"/>
                  </a:cubicBezTo>
                  <a:cubicBezTo>
                    <a:pt x="326" y="278"/>
                    <a:pt x="278" y="326"/>
                    <a:pt x="218" y="326"/>
                  </a:cubicBezTo>
                  <a:cubicBezTo>
                    <a:pt x="158" y="326"/>
                    <a:pt x="109" y="278"/>
                    <a:pt x="109" y="218"/>
                  </a:cubicBezTo>
                  <a:cubicBezTo>
                    <a:pt x="109" y="158"/>
                    <a:pt x="158" y="109"/>
                    <a:pt x="218" y="109"/>
                  </a:cubicBezTo>
                  <a:cubicBezTo>
                    <a:pt x="218" y="0"/>
                    <a:pt x="218" y="0"/>
                    <a:pt x="218" y="0"/>
                  </a:cubicBezTo>
                  <a:cubicBezTo>
                    <a:pt x="98" y="0"/>
                    <a:pt x="0" y="98"/>
                    <a:pt x="0" y="218"/>
                  </a:cubicBezTo>
                  <a:cubicBezTo>
                    <a:pt x="0" y="338"/>
                    <a:pt x="98" y="435"/>
                    <a:pt x="218" y="435"/>
                  </a:cubicBezTo>
                  <a:cubicBezTo>
                    <a:pt x="338" y="435"/>
                    <a:pt x="435" y="338"/>
                    <a:pt x="435" y="218"/>
                  </a:cubicBezTo>
                  <a:close/>
                </a:path>
              </a:pathLst>
            </a:custGeom>
            <a:solidFill>
              <a:srgbClr val="CBBD99"/>
            </a:solidFill>
            <a:ln w="9525">
              <a:noFill/>
              <a:round/>
            </a:ln>
          </p:spPr>
          <p:txBody>
            <a:bodyPr/>
            <a:lstStyle/>
            <a:p>
              <a:endParaRPr lang="zh-CN" altLang="en-US" dirty="0">
                <a:cs typeface="+mn-ea"/>
                <a:sym typeface="+mn-lt"/>
              </a:endParaRPr>
            </a:p>
          </p:txBody>
        </p:sp>
      </p:grpSp>
      <p:sp>
        <p:nvSpPr>
          <p:cNvPr id="13" name="TextBox 60"/>
          <p:cNvSpPr txBox="1">
            <a:spLocks noChangeArrowheads="1"/>
          </p:cNvSpPr>
          <p:nvPr/>
        </p:nvSpPr>
        <p:spPr bwMode="auto">
          <a:xfrm>
            <a:off x="5036751" y="1894933"/>
            <a:ext cx="557646" cy="314249"/>
          </a:xfrm>
          <a:prstGeom prst="rect">
            <a:avLst/>
          </a:prstGeom>
          <a:noFill/>
          <a:ln w="9525">
            <a:noFill/>
            <a:miter lim="800000"/>
          </a:ln>
        </p:spPr>
        <p:txBody>
          <a:bodyPr wrap="none" lIns="67370" tIns="33685" rIns="67370" bIns="33685">
            <a:spAutoFit/>
          </a:bodyPr>
          <a:lstStyle/>
          <a:p>
            <a:pPr algn="ctr" defTabSz="802005"/>
            <a:r>
              <a:rPr lang="en-US" altLang="zh-CN" b="0">
                <a:solidFill>
                  <a:schemeClr val="bg1">
                    <a:lumMod val="85000"/>
                  </a:schemeClr>
                </a:solidFill>
                <a:cs typeface="+mn-ea"/>
                <a:sym typeface="+mn-lt"/>
              </a:rPr>
              <a:t>75%</a:t>
            </a:r>
            <a:endParaRPr lang="zh-CN" altLang="en-US" b="0">
              <a:solidFill>
                <a:schemeClr val="bg1">
                  <a:lumMod val="85000"/>
                </a:schemeClr>
              </a:solidFill>
              <a:cs typeface="+mn-ea"/>
              <a:sym typeface="+mn-lt"/>
            </a:endParaRPr>
          </a:p>
        </p:txBody>
      </p:sp>
      <p:grpSp>
        <p:nvGrpSpPr>
          <p:cNvPr id="14" name="Group 28"/>
          <p:cNvGrpSpPr/>
          <p:nvPr/>
        </p:nvGrpSpPr>
        <p:grpSpPr bwMode="auto">
          <a:xfrm>
            <a:off x="6630320" y="1302304"/>
            <a:ext cx="1483039" cy="1477128"/>
            <a:chOff x="4511" y="879"/>
            <a:chExt cx="1009" cy="997"/>
          </a:xfrm>
        </p:grpSpPr>
        <p:sp>
          <p:nvSpPr>
            <p:cNvPr id="15" name="Freeform 24"/>
            <p:cNvSpPr>
              <a:spLocks noEditPoints="1"/>
            </p:cNvSpPr>
            <p:nvPr/>
          </p:nvSpPr>
          <p:spPr bwMode="auto">
            <a:xfrm>
              <a:off x="4673" y="1039"/>
              <a:ext cx="684" cy="677"/>
            </a:xfrm>
            <a:custGeom>
              <a:avLst/>
              <a:gdLst>
                <a:gd name="T0" fmla="*/ 8464803 w 295"/>
                <a:gd name="T1" fmla="*/ 0 h 295"/>
                <a:gd name="T2" fmla="*/ 0 w 295"/>
                <a:gd name="T3" fmla="*/ 8277772 h 295"/>
                <a:gd name="T4" fmla="*/ 8464803 w 295"/>
                <a:gd name="T5" fmla="*/ 16499612 h 295"/>
                <a:gd name="T6" fmla="*/ 16987182 w 295"/>
                <a:gd name="T7" fmla="*/ 8277772 h 295"/>
                <a:gd name="T8" fmla="*/ 8464803 w 295"/>
                <a:gd name="T9" fmla="*/ 0 h 295"/>
                <a:gd name="T10" fmla="*/ 8464803 w 295"/>
                <a:gd name="T11" fmla="*/ 12360716 h 295"/>
                <a:gd name="T12" fmla="*/ 4261197 w 295"/>
                <a:gd name="T13" fmla="*/ 8277772 h 295"/>
                <a:gd name="T14" fmla="*/ 8464803 w 295"/>
                <a:gd name="T15" fmla="*/ 4138879 h 295"/>
                <a:gd name="T16" fmla="*/ 12725989 w 295"/>
                <a:gd name="T17" fmla="*/ 8277772 h 295"/>
                <a:gd name="T18" fmla="*/ 8464803 w 295"/>
                <a:gd name="T19" fmla="*/ 12360716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295"/>
                <a:gd name="T32" fmla="*/ 295 w 295"/>
                <a:gd name="T33" fmla="*/ 295 h 2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295">
                  <a:moveTo>
                    <a:pt x="147" y="0"/>
                  </a:moveTo>
                  <a:cubicBezTo>
                    <a:pt x="66" y="0"/>
                    <a:pt x="0" y="66"/>
                    <a:pt x="0" y="148"/>
                  </a:cubicBezTo>
                  <a:cubicBezTo>
                    <a:pt x="0" y="229"/>
                    <a:pt x="66" y="295"/>
                    <a:pt x="147" y="295"/>
                  </a:cubicBezTo>
                  <a:cubicBezTo>
                    <a:pt x="229" y="295"/>
                    <a:pt x="295" y="229"/>
                    <a:pt x="295" y="148"/>
                  </a:cubicBezTo>
                  <a:cubicBezTo>
                    <a:pt x="295" y="66"/>
                    <a:pt x="229" y="0"/>
                    <a:pt x="147" y="0"/>
                  </a:cubicBezTo>
                  <a:close/>
                  <a:moveTo>
                    <a:pt x="147" y="221"/>
                  </a:moveTo>
                  <a:cubicBezTo>
                    <a:pt x="107" y="221"/>
                    <a:pt x="74" y="188"/>
                    <a:pt x="74" y="148"/>
                  </a:cubicBezTo>
                  <a:cubicBezTo>
                    <a:pt x="74" y="107"/>
                    <a:pt x="107" y="74"/>
                    <a:pt x="147" y="74"/>
                  </a:cubicBezTo>
                  <a:cubicBezTo>
                    <a:pt x="188" y="74"/>
                    <a:pt x="221" y="107"/>
                    <a:pt x="221" y="148"/>
                  </a:cubicBezTo>
                  <a:cubicBezTo>
                    <a:pt x="221" y="188"/>
                    <a:pt x="188" y="221"/>
                    <a:pt x="147" y="221"/>
                  </a:cubicBezTo>
                  <a:close/>
                </a:path>
              </a:pathLst>
            </a:custGeom>
            <a:solidFill>
              <a:schemeClr val="bg2"/>
            </a:solidFill>
            <a:ln w="9525">
              <a:noFill/>
              <a:round/>
            </a:ln>
          </p:spPr>
          <p:txBody>
            <a:bodyPr/>
            <a:lstStyle/>
            <a:p>
              <a:endParaRPr lang="zh-CN" altLang="en-US" dirty="0">
                <a:cs typeface="+mn-ea"/>
                <a:sym typeface="+mn-lt"/>
              </a:endParaRPr>
            </a:p>
          </p:txBody>
        </p:sp>
        <p:sp>
          <p:nvSpPr>
            <p:cNvPr id="16" name="Freeform 25"/>
            <p:cNvSpPr>
              <a:spLocks noEditPoints="1"/>
            </p:cNvSpPr>
            <p:nvPr/>
          </p:nvSpPr>
          <p:spPr bwMode="auto">
            <a:xfrm>
              <a:off x="4511" y="879"/>
              <a:ext cx="1009" cy="997"/>
            </a:xfrm>
            <a:custGeom>
              <a:avLst/>
              <a:gdLst>
                <a:gd name="T0" fmla="*/ 12511907 w 435"/>
                <a:gd name="T1" fmla="*/ 0 h 435"/>
                <a:gd name="T2" fmla="*/ 0 w 435"/>
                <a:gd name="T3" fmla="*/ 12126409 h 435"/>
                <a:gd name="T4" fmla="*/ 12511907 w 435"/>
                <a:gd name="T5" fmla="*/ 24197206 h 435"/>
                <a:gd name="T6" fmla="*/ 25081451 w 435"/>
                <a:gd name="T7" fmla="*/ 12126409 h 435"/>
                <a:gd name="T8" fmla="*/ 12511907 w 435"/>
                <a:gd name="T9" fmla="*/ 0 h 435"/>
                <a:gd name="T10" fmla="*/ 12511907 w 435"/>
                <a:gd name="T11" fmla="*/ 18133986 h 435"/>
                <a:gd name="T12" fmla="*/ 6284786 w 435"/>
                <a:gd name="T13" fmla="*/ 12126409 h 435"/>
                <a:gd name="T14" fmla="*/ 12511907 w 435"/>
                <a:gd name="T15" fmla="*/ 6063209 h 435"/>
                <a:gd name="T16" fmla="*/ 18796691 w 435"/>
                <a:gd name="T17" fmla="*/ 12126409 h 435"/>
                <a:gd name="T18" fmla="*/ 12511907 w 435"/>
                <a:gd name="T19" fmla="*/ 18133986 h 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5"/>
                <a:gd name="T31" fmla="*/ 0 h 435"/>
                <a:gd name="T32" fmla="*/ 435 w 435"/>
                <a:gd name="T33" fmla="*/ 435 h 4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5" h="435">
                  <a:moveTo>
                    <a:pt x="217" y="0"/>
                  </a:moveTo>
                  <a:cubicBezTo>
                    <a:pt x="97" y="0"/>
                    <a:pt x="0" y="98"/>
                    <a:pt x="0" y="218"/>
                  </a:cubicBezTo>
                  <a:cubicBezTo>
                    <a:pt x="0" y="338"/>
                    <a:pt x="97" y="435"/>
                    <a:pt x="217" y="435"/>
                  </a:cubicBezTo>
                  <a:cubicBezTo>
                    <a:pt x="337" y="435"/>
                    <a:pt x="435" y="338"/>
                    <a:pt x="435" y="218"/>
                  </a:cubicBezTo>
                  <a:cubicBezTo>
                    <a:pt x="435" y="98"/>
                    <a:pt x="337" y="0"/>
                    <a:pt x="217" y="0"/>
                  </a:cubicBezTo>
                  <a:close/>
                  <a:moveTo>
                    <a:pt x="217" y="326"/>
                  </a:moveTo>
                  <a:cubicBezTo>
                    <a:pt x="157" y="326"/>
                    <a:pt x="109" y="278"/>
                    <a:pt x="109" y="218"/>
                  </a:cubicBezTo>
                  <a:cubicBezTo>
                    <a:pt x="109" y="158"/>
                    <a:pt x="157" y="109"/>
                    <a:pt x="217" y="109"/>
                  </a:cubicBezTo>
                  <a:cubicBezTo>
                    <a:pt x="277" y="109"/>
                    <a:pt x="326" y="158"/>
                    <a:pt x="326" y="218"/>
                  </a:cubicBezTo>
                  <a:cubicBezTo>
                    <a:pt x="326" y="278"/>
                    <a:pt x="277" y="326"/>
                    <a:pt x="217" y="326"/>
                  </a:cubicBezTo>
                  <a:close/>
                </a:path>
              </a:pathLst>
            </a:custGeom>
            <a:solidFill>
              <a:srgbClr val="AC955C"/>
            </a:solidFill>
            <a:ln w="9525">
              <a:noFill/>
              <a:round/>
            </a:ln>
          </p:spPr>
          <p:txBody>
            <a:bodyPr/>
            <a:lstStyle/>
            <a:p>
              <a:endParaRPr lang="zh-CN" altLang="en-US" dirty="0">
                <a:cs typeface="+mn-ea"/>
                <a:sym typeface="+mn-lt"/>
              </a:endParaRPr>
            </a:p>
          </p:txBody>
        </p:sp>
      </p:grpSp>
      <p:sp>
        <p:nvSpPr>
          <p:cNvPr id="17" name="TextBox 61"/>
          <p:cNvSpPr txBox="1">
            <a:spLocks noChangeArrowheads="1"/>
          </p:cNvSpPr>
          <p:nvPr/>
        </p:nvSpPr>
        <p:spPr bwMode="auto">
          <a:xfrm>
            <a:off x="7052141" y="1894933"/>
            <a:ext cx="639399" cy="314249"/>
          </a:xfrm>
          <a:prstGeom prst="rect">
            <a:avLst/>
          </a:prstGeom>
          <a:noFill/>
          <a:ln w="9525">
            <a:noFill/>
            <a:miter lim="800000"/>
          </a:ln>
        </p:spPr>
        <p:txBody>
          <a:bodyPr wrap="none" lIns="67370" tIns="33685" rIns="67370" bIns="33685">
            <a:spAutoFit/>
          </a:bodyPr>
          <a:lstStyle/>
          <a:p>
            <a:pPr algn="ctr" defTabSz="802005"/>
            <a:r>
              <a:rPr lang="en-US" altLang="zh-CN" b="0">
                <a:solidFill>
                  <a:schemeClr val="bg1">
                    <a:lumMod val="85000"/>
                  </a:schemeClr>
                </a:solidFill>
                <a:cs typeface="+mn-ea"/>
                <a:sym typeface="+mn-lt"/>
              </a:rPr>
              <a:t>100%</a:t>
            </a:r>
            <a:endParaRPr lang="zh-CN" altLang="en-US" b="0">
              <a:solidFill>
                <a:schemeClr val="bg1">
                  <a:lumMod val="85000"/>
                </a:schemeClr>
              </a:solidFill>
              <a:cs typeface="+mn-ea"/>
              <a:sym typeface="+mn-lt"/>
            </a:endParaRPr>
          </a:p>
        </p:txBody>
      </p:sp>
      <p:sp>
        <p:nvSpPr>
          <p:cNvPr id="18" name="文本框 10"/>
          <p:cNvSpPr txBox="1">
            <a:spLocks noChangeArrowheads="1"/>
          </p:cNvSpPr>
          <p:nvPr/>
        </p:nvSpPr>
        <p:spPr bwMode="auto">
          <a:xfrm>
            <a:off x="452702" y="4098032"/>
            <a:ext cx="8245642" cy="408914"/>
          </a:xfrm>
          <a:prstGeom prst="rect">
            <a:avLst/>
          </a:prstGeom>
          <a:noFill/>
          <a:ln w="9525">
            <a:noFill/>
            <a:miter lim="800000"/>
          </a:ln>
        </p:spPr>
        <p:txBody>
          <a:bodyPr lIns="67370" tIns="33685" rIns="67370" bIns="33685">
            <a:spAutoFit/>
          </a:bodyPr>
          <a:lstStyle/>
          <a:p>
            <a:pPr algn="ctr" defTabSz="802005"/>
            <a:r>
              <a:rPr lang="zh-CN" altLang="en-US" sz="1100" b="0">
                <a:solidFill>
                  <a:schemeClr val="bg1">
                    <a:lumMod val="85000"/>
                  </a:schemeClr>
                </a:solidFill>
                <a:cs typeface="+mn-ea"/>
                <a:sym typeface="+mn-lt"/>
              </a:rPr>
              <a:t>点击输入内容点击输入内容点击输入内容点击输入内容点击输入内容点击输入内容点击输入内容点击输入内容点击输入内点击输入内容点击输入内容点击输入内容点击输入内容点击输入内容点击输入内容点击输入内容点击输入内容点击输入内</a:t>
            </a:r>
          </a:p>
        </p:txBody>
      </p:sp>
      <p:sp>
        <p:nvSpPr>
          <p:cNvPr id="19" name="TextBox 18"/>
          <p:cNvSpPr txBox="1">
            <a:spLocks noChangeArrowheads="1"/>
          </p:cNvSpPr>
          <p:nvPr/>
        </p:nvSpPr>
        <p:spPr bwMode="auto">
          <a:xfrm>
            <a:off x="1055277" y="2963147"/>
            <a:ext cx="905498" cy="298860"/>
          </a:xfrm>
          <a:prstGeom prst="rect">
            <a:avLst/>
          </a:prstGeom>
          <a:noFill/>
          <a:ln w="9525">
            <a:noFill/>
            <a:miter lim="800000"/>
          </a:ln>
        </p:spPr>
        <p:txBody>
          <a:bodyPr wrap="none" lIns="67370" tIns="33685" rIns="67370" bIns="33685">
            <a:spAutoFit/>
          </a:bodyPr>
          <a:lstStyle/>
          <a:p>
            <a:pPr algn="ctr" defTabSz="802005"/>
            <a:r>
              <a:rPr lang="zh-CN" altLang="en-US" sz="1500" b="0">
                <a:solidFill>
                  <a:schemeClr val="bg1">
                    <a:lumMod val="85000"/>
                  </a:schemeClr>
                </a:solidFill>
                <a:cs typeface="+mn-ea"/>
                <a:sym typeface="+mn-lt"/>
              </a:rPr>
              <a:t>标题内容</a:t>
            </a:r>
          </a:p>
        </p:txBody>
      </p:sp>
      <p:sp>
        <p:nvSpPr>
          <p:cNvPr id="20" name="TextBox 19"/>
          <p:cNvSpPr txBox="1">
            <a:spLocks noChangeArrowheads="1"/>
          </p:cNvSpPr>
          <p:nvPr/>
        </p:nvSpPr>
        <p:spPr bwMode="auto">
          <a:xfrm>
            <a:off x="2976321" y="2963147"/>
            <a:ext cx="905498" cy="298860"/>
          </a:xfrm>
          <a:prstGeom prst="rect">
            <a:avLst/>
          </a:prstGeom>
          <a:noFill/>
          <a:ln w="9525">
            <a:noFill/>
            <a:miter lim="800000"/>
          </a:ln>
        </p:spPr>
        <p:txBody>
          <a:bodyPr wrap="none" lIns="67370" tIns="33685" rIns="67370" bIns="33685">
            <a:spAutoFit/>
          </a:bodyPr>
          <a:lstStyle/>
          <a:p>
            <a:pPr algn="ctr" defTabSz="802005"/>
            <a:r>
              <a:rPr lang="zh-CN" altLang="en-US" sz="1500" b="0">
                <a:solidFill>
                  <a:schemeClr val="bg1">
                    <a:lumMod val="85000"/>
                  </a:schemeClr>
                </a:solidFill>
                <a:cs typeface="+mn-ea"/>
                <a:sym typeface="+mn-lt"/>
              </a:rPr>
              <a:t>标题内容</a:t>
            </a:r>
          </a:p>
        </p:txBody>
      </p:sp>
      <p:sp>
        <p:nvSpPr>
          <p:cNvPr id="21" name="TextBox 20"/>
          <p:cNvSpPr txBox="1">
            <a:spLocks noChangeArrowheads="1"/>
          </p:cNvSpPr>
          <p:nvPr/>
        </p:nvSpPr>
        <p:spPr bwMode="auto">
          <a:xfrm>
            <a:off x="4828284" y="2963147"/>
            <a:ext cx="905498" cy="298860"/>
          </a:xfrm>
          <a:prstGeom prst="rect">
            <a:avLst/>
          </a:prstGeom>
          <a:noFill/>
          <a:ln w="9525">
            <a:noFill/>
            <a:miter lim="800000"/>
          </a:ln>
        </p:spPr>
        <p:txBody>
          <a:bodyPr wrap="none" lIns="67370" tIns="33685" rIns="67370" bIns="33685">
            <a:spAutoFit/>
          </a:bodyPr>
          <a:lstStyle/>
          <a:p>
            <a:pPr algn="ctr" defTabSz="802005"/>
            <a:r>
              <a:rPr lang="zh-CN" altLang="en-US" sz="1500" b="0">
                <a:solidFill>
                  <a:schemeClr val="bg1">
                    <a:lumMod val="85000"/>
                  </a:schemeClr>
                </a:solidFill>
                <a:cs typeface="+mn-ea"/>
                <a:sym typeface="+mn-lt"/>
              </a:rPr>
              <a:t>标题内容</a:t>
            </a:r>
          </a:p>
        </p:txBody>
      </p:sp>
      <p:sp>
        <p:nvSpPr>
          <p:cNvPr id="22" name="TextBox 21"/>
          <p:cNvSpPr txBox="1">
            <a:spLocks noChangeArrowheads="1"/>
          </p:cNvSpPr>
          <p:nvPr/>
        </p:nvSpPr>
        <p:spPr bwMode="auto">
          <a:xfrm>
            <a:off x="6918356" y="2963147"/>
            <a:ext cx="905498" cy="298860"/>
          </a:xfrm>
          <a:prstGeom prst="rect">
            <a:avLst/>
          </a:prstGeom>
          <a:noFill/>
          <a:ln w="9525">
            <a:noFill/>
            <a:miter lim="800000"/>
          </a:ln>
        </p:spPr>
        <p:txBody>
          <a:bodyPr wrap="none" lIns="67370" tIns="33685" rIns="67370" bIns="33685">
            <a:spAutoFit/>
          </a:bodyPr>
          <a:lstStyle/>
          <a:p>
            <a:pPr algn="ctr" defTabSz="802005"/>
            <a:r>
              <a:rPr lang="zh-CN" altLang="en-US" sz="1500" b="0">
                <a:solidFill>
                  <a:schemeClr val="bg1">
                    <a:lumMod val="85000"/>
                  </a:schemeClr>
                </a:solidFill>
                <a:cs typeface="+mn-ea"/>
                <a:sym typeface="+mn-lt"/>
              </a:rPr>
              <a:t>标题内容</a:t>
            </a:r>
          </a:p>
        </p:txBody>
      </p:sp>
      <p:grpSp>
        <p:nvGrpSpPr>
          <p:cNvPr id="23" name="组合 22"/>
          <p:cNvGrpSpPr/>
          <p:nvPr/>
        </p:nvGrpSpPr>
        <p:grpSpPr bwMode="auto">
          <a:xfrm>
            <a:off x="515905" y="3609114"/>
            <a:ext cx="8022231" cy="364467"/>
            <a:chOff x="698575" y="4912345"/>
            <a:chExt cx="10873208" cy="494764"/>
          </a:xfrm>
        </p:grpSpPr>
        <p:cxnSp>
          <p:nvCxnSpPr>
            <p:cNvPr id="24" name="直接连接符 39"/>
            <p:cNvCxnSpPr>
              <a:cxnSpLocks noChangeShapeType="1"/>
            </p:cNvCxnSpPr>
            <p:nvPr/>
          </p:nvCxnSpPr>
          <p:spPr bwMode="auto">
            <a:xfrm>
              <a:off x="698575" y="5302002"/>
              <a:ext cx="10873208" cy="0"/>
            </a:xfrm>
            <a:prstGeom prst="line">
              <a:avLst/>
            </a:prstGeom>
            <a:noFill/>
            <a:ln w="38100" algn="ctr">
              <a:solidFill>
                <a:schemeClr val="bg2"/>
              </a:solidFill>
              <a:round/>
            </a:ln>
          </p:spPr>
        </p:cxnSp>
        <p:sp>
          <p:nvSpPr>
            <p:cNvPr id="25" name="矩形 43"/>
            <p:cNvSpPr>
              <a:spLocks noChangeArrowheads="1"/>
            </p:cNvSpPr>
            <p:nvPr/>
          </p:nvSpPr>
          <p:spPr bwMode="auto">
            <a:xfrm>
              <a:off x="2906138" y="4912345"/>
              <a:ext cx="6222919" cy="494764"/>
            </a:xfrm>
            <a:prstGeom prst="rect">
              <a:avLst/>
            </a:prstGeom>
            <a:solidFill>
              <a:srgbClr val="AC955C"/>
            </a:solidFill>
            <a:ln w="25400" algn="ctr">
              <a:noFill/>
              <a:miter lim="800000"/>
            </a:ln>
          </p:spPr>
          <p:txBody>
            <a:bodyPr lIns="72558" tIns="36279" rIns="72558" bIns="36279" anchor="ctr"/>
            <a:lstStyle/>
            <a:p>
              <a:pPr algn="ctr" defTabSz="802005"/>
              <a:endParaRPr lang="zh-CN" altLang="en-US" sz="1600" b="0" dirty="0">
                <a:solidFill>
                  <a:srgbClr val="FFFFFF"/>
                </a:solidFill>
                <a:cs typeface="+mn-ea"/>
                <a:sym typeface="+mn-lt"/>
              </a:endParaRPr>
            </a:p>
          </p:txBody>
        </p:sp>
      </p:grpSp>
      <p:sp>
        <p:nvSpPr>
          <p:cNvPr id="26" name="TextBox 25"/>
          <p:cNvSpPr txBox="1">
            <a:spLocks noChangeArrowheads="1"/>
          </p:cNvSpPr>
          <p:nvPr/>
        </p:nvSpPr>
        <p:spPr bwMode="auto">
          <a:xfrm>
            <a:off x="3353405" y="3609113"/>
            <a:ext cx="1982715" cy="314249"/>
          </a:xfrm>
          <a:prstGeom prst="rect">
            <a:avLst/>
          </a:prstGeom>
          <a:noFill/>
          <a:ln w="9525">
            <a:noFill/>
            <a:miter lim="800000"/>
          </a:ln>
        </p:spPr>
        <p:txBody>
          <a:bodyPr wrap="none" lIns="67370" tIns="33685" rIns="67370" bIns="33685">
            <a:spAutoFit/>
          </a:bodyPr>
          <a:lstStyle/>
          <a:p>
            <a:pPr algn="ctr" defTabSz="802005"/>
            <a:r>
              <a:rPr lang="zh-CN" altLang="en-US">
                <a:solidFill>
                  <a:schemeClr val="bg1"/>
                </a:solidFill>
                <a:cs typeface="+mn-ea"/>
                <a:sym typeface="+mn-lt"/>
              </a:rPr>
              <a:t>输入标题内容和文字</a:t>
            </a:r>
          </a:p>
        </p:txBody>
      </p:sp>
    </p:spTree>
  </p:cSld>
  <p:clrMapOvr>
    <a:masterClrMapping/>
  </p:clrMapOvr>
  <mc:AlternateContent xmlns:mc="http://schemas.openxmlformats.org/markup-compatibility/2006" xmlns:p14="http://schemas.microsoft.com/office/powerpoint/2010/main">
    <mc:Choice Requires="p14">
      <p:transition spd="slow" p14:dur="4400" advTm="9682">
        <p14:honeycomb/>
      </p:transition>
    </mc:Choice>
    <mc:Fallback xmlns="">
      <p:transition spd="slow" advTm="96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Effect transition="in" filter="fade">
                                      <p:cBhvr>
                                        <p:cTn id="42" dur="500"/>
                                        <p:tgtEl>
                                          <p:spTgt spid="13"/>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childTnLst>
                          </p:cTn>
                        </p:par>
                        <p:par>
                          <p:cTn id="49" fill="hold">
                            <p:stCondLst>
                              <p:cond delay="25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19"/>
                                        </p:tgtEl>
                                        <p:attrNameLst>
                                          <p:attrName>style.visibility</p:attrName>
                                        </p:attrNameLst>
                                      </p:cBhvr>
                                      <p:to>
                                        <p:strVal val="visible"/>
                                      </p:to>
                                    </p:set>
                                    <p:anim calcmode="lin" valueType="num">
                                      <p:cBhvr>
                                        <p:cTn id="52" dur="10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53" dur="1000" fill="hold"/>
                                        <p:tgtEl>
                                          <p:spTgt spid="19"/>
                                        </p:tgtEl>
                                        <p:attrNameLst>
                                          <p:attrName>ppt_y</p:attrName>
                                        </p:attrNameLst>
                                      </p:cBhvr>
                                      <p:tavLst>
                                        <p:tav tm="0">
                                          <p:val>
                                            <p:strVal val="#ppt_y"/>
                                          </p:val>
                                        </p:tav>
                                        <p:tav tm="100000">
                                          <p:val>
                                            <p:strVal val="#ppt_y"/>
                                          </p:val>
                                        </p:tav>
                                      </p:tavLst>
                                    </p:anim>
                                    <p:anim calcmode="lin" valueType="num">
                                      <p:cBhvr>
                                        <p:cTn id="54" dur="10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55" dur="10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56" dur="1000" tmFilter="0,0; .5, 1; 1, 1"/>
                                        <p:tgtEl>
                                          <p:spTgt spid="19"/>
                                        </p:tgtEl>
                                      </p:cBhvr>
                                    </p:animEffec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20"/>
                                        </p:tgtEl>
                                        <p:attrNameLst>
                                          <p:attrName>style.visibility</p:attrName>
                                        </p:attrNameLst>
                                      </p:cBhvr>
                                      <p:to>
                                        <p:strVal val="visible"/>
                                      </p:to>
                                    </p:set>
                                    <p:anim calcmode="lin" valueType="num">
                                      <p:cBhvr>
                                        <p:cTn id="59" dur="10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60" dur="1000" fill="hold"/>
                                        <p:tgtEl>
                                          <p:spTgt spid="20"/>
                                        </p:tgtEl>
                                        <p:attrNameLst>
                                          <p:attrName>ppt_y</p:attrName>
                                        </p:attrNameLst>
                                      </p:cBhvr>
                                      <p:tavLst>
                                        <p:tav tm="0">
                                          <p:val>
                                            <p:strVal val="#ppt_y"/>
                                          </p:val>
                                        </p:tav>
                                        <p:tav tm="100000">
                                          <p:val>
                                            <p:strVal val="#ppt_y"/>
                                          </p:val>
                                        </p:tav>
                                      </p:tavLst>
                                    </p:anim>
                                    <p:anim calcmode="lin" valueType="num">
                                      <p:cBhvr>
                                        <p:cTn id="61" dur="10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62" dur="10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63" dur="1000" tmFilter="0,0; .5, 1; 1, 1"/>
                                        <p:tgtEl>
                                          <p:spTgt spid="20"/>
                                        </p:tgtEl>
                                      </p:cBhvr>
                                    </p:animEffect>
                                  </p:childTnLst>
                                </p:cTn>
                              </p:par>
                              <p:par>
                                <p:cTn id="64" presetID="41" presetClass="entr" presetSubtype="0" fill="hold" grpId="0" nodeType="withEffect">
                                  <p:stCondLst>
                                    <p:cond delay="0"/>
                                  </p:stCondLst>
                                  <p:iterate type="lt">
                                    <p:tmPct val="10000"/>
                                  </p:iterate>
                                  <p:childTnLst>
                                    <p:set>
                                      <p:cBhvr>
                                        <p:cTn id="65" dur="1" fill="hold">
                                          <p:stCondLst>
                                            <p:cond delay="0"/>
                                          </p:stCondLst>
                                        </p:cTn>
                                        <p:tgtEl>
                                          <p:spTgt spid="21"/>
                                        </p:tgtEl>
                                        <p:attrNameLst>
                                          <p:attrName>style.visibility</p:attrName>
                                        </p:attrNameLst>
                                      </p:cBhvr>
                                      <p:to>
                                        <p:strVal val="visible"/>
                                      </p:to>
                                    </p:set>
                                    <p:anim calcmode="lin" valueType="num">
                                      <p:cBhvr>
                                        <p:cTn id="66" dur="10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67" dur="1000" fill="hold"/>
                                        <p:tgtEl>
                                          <p:spTgt spid="21"/>
                                        </p:tgtEl>
                                        <p:attrNameLst>
                                          <p:attrName>ppt_y</p:attrName>
                                        </p:attrNameLst>
                                      </p:cBhvr>
                                      <p:tavLst>
                                        <p:tav tm="0">
                                          <p:val>
                                            <p:strVal val="#ppt_y"/>
                                          </p:val>
                                        </p:tav>
                                        <p:tav tm="100000">
                                          <p:val>
                                            <p:strVal val="#ppt_y"/>
                                          </p:val>
                                        </p:tav>
                                      </p:tavLst>
                                    </p:anim>
                                    <p:anim calcmode="lin" valueType="num">
                                      <p:cBhvr>
                                        <p:cTn id="68" dur="10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69" dur="10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70" dur="1000" tmFilter="0,0; .5, 1; 1, 1"/>
                                        <p:tgtEl>
                                          <p:spTgt spid="21"/>
                                        </p:tgtEl>
                                      </p:cBhvr>
                                    </p:animEffect>
                                  </p:childTnLst>
                                </p:cTn>
                              </p:par>
                              <p:par>
                                <p:cTn id="71" presetID="41" presetClass="entr" presetSubtype="0" fill="hold" grpId="0" nodeType="withEffect">
                                  <p:stCondLst>
                                    <p:cond delay="0"/>
                                  </p:stCondLst>
                                  <p:iterate type="lt">
                                    <p:tmPct val="10000"/>
                                  </p:iterate>
                                  <p:childTnLst>
                                    <p:set>
                                      <p:cBhvr>
                                        <p:cTn id="72" dur="1" fill="hold">
                                          <p:stCondLst>
                                            <p:cond delay="0"/>
                                          </p:stCondLst>
                                        </p:cTn>
                                        <p:tgtEl>
                                          <p:spTgt spid="22"/>
                                        </p:tgtEl>
                                        <p:attrNameLst>
                                          <p:attrName>style.visibility</p:attrName>
                                        </p:attrNameLst>
                                      </p:cBhvr>
                                      <p:to>
                                        <p:strVal val="visible"/>
                                      </p:to>
                                    </p:set>
                                    <p:anim calcmode="lin" valueType="num">
                                      <p:cBhvr>
                                        <p:cTn id="73" dur="10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74" dur="1000" fill="hold"/>
                                        <p:tgtEl>
                                          <p:spTgt spid="22"/>
                                        </p:tgtEl>
                                        <p:attrNameLst>
                                          <p:attrName>ppt_y</p:attrName>
                                        </p:attrNameLst>
                                      </p:cBhvr>
                                      <p:tavLst>
                                        <p:tav tm="0">
                                          <p:val>
                                            <p:strVal val="#ppt_y"/>
                                          </p:val>
                                        </p:tav>
                                        <p:tav tm="100000">
                                          <p:val>
                                            <p:strVal val="#ppt_y"/>
                                          </p:val>
                                        </p:tav>
                                      </p:tavLst>
                                    </p:anim>
                                    <p:anim calcmode="lin" valueType="num">
                                      <p:cBhvr>
                                        <p:cTn id="75" dur="10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76" dur="10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77" dur="1000" tmFilter="0,0; .5, 1; 1, 1"/>
                                        <p:tgtEl>
                                          <p:spTgt spid="22"/>
                                        </p:tgtEl>
                                      </p:cBhvr>
                                    </p:animEffect>
                                  </p:childTnLst>
                                </p:cTn>
                              </p:par>
                            </p:childTnLst>
                          </p:cTn>
                        </p:par>
                        <p:par>
                          <p:cTn id="78" fill="hold">
                            <p:stCondLst>
                              <p:cond delay="3799"/>
                            </p:stCondLst>
                            <p:childTnLst>
                              <p:par>
                                <p:cTn id="79" presetID="16" presetClass="entr" presetSubtype="21" fill="hold"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barn(inVertical)">
                                      <p:cBhvr>
                                        <p:cTn id="81" dur="500"/>
                                        <p:tgtEl>
                                          <p:spTgt spid="23"/>
                                        </p:tgtEl>
                                      </p:cBhvr>
                                    </p:animEffect>
                                  </p:childTnLst>
                                </p:cTn>
                              </p:par>
                            </p:childTnLst>
                          </p:cTn>
                        </p:par>
                        <p:par>
                          <p:cTn id="82" fill="hold">
                            <p:stCondLst>
                              <p:cond delay="4299"/>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26"/>
                                        </p:tgtEl>
                                        <p:attrNameLst>
                                          <p:attrName>style.visibility</p:attrName>
                                        </p:attrNameLst>
                                      </p:cBhvr>
                                      <p:to>
                                        <p:strVal val="visible"/>
                                      </p:to>
                                    </p:set>
                                    <p:anim calcmode="lin" valueType="num">
                                      <p:cBhvr>
                                        <p:cTn id="85"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26"/>
                                        </p:tgtEl>
                                        <p:attrNameLst>
                                          <p:attrName>ppt_y</p:attrName>
                                        </p:attrNameLst>
                                      </p:cBhvr>
                                      <p:tavLst>
                                        <p:tav tm="0">
                                          <p:val>
                                            <p:strVal val="#ppt_y"/>
                                          </p:val>
                                        </p:tav>
                                        <p:tav tm="100000">
                                          <p:val>
                                            <p:strVal val="#ppt_y"/>
                                          </p:val>
                                        </p:tav>
                                      </p:tavLst>
                                    </p:anim>
                                    <p:anim calcmode="lin" valueType="num">
                                      <p:cBhvr>
                                        <p:cTn id="87"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26"/>
                                        </p:tgtEl>
                                      </p:cBhvr>
                                    </p:animEffect>
                                  </p:childTnLst>
                                </p:cTn>
                              </p:par>
                            </p:childTnLst>
                          </p:cTn>
                        </p:par>
                        <p:par>
                          <p:cTn id="90" fill="hold">
                            <p:stCondLst>
                              <p:cond delay="5199"/>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18"/>
                                        </p:tgtEl>
                                        <p:attrNameLst>
                                          <p:attrName>style.visibility</p:attrName>
                                        </p:attrNameLst>
                                      </p:cBhvr>
                                      <p:to>
                                        <p:strVal val="visible"/>
                                      </p:to>
                                    </p:set>
                                    <p:anim calcmode="lin" valueType="num">
                                      <p:cBhvr>
                                        <p:cTn id="93" dur="25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94" dur="250" fill="hold"/>
                                        <p:tgtEl>
                                          <p:spTgt spid="18"/>
                                        </p:tgtEl>
                                        <p:attrNameLst>
                                          <p:attrName>ppt_y</p:attrName>
                                        </p:attrNameLst>
                                      </p:cBhvr>
                                      <p:tavLst>
                                        <p:tav tm="0">
                                          <p:val>
                                            <p:strVal val="#ppt_y"/>
                                          </p:val>
                                        </p:tav>
                                        <p:tav tm="100000">
                                          <p:val>
                                            <p:strVal val="#ppt_y"/>
                                          </p:val>
                                        </p:tav>
                                      </p:tavLst>
                                    </p:anim>
                                    <p:anim calcmode="lin" valueType="num">
                                      <p:cBhvr>
                                        <p:cTn id="95" dur="25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96" dur="25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97" dur="25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P spid="17" grpId="0"/>
      <p:bldP spid="18" grpId="0"/>
      <p:bldP spid="19" grpId="0"/>
      <p:bldP spid="20" grpId="0"/>
      <p:bldP spid="21" grpId="0"/>
      <p:bldP spid="22"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21"/>
          <p:cNvSpPr/>
          <p:nvPr/>
        </p:nvSpPr>
        <p:spPr bwMode="auto">
          <a:xfrm rot="16200000" flipH="1">
            <a:off x="4470924" y="1309749"/>
            <a:ext cx="2126093" cy="2185394"/>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gradFill>
            <a:gsLst>
              <a:gs pos="100000">
                <a:sysClr val="window" lastClr="FFFFFF">
                  <a:lumMod val="95000"/>
                </a:sysClr>
              </a:gs>
              <a:gs pos="0">
                <a:sysClr val="window" lastClr="FFFFFF">
                  <a:lumMod val="85000"/>
                </a:sysClr>
              </a:gs>
            </a:gsLst>
            <a:lin ang="16200000" scaled="0"/>
          </a:gradFill>
          <a:ln w="9525" cap="rnd">
            <a:solidFill>
              <a:srgbClr val="E6E6E6"/>
            </a:solidFill>
            <a:prstDash val="solid"/>
            <a:round/>
          </a:ln>
        </p:spPr>
        <p:txBody>
          <a:bodyPr vert="eaVert" lIns="67391" tIns="33696" rIns="67391" bIns="33696" anchor="ctr"/>
          <a:lstStyle/>
          <a:p>
            <a:endParaRPr lang="zh-CN" altLang="en-US" sz="900" kern="0" dirty="0">
              <a:solidFill>
                <a:sysClr val="window" lastClr="FFFFFF"/>
              </a:solidFill>
              <a:cs typeface="+mn-ea"/>
              <a:sym typeface="+mn-lt"/>
            </a:endParaRPr>
          </a:p>
        </p:txBody>
      </p:sp>
      <p:sp>
        <p:nvSpPr>
          <p:cNvPr id="3" name="等腰三角形 21"/>
          <p:cNvSpPr/>
          <p:nvPr/>
        </p:nvSpPr>
        <p:spPr bwMode="auto">
          <a:xfrm rot="5400000">
            <a:off x="2354784" y="1309749"/>
            <a:ext cx="2126093" cy="2185394"/>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gradFill>
            <a:gsLst>
              <a:gs pos="100000">
                <a:sysClr val="window" lastClr="FFFFFF">
                  <a:lumMod val="95000"/>
                </a:sysClr>
              </a:gs>
              <a:gs pos="0">
                <a:sysClr val="window" lastClr="FFFFFF">
                  <a:lumMod val="85000"/>
                </a:sysClr>
              </a:gs>
            </a:gsLst>
            <a:lin ang="16200000" scaled="0"/>
          </a:gradFill>
          <a:ln w="9525" cap="rnd">
            <a:solidFill>
              <a:srgbClr val="AC955C"/>
            </a:solidFill>
            <a:prstDash val="solid"/>
            <a:round/>
          </a:ln>
        </p:spPr>
        <p:txBody>
          <a:bodyPr vert="eaVert" lIns="67391" tIns="33696" rIns="67391" bIns="33696" anchor="ctr"/>
          <a:lstStyle/>
          <a:p>
            <a:endParaRPr lang="zh-CN" altLang="en-US" sz="900" kern="0" dirty="0">
              <a:solidFill>
                <a:sysClr val="window" lastClr="FFFFFF"/>
              </a:solidFill>
              <a:cs typeface="+mn-ea"/>
              <a:sym typeface="+mn-lt"/>
            </a:endParaRPr>
          </a:p>
        </p:txBody>
      </p:sp>
      <p:sp>
        <p:nvSpPr>
          <p:cNvPr id="4" name="椭圆 3"/>
          <p:cNvSpPr/>
          <p:nvPr/>
        </p:nvSpPr>
        <p:spPr bwMode="auto">
          <a:xfrm>
            <a:off x="2326484" y="1162056"/>
            <a:ext cx="2694007" cy="2681166"/>
          </a:xfrm>
          <a:prstGeom prst="ellipse">
            <a:avLst/>
          </a:prstGeom>
          <a:noFill/>
          <a:ln w="25400" cap="flat" cmpd="sng" algn="ctr">
            <a:solidFill>
              <a:schemeClr val="tx1">
                <a:lumMod val="50000"/>
                <a:lumOff val="50000"/>
              </a:schemeClr>
            </a:solidFill>
            <a:prstDash val="solid"/>
          </a:ln>
          <a:effectLst/>
        </p:spPr>
        <p:txBody>
          <a:bodyPr lIns="67391" tIns="33696" rIns="67391" bIns="33696" anchor="ctr"/>
          <a:lstStyle/>
          <a:p>
            <a:pPr algn="ctr">
              <a:defRPr/>
            </a:pPr>
            <a:endParaRPr lang="zh-CN" altLang="en-US" sz="1400" kern="0" dirty="0">
              <a:solidFill>
                <a:sysClr val="window" lastClr="FFFFFF"/>
              </a:solidFill>
              <a:cs typeface="+mn-ea"/>
              <a:sym typeface="+mn-lt"/>
            </a:endParaRPr>
          </a:p>
        </p:txBody>
      </p:sp>
      <p:sp>
        <p:nvSpPr>
          <p:cNvPr id="5" name="椭圆 4"/>
          <p:cNvSpPr/>
          <p:nvPr/>
        </p:nvSpPr>
        <p:spPr bwMode="auto">
          <a:xfrm>
            <a:off x="3938432" y="1162056"/>
            <a:ext cx="2695180" cy="2681166"/>
          </a:xfrm>
          <a:prstGeom prst="ellipse">
            <a:avLst/>
          </a:prstGeom>
          <a:noFill/>
          <a:ln w="25400" cap="flat" cmpd="sng" algn="ctr">
            <a:solidFill>
              <a:schemeClr val="tx1">
                <a:lumMod val="50000"/>
                <a:lumOff val="50000"/>
              </a:schemeClr>
            </a:solidFill>
            <a:prstDash val="solid"/>
          </a:ln>
          <a:effectLst/>
        </p:spPr>
        <p:txBody>
          <a:bodyPr lIns="67391" tIns="33696" rIns="67391" bIns="33696" anchor="ctr"/>
          <a:lstStyle/>
          <a:p>
            <a:pPr algn="ctr">
              <a:defRPr/>
            </a:pPr>
            <a:endParaRPr lang="zh-CN" altLang="en-US" sz="1400" kern="0" dirty="0">
              <a:solidFill>
                <a:sysClr val="window" lastClr="FFFFFF"/>
              </a:solidFill>
              <a:cs typeface="+mn-ea"/>
              <a:sym typeface="+mn-lt"/>
            </a:endParaRPr>
          </a:p>
        </p:txBody>
      </p:sp>
      <p:cxnSp>
        <p:nvCxnSpPr>
          <p:cNvPr id="6" name="直接连接符 5"/>
          <p:cNvCxnSpPr>
            <a:cxnSpLocks noChangeShapeType="1"/>
          </p:cNvCxnSpPr>
          <p:nvPr/>
        </p:nvCxnSpPr>
        <p:spPr bwMode="auto">
          <a:xfrm>
            <a:off x="3066221" y="1816596"/>
            <a:ext cx="422038" cy="197179"/>
          </a:xfrm>
          <a:prstGeom prst="line">
            <a:avLst/>
          </a:prstGeom>
          <a:noFill/>
          <a:ln w="28575" algn="ctr">
            <a:solidFill>
              <a:srgbClr val="AC955C"/>
            </a:solidFill>
            <a:round/>
            <a:headEnd type="none" w="med" len="med"/>
            <a:tailEnd type="arrow" w="med" len="med"/>
          </a:ln>
        </p:spPr>
      </p:cxnSp>
      <p:cxnSp>
        <p:nvCxnSpPr>
          <p:cNvPr id="7" name="直接连接符 6"/>
          <p:cNvCxnSpPr>
            <a:cxnSpLocks noChangeShapeType="1"/>
          </p:cNvCxnSpPr>
          <p:nvPr/>
        </p:nvCxnSpPr>
        <p:spPr bwMode="auto">
          <a:xfrm>
            <a:off x="2841133" y="2422132"/>
            <a:ext cx="436106" cy="0"/>
          </a:xfrm>
          <a:prstGeom prst="line">
            <a:avLst/>
          </a:prstGeom>
          <a:noFill/>
          <a:ln w="28575" algn="ctr">
            <a:solidFill>
              <a:srgbClr val="AC955C"/>
            </a:solidFill>
            <a:round/>
            <a:headEnd type="none" w="med" len="med"/>
            <a:tailEnd type="arrow" w="med" len="med"/>
          </a:ln>
        </p:spPr>
      </p:cxnSp>
      <p:cxnSp>
        <p:nvCxnSpPr>
          <p:cNvPr id="8" name="直接连接符 7"/>
          <p:cNvCxnSpPr>
            <a:cxnSpLocks noChangeShapeType="1"/>
          </p:cNvCxnSpPr>
          <p:nvPr/>
        </p:nvCxnSpPr>
        <p:spPr bwMode="auto">
          <a:xfrm flipV="1">
            <a:off x="3066220" y="2814156"/>
            <a:ext cx="436106" cy="229848"/>
          </a:xfrm>
          <a:prstGeom prst="line">
            <a:avLst/>
          </a:prstGeom>
          <a:noFill/>
          <a:ln w="28575" algn="ctr">
            <a:solidFill>
              <a:srgbClr val="AC955C"/>
            </a:solidFill>
            <a:round/>
            <a:headEnd type="none" w="med" len="med"/>
            <a:tailEnd type="arrow" w="med" len="med"/>
          </a:ln>
        </p:spPr>
      </p:cxnSp>
      <p:cxnSp>
        <p:nvCxnSpPr>
          <p:cNvPr id="9" name="直接连接符 8"/>
          <p:cNvCxnSpPr>
            <a:cxnSpLocks noChangeShapeType="1"/>
          </p:cNvCxnSpPr>
          <p:nvPr/>
        </p:nvCxnSpPr>
        <p:spPr bwMode="auto">
          <a:xfrm flipH="1" flipV="1">
            <a:off x="5526935" y="2804822"/>
            <a:ext cx="436106" cy="229848"/>
          </a:xfrm>
          <a:prstGeom prst="line">
            <a:avLst/>
          </a:prstGeom>
          <a:noFill/>
          <a:ln w="28575" algn="ctr">
            <a:solidFill>
              <a:srgbClr val="AC955C"/>
            </a:solidFill>
            <a:round/>
            <a:headEnd type="none" w="med" len="med"/>
            <a:tailEnd type="arrow" w="med" len="med"/>
          </a:ln>
        </p:spPr>
      </p:cxnSp>
      <p:cxnSp>
        <p:nvCxnSpPr>
          <p:cNvPr id="10" name="直接连接符 9"/>
          <p:cNvCxnSpPr>
            <a:cxnSpLocks noChangeShapeType="1"/>
          </p:cNvCxnSpPr>
          <p:nvPr/>
        </p:nvCxnSpPr>
        <p:spPr bwMode="auto">
          <a:xfrm flipH="1">
            <a:off x="5744987" y="2419799"/>
            <a:ext cx="436106" cy="0"/>
          </a:xfrm>
          <a:prstGeom prst="line">
            <a:avLst/>
          </a:prstGeom>
          <a:noFill/>
          <a:ln w="28575" algn="ctr">
            <a:solidFill>
              <a:srgbClr val="AC955C"/>
            </a:solidFill>
            <a:round/>
            <a:headEnd type="none" w="med" len="med"/>
            <a:tailEnd type="arrow" w="med" len="med"/>
          </a:ln>
        </p:spPr>
      </p:cxnSp>
      <p:cxnSp>
        <p:nvCxnSpPr>
          <p:cNvPr id="11" name="直接连接符 10"/>
          <p:cNvCxnSpPr>
            <a:cxnSpLocks noChangeShapeType="1"/>
          </p:cNvCxnSpPr>
          <p:nvPr/>
        </p:nvCxnSpPr>
        <p:spPr bwMode="auto">
          <a:xfrm flipH="1">
            <a:off x="5541003" y="1816596"/>
            <a:ext cx="422038" cy="197179"/>
          </a:xfrm>
          <a:prstGeom prst="line">
            <a:avLst/>
          </a:prstGeom>
          <a:noFill/>
          <a:ln w="28575" algn="ctr">
            <a:solidFill>
              <a:srgbClr val="AC955C"/>
            </a:solidFill>
            <a:round/>
            <a:headEnd type="none" w="med" len="med"/>
            <a:tailEnd type="arrow" w="med" len="med"/>
          </a:ln>
        </p:spPr>
      </p:cxnSp>
      <p:grpSp>
        <p:nvGrpSpPr>
          <p:cNvPr id="12" name="组合 11"/>
          <p:cNvGrpSpPr/>
          <p:nvPr/>
        </p:nvGrpSpPr>
        <p:grpSpPr>
          <a:xfrm>
            <a:off x="3703968" y="1653252"/>
            <a:ext cx="1554505" cy="1547096"/>
            <a:chOff x="5014912" y="2584450"/>
            <a:chExt cx="2105025" cy="2105025"/>
          </a:xfrm>
        </p:grpSpPr>
        <p:sp>
          <p:nvSpPr>
            <p:cNvPr id="13" name="Oval 19"/>
            <p:cNvSpPr>
              <a:spLocks noChangeArrowheads="1"/>
            </p:cNvSpPr>
            <p:nvPr/>
          </p:nvSpPr>
          <p:spPr bwMode="auto">
            <a:xfrm>
              <a:off x="5014912" y="2584450"/>
              <a:ext cx="2105025" cy="2105025"/>
            </a:xfrm>
            <a:prstGeom prst="ellipse">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algn="ctr">
                <a:lnSpc>
                  <a:spcPct val="120000"/>
                </a:lnSpc>
              </a:pPr>
              <a:endParaRPr lang="zh-CN" altLang="en-US" sz="800" kern="0" dirty="0">
                <a:solidFill>
                  <a:srgbClr val="4D4D4D"/>
                </a:solidFill>
                <a:cs typeface="+mn-ea"/>
                <a:sym typeface="+mn-lt"/>
              </a:endParaRPr>
            </a:p>
          </p:txBody>
        </p:sp>
        <p:sp>
          <p:nvSpPr>
            <p:cNvPr id="14" name="Oval 19"/>
            <p:cNvSpPr>
              <a:spLocks noChangeArrowheads="1"/>
            </p:cNvSpPr>
            <p:nvPr/>
          </p:nvSpPr>
          <p:spPr bwMode="auto">
            <a:xfrm>
              <a:off x="5497512" y="3066331"/>
              <a:ext cx="1139825" cy="1139825"/>
            </a:xfrm>
            <a:prstGeom prst="ellipse">
              <a:avLst/>
            </a:prstGeom>
            <a:gradFill>
              <a:gsLst>
                <a:gs pos="33000">
                  <a:srgbClr val="F9F9F9"/>
                </a:gs>
                <a:gs pos="100000">
                  <a:srgbClr val="D7D7D7"/>
                </a:gs>
              </a:gsLst>
              <a:lin ang="5400000" scaled="0"/>
            </a:gradFill>
            <a:ln w="3175" cap="flat" cmpd="sng" algn="ctr">
              <a:solidFill>
                <a:srgbClr val="D7D7D7"/>
              </a:solidFill>
              <a:prstDash val="solid"/>
            </a:ln>
            <a:effectLst>
              <a:innerShdw blurRad="114300">
                <a:prstClr val="black">
                  <a:alpha val="27000"/>
                </a:prstClr>
              </a:innerShdw>
            </a:effectLst>
          </p:spPr>
          <p:txBody>
            <a:bodyPr anchor="ctr"/>
            <a:lstStyle/>
            <a:p>
              <a:pPr algn="ctr">
                <a:lnSpc>
                  <a:spcPct val="120000"/>
                </a:lnSpc>
              </a:pPr>
              <a:r>
                <a:rPr lang="zh-CN" altLang="en-US" kern="0">
                  <a:solidFill>
                    <a:srgbClr val="4D4D4D"/>
                  </a:solidFill>
                  <a:cs typeface="+mn-ea"/>
                  <a:sym typeface="+mn-lt"/>
                </a:rPr>
                <a:t>关键技术</a:t>
              </a:r>
              <a:endParaRPr lang="zh-CN" altLang="en-US" kern="0" dirty="0">
                <a:solidFill>
                  <a:srgbClr val="4D4D4D"/>
                </a:solidFill>
                <a:cs typeface="+mn-ea"/>
                <a:sym typeface="+mn-lt"/>
              </a:endParaRPr>
            </a:p>
          </p:txBody>
        </p:sp>
      </p:grpSp>
      <p:sp>
        <p:nvSpPr>
          <p:cNvPr id="15" name="Oval 19"/>
          <p:cNvSpPr>
            <a:spLocks noChangeArrowheads="1"/>
          </p:cNvSpPr>
          <p:nvPr/>
        </p:nvSpPr>
        <p:spPr bwMode="auto">
          <a:xfrm>
            <a:off x="2339378" y="1225059"/>
            <a:ext cx="732704" cy="729212"/>
          </a:xfrm>
          <a:prstGeom prst="ellipse">
            <a:avLst/>
          </a:prstGeom>
          <a:solidFill>
            <a:srgbClr val="AC955C"/>
          </a:solidFill>
          <a:ln w="9525">
            <a:noFill/>
            <a:round/>
          </a:ln>
          <a:effectLst/>
        </p:spPr>
        <p:txBody>
          <a:bodyPr lIns="67391" tIns="33696" rIns="67391" bIns="33696" anchor="ctr"/>
          <a:lstStyle/>
          <a:p>
            <a:pPr algn="ctr">
              <a:lnSpc>
                <a:spcPct val="120000"/>
              </a:lnSpc>
              <a:defRPr/>
            </a:pPr>
            <a:r>
              <a:rPr lang="zh-CN" altLang="en-US" sz="1400" kern="0" dirty="0">
                <a:solidFill>
                  <a:sysClr val="window" lastClr="FFFFFF"/>
                </a:solidFill>
                <a:cs typeface="+mn-ea"/>
                <a:sym typeface="+mn-lt"/>
              </a:rPr>
              <a:t>添加文本</a:t>
            </a:r>
          </a:p>
        </p:txBody>
      </p:sp>
      <p:sp>
        <p:nvSpPr>
          <p:cNvPr id="16" name="Oval 19"/>
          <p:cNvSpPr>
            <a:spLocks noChangeArrowheads="1"/>
          </p:cNvSpPr>
          <p:nvPr/>
        </p:nvSpPr>
        <p:spPr bwMode="auto">
          <a:xfrm>
            <a:off x="5925527" y="1236727"/>
            <a:ext cx="732704" cy="730379"/>
          </a:xfrm>
          <a:prstGeom prst="ellipse">
            <a:avLst/>
          </a:prstGeom>
          <a:solidFill>
            <a:srgbClr val="CBBD99"/>
          </a:solidFill>
          <a:ln w="9525">
            <a:noFill/>
            <a:round/>
          </a:ln>
          <a:effectLst/>
        </p:spPr>
        <p:txBody>
          <a:bodyPr lIns="67391" tIns="33696" rIns="67391" bIns="33696" anchor="ctr"/>
          <a:lstStyle/>
          <a:p>
            <a:pPr algn="ctr">
              <a:lnSpc>
                <a:spcPct val="120000"/>
              </a:lnSpc>
              <a:defRPr/>
            </a:pPr>
            <a:r>
              <a:rPr lang="zh-CN" altLang="en-US" sz="1400" kern="0" dirty="0">
                <a:solidFill>
                  <a:schemeClr val="bg1"/>
                </a:solidFill>
                <a:cs typeface="+mn-ea"/>
                <a:sym typeface="+mn-lt"/>
              </a:rPr>
              <a:t>添加文本</a:t>
            </a:r>
          </a:p>
        </p:txBody>
      </p:sp>
      <p:sp>
        <p:nvSpPr>
          <p:cNvPr id="17" name="Oval 19"/>
          <p:cNvSpPr>
            <a:spLocks noChangeArrowheads="1"/>
          </p:cNvSpPr>
          <p:nvPr/>
        </p:nvSpPr>
        <p:spPr bwMode="auto">
          <a:xfrm>
            <a:off x="6258467" y="2083779"/>
            <a:ext cx="733877" cy="730379"/>
          </a:xfrm>
          <a:prstGeom prst="ellipse">
            <a:avLst/>
          </a:prstGeom>
          <a:solidFill>
            <a:srgbClr val="AC955C"/>
          </a:solidFill>
          <a:ln w="9525">
            <a:noFill/>
            <a:round/>
          </a:ln>
          <a:effectLst/>
        </p:spPr>
        <p:txBody>
          <a:bodyPr lIns="67391" tIns="33696" rIns="67391" bIns="33696" anchor="ctr"/>
          <a:lstStyle/>
          <a:p>
            <a:pPr algn="ctr">
              <a:lnSpc>
                <a:spcPct val="120000"/>
              </a:lnSpc>
              <a:defRPr/>
            </a:pPr>
            <a:r>
              <a:rPr lang="zh-CN" altLang="en-US" sz="1400" kern="0" dirty="0">
                <a:solidFill>
                  <a:schemeClr val="bg1"/>
                </a:solidFill>
                <a:cs typeface="+mn-ea"/>
                <a:sym typeface="+mn-lt"/>
              </a:rPr>
              <a:t>添加文本</a:t>
            </a:r>
          </a:p>
        </p:txBody>
      </p:sp>
      <p:sp>
        <p:nvSpPr>
          <p:cNvPr id="18" name="Oval 19"/>
          <p:cNvSpPr>
            <a:spLocks noChangeArrowheads="1"/>
          </p:cNvSpPr>
          <p:nvPr/>
        </p:nvSpPr>
        <p:spPr bwMode="auto">
          <a:xfrm>
            <a:off x="5961868" y="2921498"/>
            <a:ext cx="733877" cy="730379"/>
          </a:xfrm>
          <a:prstGeom prst="ellipse">
            <a:avLst/>
          </a:prstGeom>
          <a:solidFill>
            <a:srgbClr val="CBBD99"/>
          </a:solidFill>
          <a:ln w="9525">
            <a:noFill/>
            <a:round/>
          </a:ln>
          <a:effectLst/>
        </p:spPr>
        <p:txBody>
          <a:bodyPr lIns="67391" tIns="33696" rIns="67391" bIns="33696" anchor="ctr"/>
          <a:lstStyle/>
          <a:p>
            <a:pPr algn="ctr">
              <a:lnSpc>
                <a:spcPct val="120000"/>
              </a:lnSpc>
              <a:defRPr/>
            </a:pPr>
            <a:r>
              <a:rPr lang="zh-CN" altLang="en-US" sz="1400" kern="0" dirty="0">
                <a:solidFill>
                  <a:schemeClr val="bg1"/>
                </a:solidFill>
                <a:cs typeface="+mn-ea"/>
                <a:sym typeface="+mn-lt"/>
              </a:rPr>
              <a:t>添加文本</a:t>
            </a:r>
          </a:p>
        </p:txBody>
      </p:sp>
      <p:sp>
        <p:nvSpPr>
          <p:cNvPr id="19" name="Oval 19"/>
          <p:cNvSpPr>
            <a:spLocks noChangeArrowheads="1"/>
          </p:cNvSpPr>
          <p:nvPr/>
        </p:nvSpPr>
        <p:spPr bwMode="auto">
          <a:xfrm>
            <a:off x="2011127" y="2055778"/>
            <a:ext cx="733877" cy="730379"/>
          </a:xfrm>
          <a:prstGeom prst="ellipse">
            <a:avLst/>
          </a:prstGeom>
          <a:solidFill>
            <a:srgbClr val="CBBD99"/>
          </a:solidFill>
          <a:ln w="9525">
            <a:noFill/>
            <a:round/>
          </a:ln>
          <a:effectLst/>
        </p:spPr>
        <p:txBody>
          <a:bodyPr lIns="67391" tIns="33696" rIns="67391" bIns="33696" anchor="ctr"/>
          <a:lstStyle/>
          <a:p>
            <a:pPr algn="ctr">
              <a:lnSpc>
                <a:spcPct val="120000"/>
              </a:lnSpc>
              <a:defRPr/>
            </a:pPr>
            <a:r>
              <a:rPr lang="zh-CN" altLang="en-US" sz="1400" kern="0" dirty="0">
                <a:solidFill>
                  <a:sysClr val="window" lastClr="FFFFFF"/>
                </a:solidFill>
                <a:cs typeface="+mn-ea"/>
                <a:sym typeface="+mn-lt"/>
              </a:rPr>
              <a:t>添加文本</a:t>
            </a:r>
          </a:p>
        </p:txBody>
      </p:sp>
      <p:sp>
        <p:nvSpPr>
          <p:cNvPr id="20" name="Oval 19"/>
          <p:cNvSpPr>
            <a:spLocks noChangeArrowheads="1"/>
          </p:cNvSpPr>
          <p:nvPr/>
        </p:nvSpPr>
        <p:spPr bwMode="auto">
          <a:xfrm>
            <a:off x="2311242" y="2916831"/>
            <a:ext cx="733877" cy="730379"/>
          </a:xfrm>
          <a:prstGeom prst="ellipse">
            <a:avLst/>
          </a:prstGeom>
          <a:solidFill>
            <a:srgbClr val="AC955C"/>
          </a:solidFill>
          <a:ln w="9525">
            <a:noFill/>
            <a:round/>
          </a:ln>
          <a:effectLst/>
        </p:spPr>
        <p:txBody>
          <a:bodyPr lIns="67391" tIns="33696" rIns="67391" bIns="33696" anchor="ctr"/>
          <a:lstStyle/>
          <a:p>
            <a:pPr algn="ctr">
              <a:lnSpc>
                <a:spcPct val="120000"/>
              </a:lnSpc>
              <a:defRPr/>
            </a:pPr>
            <a:r>
              <a:rPr lang="zh-CN" altLang="en-US" sz="1400" kern="0" dirty="0">
                <a:solidFill>
                  <a:sysClr val="window" lastClr="FFFFFF"/>
                </a:solidFill>
                <a:cs typeface="+mn-ea"/>
                <a:sym typeface="+mn-lt"/>
              </a:rPr>
              <a:t>添加文本</a:t>
            </a:r>
          </a:p>
        </p:txBody>
      </p:sp>
      <p:sp>
        <p:nvSpPr>
          <p:cNvPr id="21" name="TextBox 20"/>
          <p:cNvSpPr txBox="1"/>
          <p:nvPr/>
        </p:nvSpPr>
        <p:spPr>
          <a:xfrm>
            <a:off x="566711" y="1247181"/>
            <a:ext cx="1584325" cy="448667"/>
          </a:xfrm>
          <a:prstGeom prst="rect">
            <a:avLst/>
          </a:prstGeom>
          <a:noFill/>
        </p:spPr>
        <p:txBody>
          <a:bodyPr wrap="square" lIns="67391" tIns="33696" rIns="67391" bIns="33696" rtlCol="0">
            <a:spAutoFit/>
          </a:bodyPr>
          <a:lstStyle/>
          <a:p>
            <a:pPr>
              <a:lnSpc>
                <a:spcPct val="130000"/>
              </a:lnSpc>
            </a:pPr>
            <a:r>
              <a:rPr lang="zh-CN" altLang="en-US" sz="1000" dirty="0">
                <a:solidFill>
                  <a:schemeClr val="bg1">
                    <a:lumMod val="85000"/>
                  </a:schemeClr>
                </a:solidFill>
                <a:cs typeface="+mn-ea"/>
                <a:sym typeface="+mn-lt"/>
              </a:rPr>
              <a:t>您的内容打在这里，或者通过复制您的</a:t>
            </a:r>
            <a:r>
              <a:rPr lang="zh-CN" altLang="en-US" sz="1000">
                <a:solidFill>
                  <a:schemeClr val="bg1">
                    <a:lumMod val="85000"/>
                  </a:schemeClr>
                </a:solidFill>
                <a:cs typeface="+mn-ea"/>
                <a:sym typeface="+mn-lt"/>
              </a:rPr>
              <a:t>文本后。</a:t>
            </a:r>
          </a:p>
        </p:txBody>
      </p:sp>
      <p:sp>
        <p:nvSpPr>
          <p:cNvPr id="22" name="TextBox 21"/>
          <p:cNvSpPr txBox="1"/>
          <p:nvPr/>
        </p:nvSpPr>
        <p:spPr>
          <a:xfrm>
            <a:off x="6820845" y="1247181"/>
            <a:ext cx="1584325" cy="448667"/>
          </a:xfrm>
          <a:prstGeom prst="rect">
            <a:avLst/>
          </a:prstGeom>
          <a:noFill/>
        </p:spPr>
        <p:txBody>
          <a:bodyPr wrap="square" lIns="67391" tIns="33696" rIns="67391" bIns="33696" rtlCol="0">
            <a:spAutoFit/>
          </a:bodyPr>
          <a:lstStyle/>
          <a:p>
            <a:pPr>
              <a:lnSpc>
                <a:spcPct val="130000"/>
              </a:lnSpc>
            </a:pPr>
            <a:r>
              <a:rPr lang="zh-CN" altLang="en-US" sz="1000" dirty="0">
                <a:solidFill>
                  <a:schemeClr val="bg1">
                    <a:lumMod val="85000"/>
                  </a:schemeClr>
                </a:solidFill>
                <a:cs typeface="+mn-ea"/>
                <a:sym typeface="+mn-lt"/>
              </a:rPr>
              <a:t>您的内容打在这里，或者通过复制您的</a:t>
            </a:r>
            <a:r>
              <a:rPr lang="zh-CN" altLang="en-US" sz="1000">
                <a:solidFill>
                  <a:schemeClr val="bg1">
                    <a:lumMod val="85000"/>
                  </a:schemeClr>
                </a:solidFill>
                <a:cs typeface="+mn-ea"/>
                <a:sym typeface="+mn-lt"/>
              </a:rPr>
              <a:t>文本后。</a:t>
            </a:r>
          </a:p>
        </p:txBody>
      </p:sp>
      <p:sp>
        <p:nvSpPr>
          <p:cNvPr id="23" name="TextBox 22"/>
          <p:cNvSpPr txBox="1"/>
          <p:nvPr/>
        </p:nvSpPr>
        <p:spPr>
          <a:xfrm>
            <a:off x="247655" y="2209193"/>
            <a:ext cx="1584325" cy="448667"/>
          </a:xfrm>
          <a:prstGeom prst="rect">
            <a:avLst/>
          </a:prstGeom>
          <a:noFill/>
        </p:spPr>
        <p:txBody>
          <a:bodyPr wrap="square" lIns="67391" tIns="33696" rIns="67391" bIns="33696" rtlCol="0">
            <a:spAutoFit/>
          </a:bodyPr>
          <a:lstStyle/>
          <a:p>
            <a:pPr>
              <a:lnSpc>
                <a:spcPct val="130000"/>
              </a:lnSpc>
            </a:pPr>
            <a:r>
              <a:rPr lang="zh-CN" altLang="en-US" sz="1000" dirty="0">
                <a:solidFill>
                  <a:schemeClr val="bg1">
                    <a:lumMod val="85000"/>
                  </a:schemeClr>
                </a:solidFill>
                <a:cs typeface="+mn-ea"/>
                <a:sym typeface="+mn-lt"/>
              </a:rPr>
              <a:t>您的内容打在这里，或者通过复制您的</a:t>
            </a:r>
            <a:r>
              <a:rPr lang="zh-CN" altLang="en-US" sz="1000">
                <a:solidFill>
                  <a:schemeClr val="bg1">
                    <a:lumMod val="85000"/>
                  </a:schemeClr>
                </a:solidFill>
                <a:cs typeface="+mn-ea"/>
                <a:sym typeface="+mn-lt"/>
              </a:rPr>
              <a:t>文本后。</a:t>
            </a:r>
          </a:p>
        </p:txBody>
      </p:sp>
      <p:sp>
        <p:nvSpPr>
          <p:cNvPr id="24" name="TextBox 23"/>
          <p:cNvSpPr txBox="1"/>
          <p:nvPr/>
        </p:nvSpPr>
        <p:spPr>
          <a:xfrm>
            <a:off x="7166013" y="2209193"/>
            <a:ext cx="1584325" cy="448667"/>
          </a:xfrm>
          <a:prstGeom prst="rect">
            <a:avLst/>
          </a:prstGeom>
          <a:noFill/>
        </p:spPr>
        <p:txBody>
          <a:bodyPr wrap="square" lIns="67391" tIns="33696" rIns="67391" bIns="33696" rtlCol="0">
            <a:spAutoFit/>
          </a:bodyPr>
          <a:lstStyle/>
          <a:p>
            <a:pPr>
              <a:lnSpc>
                <a:spcPct val="130000"/>
              </a:lnSpc>
            </a:pPr>
            <a:r>
              <a:rPr lang="zh-CN" altLang="en-US" sz="1000" dirty="0">
                <a:solidFill>
                  <a:schemeClr val="bg1">
                    <a:lumMod val="85000"/>
                  </a:schemeClr>
                </a:solidFill>
                <a:cs typeface="+mn-ea"/>
                <a:sym typeface="+mn-lt"/>
              </a:rPr>
              <a:t>您的内容打在这里，或者通过复制您的</a:t>
            </a:r>
            <a:r>
              <a:rPr lang="zh-CN" altLang="en-US" sz="1000">
                <a:solidFill>
                  <a:schemeClr val="bg1">
                    <a:lumMod val="85000"/>
                  </a:schemeClr>
                </a:solidFill>
                <a:cs typeface="+mn-ea"/>
                <a:sym typeface="+mn-lt"/>
              </a:rPr>
              <a:t>文本后。</a:t>
            </a:r>
          </a:p>
        </p:txBody>
      </p:sp>
      <p:sp>
        <p:nvSpPr>
          <p:cNvPr id="25" name="TextBox 24"/>
          <p:cNvSpPr txBox="1"/>
          <p:nvPr/>
        </p:nvSpPr>
        <p:spPr>
          <a:xfrm>
            <a:off x="6839901" y="3046912"/>
            <a:ext cx="1584325" cy="448667"/>
          </a:xfrm>
          <a:prstGeom prst="rect">
            <a:avLst/>
          </a:prstGeom>
          <a:noFill/>
        </p:spPr>
        <p:txBody>
          <a:bodyPr wrap="square" lIns="67391" tIns="33696" rIns="67391" bIns="33696" rtlCol="0">
            <a:spAutoFit/>
          </a:bodyPr>
          <a:lstStyle/>
          <a:p>
            <a:pPr>
              <a:lnSpc>
                <a:spcPct val="130000"/>
              </a:lnSpc>
            </a:pPr>
            <a:r>
              <a:rPr lang="zh-CN" altLang="en-US" sz="1000" dirty="0">
                <a:solidFill>
                  <a:schemeClr val="bg1">
                    <a:lumMod val="85000"/>
                  </a:schemeClr>
                </a:solidFill>
                <a:cs typeface="+mn-ea"/>
                <a:sym typeface="+mn-lt"/>
              </a:rPr>
              <a:t>您的内容打在这里，或者通过复制您的</a:t>
            </a:r>
            <a:r>
              <a:rPr lang="zh-CN" altLang="en-US" sz="1000">
                <a:solidFill>
                  <a:schemeClr val="bg1">
                    <a:lumMod val="85000"/>
                  </a:schemeClr>
                </a:solidFill>
                <a:cs typeface="+mn-ea"/>
                <a:sym typeface="+mn-lt"/>
              </a:rPr>
              <a:t>文本后。</a:t>
            </a:r>
          </a:p>
        </p:txBody>
      </p:sp>
      <p:sp>
        <p:nvSpPr>
          <p:cNvPr id="26" name="TextBox 25"/>
          <p:cNvSpPr txBox="1"/>
          <p:nvPr/>
        </p:nvSpPr>
        <p:spPr>
          <a:xfrm>
            <a:off x="544975" y="3046912"/>
            <a:ext cx="1584325" cy="448667"/>
          </a:xfrm>
          <a:prstGeom prst="rect">
            <a:avLst/>
          </a:prstGeom>
          <a:noFill/>
        </p:spPr>
        <p:txBody>
          <a:bodyPr wrap="square" lIns="67391" tIns="33696" rIns="67391" bIns="33696" rtlCol="0">
            <a:spAutoFit/>
          </a:bodyPr>
          <a:lstStyle/>
          <a:p>
            <a:pPr>
              <a:lnSpc>
                <a:spcPct val="130000"/>
              </a:lnSpc>
            </a:pPr>
            <a:r>
              <a:rPr lang="zh-CN" altLang="en-US" sz="1000" dirty="0">
                <a:solidFill>
                  <a:schemeClr val="bg1">
                    <a:lumMod val="85000"/>
                  </a:schemeClr>
                </a:solidFill>
                <a:cs typeface="+mn-ea"/>
                <a:sym typeface="+mn-lt"/>
              </a:rPr>
              <a:t>您的内容打在这里，或者通过复制您的</a:t>
            </a:r>
            <a:r>
              <a:rPr lang="zh-CN" altLang="en-US" sz="1000">
                <a:solidFill>
                  <a:schemeClr val="bg1">
                    <a:lumMod val="85000"/>
                  </a:schemeClr>
                </a:solidFill>
                <a:cs typeface="+mn-ea"/>
                <a:sym typeface="+mn-lt"/>
              </a:rPr>
              <a:t>文本后。</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50" advTm="6802">
        <p14:flip dir="r"/>
      </p:transition>
    </mc:Choice>
    <mc:Fallback xmlns="">
      <p:transition spd="slow" advTm="680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par>
                          <p:cTn id="27" fill="hold">
                            <p:stCondLst>
                              <p:cond delay="500"/>
                            </p:stCondLst>
                            <p:childTnLst>
                              <p:par>
                                <p:cTn id="28" presetID="52"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Scale>
                                      <p:cBhvr>
                                        <p:cTn id="30"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15"/>
                                        </p:tgtEl>
                                        <p:attrNameLst>
                                          <p:attrName>ppt_x</p:attrName>
                                          <p:attrName>ppt_y</p:attrName>
                                        </p:attrNameLst>
                                      </p:cBhvr>
                                    </p:animMotion>
                                    <p:animEffect transition="in" filter="fade">
                                      <p:cBhvr>
                                        <p:cTn id="32" dur="1000"/>
                                        <p:tgtEl>
                                          <p:spTgt spid="15"/>
                                        </p:tgtEl>
                                      </p:cBhvr>
                                    </p:animEffect>
                                  </p:childTnLst>
                                </p:cTn>
                              </p:par>
                              <p:par>
                                <p:cTn id="33" presetID="52" presetClass="entr" presetSubtype="0" fill="hold" grpId="0" nodeType="withEffect">
                                  <p:stCondLst>
                                    <p:cond delay="200"/>
                                  </p:stCondLst>
                                  <p:childTnLst>
                                    <p:set>
                                      <p:cBhvr>
                                        <p:cTn id="34" dur="1" fill="hold">
                                          <p:stCondLst>
                                            <p:cond delay="0"/>
                                          </p:stCondLst>
                                        </p:cTn>
                                        <p:tgtEl>
                                          <p:spTgt spid="16"/>
                                        </p:tgtEl>
                                        <p:attrNameLst>
                                          <p:attrName>style.visibility</p:attrName>
                                        </p:attrNameLst>
                                      </p:cBhvr>
                                      <p:to>
                                        <p:strVal val="visible"/>
                                      </p:to>
                                    </p:set>
                                    <p:animScale>
                                      <p:cBhvr>
                                        <p:cTn id="35"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16"/>
                                        </p:tgtEl>
                                        <p:attrNameLst>
                                          <p:attrName>ppt_x</p:attrName>
                                          <p:attrName>ppt_y</p:attrName>
                                        </p:attrNameLst>
                                      </p:cBhvr>
                                    </p:animMotion>
                                    <p:animEffect transition="in" filter="fade">
                                      <p:cBhvr>
                                        <p:cTn id="37" dur="1000"/>
                                        <p:tgtEl>
                                          <p:spTgt spid="16"/>
                                        </p:tgtEl>
                                      </p:cBhvr>
                                    </p:animEffect>
                                  </p:childTnLst>
                                </p:cTn>
                              </p:par>
                              <p:par>
                                <p:cTn id="38" presetID="52" presetClass="entr" presetSubtype="0" fill="hold" grpId="0" nodeType="withEffect">
                                  <p:stCondLst>
                                    <p:cond delay="400"/>
                                  </p:stCondLst>
                                  <p:childTnLst>
                                    <p:set>
                                      <p:cBhvr>
                                        <p:cTn id="39" dur="1" fill="hold">
                                          <p:stCondLst>
                                            <p:cond delay="0"/>
                                          </p:stCondLst>
                                        </p:cTn>
                                        <p:tgtEl>
                                          <p:spTgt spid="19"/>
                                        </p:tgtEl>
                                        <p:attrNameLst>
                                          <p:attrName>style.visibility</p:attrName>
                                        </p:attrNameLst>
                                      </p:cBhvr>
                                      <p:to>
                                        <p:strVal val="visible"/>
                                      </p:to>
                                    </p:set>
                                    <p:animScale>
                                      <p:cBhvr>
                                        <p:cTn id="40"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9"/>
                                        </p:tgtEl>
                                        <p:attrNameLst>
                                          <p:attrName>ppt_x</p:attrName>
                                          <p:attrName>ppt_y</p:attrName>
                                        </p:attrNameLst>
                                      </p:cBhvr>
                                    </p:animMotion>
                                    <p:animEffect transition="in" filter="fade">
                                      <p:cBhvr>
                                        <p:cTn id="42" dur="1000"/>
                                        <p:tgtEl>
                                          <p:spTgt spid="19"/>
                                        </p:tgtEl>
                                      </p:cBhvr>
                                    </p:animEffect>
                                  </p:childTnLst>
                                </p:cTn>
                              </p:par>
                              <p:par>
                                <p:cTn id="43" presetID="52" presetClass="entr" presetSubtype="0" fill="hold" grpId="0" nodeType="withEffect">
                                  <p:stCondLst>
                                    <p:cond delay="600"/>
                                  </p:stCondLst>
                                  <p:childTnLst>
                                    <p:set>
                                      <p:cBhvr>
                                        <p:cTn id="44" dur="1" fill="hold">
                                          <p:stCondLst>
                                            <p:cond delay="0"/>
                                          </p:stCondLst>
                                        </p:cTn>
                                        <p:tgtEl>
                                          <p:spTgt spid="17"/>
                                        </p:tgtEl>
                                        <p:attrNameLst>
                                          <p:attrName>style.visibility</p:attrName>
                                        </p:attrNameLst>
                                      </p:cBhvr>
                                      <p:to>
                                        <p:strVal val="visible"/>
                                      </p:to>
                                    </p:set>
                                    <p:animScale>
                                      <p:cBhvr>
                                        <p:cTn id="45"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17"/>
                                        </p:tgtEl>
                                        <p:attrNameLst>
                                          <p:attrName>ppt_x</p:attrName>
                                          <p:attrName>ppt_y</p:attrName>
                                        </p:attrNameLst>
                                      </p:cBhvr>
                                    </p:animMotion>
                                    <p:animEffect transition="in" filter="fade">
                                      <p:cBhvr>
                                        <p:cTn id="47" dur="1000"/>
                                        <p:tgtEl>
                                          <p:spTgt spid="17"/>
                                        </p:tgtEl>
                                      </p:cBhvr>
                                    </p:animEffect>
                                  </p:childTnLst>
                                </p:cTn>
                              </p:par>
                              <p:par>
                                <p:cTn id="48" presetID="52" presetClass="entr" presetSubtype="0" fill="hold" grpId="0" nodeType="withEffect">
                                  <p:stCondLst>
                                    <p:cond delay="800"/>
                                  </p:stCondLst>
                                  <p:childTnLst>
                                    <p:set>
                                      <p:cBhvr>
                                        <p:cTn id="49" dur="1" fill="hold">
                                          <p:stCondLst>
                                            <p:cond delay="0"/>
                                          </p:stCondLst>
                                        </p:cTn>
                                        <p:tgtEl>
                                          <p:spTgt spid="20"/>
                                        </p:tgtEl>
                                        <p:attrNameLst>
                                          <p:attrName>style.visibility</p:attrName>
                                        </p:attrNameLst>
                                      </p:cBhvr>
                                      <p:to>
                                        <p:strVal val="visible"/>
                                      </p:to>
                                    </p:set>
                                    <p:animScale>
                                      <p:cBhvr>
                                        <p:cTn id="50"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20"/>
                                        </p:tgtEl>
                                        <p:attrNameLst>
                                          <p:attrName>ppt_x</p:attrName>
                                          <p:attrName>ppt_y</p:attrName>
                                        </p:attrNameLst>
                                      </p:cBhvr>
                                    </p:animMotion>
                                    <p:animEffect transition="in" filter="fade">
                                      <p:cBhvr>
                                        <p:cTn id="52" dur="1000"/>
                                        <p:tgtEl>
                                          <p:spTgt spid="20"/>
                                        </p:tgtEl>
                                      </p:cBhvr>
                                    </p:animEffect>
                                  </p:childTnLst>
                                </p:cTn>
                              </p:par>
                              <p:par>
                                <p:cTn id="53" presetID="52" presetClass="entr" presetSubtype="0" fill="hold" grpId="0" nodeType="withEffect">
                                  <p:stCondLst>
                                    <p:cond delay="1000"/>
                                  </p:stCondLst>
                                  <p:childTnLst>
                                    <p:set>
                                      <p:cBhvr>
                                        <p:cTn id="54" dur="1" fill="hold">
                                          <p:stCondLst>
                                            <p:cond delay="0"/>
                                          </p:stCondLst>
                                        </p:cTn>
                                        <p:tgtEl>
                                          <p:spTgt spid="18"/>
                                        </p:tgtEl>
                                        <p:attrNameLst>
                                          <p:attrName>style.visibility</p:attrName>
                                        </p:attrNameLst>
                                      </p:cBhvr>
                                      <p:to>
                                        <p:strVal val="visible"/>
                                      </p:to>
                                    </p:set>
                                    <p:animScale>
                                      <p:cBhvr>
                                        <p:cTn id="55"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18"/>
                                        </p:tgtEl>
                                        <p:attrNameLst>
                                          <p:attrName>ppt_x</p:attrName>
                                          <p:attrName>ppt_y</p:attrName>
                                        </p:attrNameLst>
                                      </p:cBhvr>
                                    </p:animMotion>
                                    <p:animEffect transition="in" filter="fade">
                                      <p:cBhvr>
                                        <p:cTn id="57" dur="10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p:tgtEl>
                                          <p:spTgt spid="6"/>
                                        </p:tgtEl>
                                        <p:attrNameLst>
                                          <p:attrName>ppt_x</p:attrName>
                                        </p:attrNameLst>
                                      </p:cBhvr>
                                      <p:tavLst>
                                        <p:tav tm="0">
                                          <p:val>
                                            <p:strVal val="#ppt_x-#ppt_w*1.125000"/>
                                          </p:val>
                                        </p:tav>
                                        <p:tav tm="100000">
                                          <p:val>
                                            <p:strVal val="#ppt_x"/>
                                          </p:val>
                                        </p:tav>
                                      </p:tavLst>
                                    </p:anim>
                                    <p:animEffect transition="in" filter="wipe(right)">
                                      <p:cBhvr>
                                        <p:cTn id="63" dur="500"/>
                                        <p:tgtEl>
                                          <p:spTgt spid="6"/>
                                        </p:tgtEl>
                                      </p:cBhvr>
                                    </p:animEffect>
                                  </p:childTnLst>
                                </p:cTn>
                              </p:par>
                              <p:par>
                                <p:cTn id="64" presetID="12" presetClass="entr" presetSubtype="8"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500"/>
                                        <p:tgtEl>
                                          <p:spTgt spid="7"/>
                                        </p:tgtEl>
                                        <p:attrNameLst>
                                          <p:attrName>ppt_x</p:attrName>
                                        </p:attrNameLst>
                                      </p:cBhvr>
                                      <p:tavLst>
                                        <p:tav tm="0">
                                          <p:val>
                                            <p:strVal val="#ppt_x-#ppt_w*1.125000"/>
                                          </p:val>
                                        </p:tav>
                                        <p:tav tm="100000">
                                          <p:val>
                                            <p:strVal val="#ppt_x"/>
                                          </p:val>
                                        </p:tav>
                                      </p:tavLst>
                                    </p:anim>
                                    <p:animEffect transition="in" filter="wipe(right)">
                                      <p:cBhvr>
                                        <p:cTn id="67" dur="500"/>
                                        <p:tgtEl>
                                          <p:spTgt spid="7"/>
                                        </p:tgtEl>
                                      </p:cBhvr>
                                    </p:animEffect>
                                  </p:childTnLst>
                                </p:cTn>
                              </p:par>
                              <p:par>
                                <p:cTn id="68" presetID="12" presetClass="entr" presetSubtype="8"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additive="base">
                                        <p:cTn id="70" dur="500"/>
                                        <p:tgtEl>
                                          <p:spTgt spid="8"/>
                                        </p:tgtEl>
                                        <p:attrNameLst>
                                          <p:attrName>ppt_x</p:attrName>
                                        </p:attrNameLst>
                                      </p:cBhvr>
                                      <p:tavLst>
                                        <p:tav tm="0">
                                          <p:val>
                                            <p:strVal val="#ppt_x-#ppt_w*1.125000"/>
                                          </p:val>
                                        </p:tav>
                                        <p:tav tm="100000">
                                          <p:val>
                                            <p:strVal val="#ppt_x"/>
                                          </p:val>
                                        </p:tav>
                                      </p:tavLst>
                                    </p:anim>
                                    <p:animEffect transition="in" filter="wipe(right)">
                                      <p:cBhvr>
                                        <p:cTn id="71" dur="500"/>
                                        <p:tgtEl>
                                          <p:spTgt spid="8"/>
                                        </p:tgtEl>
                                      </p:cBhvr>
                                    </p:animEffect>
                                  </p:childTnLst>
                                </p:cTn>
                              </p:par>
                              <p:par>
                                <p:cTn id="72" presetID="12" presetClass="entr" presetSubtype="2"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additive="base">
                                        <p:cTn id="74" dur="500"/>
                                        <p:tgtEl>
                                          <p:spTgt spid="11"/>
                                        </p:tgtEl>
                                        <p:attrNameLst>
                                          <p:attrName>ppt_x</p:attrName>
                                        </p:attrNameLst>
                                      </p:cBhvr>
                                      <p:tavLst>
                                        <p:tav tm="0">
                                          <p:val>
                                            <p:strVal val="#ppt_x+#ppt_w*1.125000"/>
                                          </p:val>
                                        </p:tav>
                                        <p:tav tm="100000">
                                          <p:val>
                                            <p:strVal val="#ppt_x"/>
                                          </p:val>
                                        </p:tav>
                                      </p:tavLst>
                                    </p:anim>
                                    <p:animEffect transition="in" filter="wipe(left)">
                                      <p:cBhvr>
                                        <p:cTn id="75" dur="500"/>
                                        <p:tgtEl>
                                          <p:spTgt spid="11"/>
                                        </p:tgtEl>
                                      </p:cBhvr>
                                    </p:animEffect>
                                  </p:childTnLst>
                                </p:cTn>
                              </p:par>
                              <p:par>
                                <p:cTn id="76" presetID="12" presetClass="entr" presetSubtype="2" fill="hold" nodeType="withEffect">
                                  <p:stCondLst>
                                    <p:cond delay="0"/>
                                  </p:stCondLst>
                                  <p:childTnLst>
                                    <p:set>
                                      <p:cBhvr>
                                        <p:cTn id="77" dur="1" fill="hold">
                                          <p:stCondLst>
                                            <p:cond delay="0"/>
                                          </p:stCondLst>
                                        </p:cTn>
                                        <p:tgtEl>
                                          <p:spTgt spid="10"/>
                                        </p:tgtEl>
                                        <p:attrNameLst>
                                          <p:attrName>style.visibility</p:attrName>
                                        </p:attrNameLst>
                                      </p:cBhvr>
                                      <p:to>
                                        <p:strVal val="visible"/>
                                      </p:to>
                                    </p:set>
                                    <p:anim calcmode="lin" valueType="num">
                                      <p:cBhvr additive="base">
                                        <p:cTn id="78" dur="500"/>
                                        <p:tgtEl>
                                          <p:spTgt spid="10"/>
                                        </p:tgtEl>
                                        <p:attrNameLst>
                                          <p:attrName>ppt_x</p:attrName>
                                        </p:attrNameLst>
                                      </p:cBhvr>
                                      <p:tavLst>
                                        <p:tav tm="0">
                                          <p:val>
                                            <p:strVal val="#ppt_x+#ppt_w*1.125000"/>
                                          </p:val>
                                        </p:tav>
                                        <p:tav tm="100000">
                                          <p:val>
                                            <p:strVal val="#ppt_x"/>
                                          </p:val>
                                        </p:tav>
                                      </p:tavLst>
                                    </p:anim>
                                    <p:animEffect transition="in" filter="wipe(left)">
                                      <p:cBhvr>
                                        <p:cTn id="79" dur="500"/>
                                        <p:tgtEl>
                                          <p:spTgt spid="10"/>
                                        </p:tgtEl>
                                      </p:cBhvr>
                                    </p:animEffect>
                                  </p:childTnLst>
                                </p:cTn>
                              </p:par>
                              <p:par>
                                <p:cTn id="80" presetID="12" presetClass="entr" presetSubtype="2" fill="hold" nodeType="with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additive="base">
                                        <p:cTn id="82" dur="500"/>
                                        <p:tgtEl>
                                          <p:spTgt spid="9"/>
                                        </p:tgtEl>
                                        <p:attrNameLst>
                                          <p:attrName>ppt_x</p:attrName>
                                        </p:attrNameLst>
                                      </p:cBhvr>
                                      <p:tavLst>
                                        <p:tav tm="0">
                                          <p:val>
                                            <p:strVal val="#ppt_x+#ppt_w*1.125000"/>
                                          </p:val>
                                        </p:tav>
                                        <p:tav tm="100000">
                                          <p:val>
                                            <p:strVal val="#ppt_x"/>
                                          </p:val>
                                        </p:tav>
                                      </p:tavLst>
                                    </p:anim>
                                    <p:animEffect transition="in" filter="wipe(left)">
                                      <p:cBhvr>
                                        <p:cTn id="83" dur="500"/>
                                        <p:tgtEl>
                                          <p:spTgt spid="9"/>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left)">
                                      <p:cBhvr>
                                        <p:cTn id="87" dur="500"/>
                                        <p:tgtEl>
                                          <p:spTgt spid="2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left)">
                                      <p:cBhvr>
                                        <p:cTn id="90" dur="500"/>
                                        <p:tgtEl>
                                          <p:spTgt spid="22"/>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left)">
                                      <p:cBhvr>
                                        <p:cTn id="93" dur="500"/>
                                        <p:tgtEl>
                                          <p:spTgt spid="23"/>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left)">
                                      <p:cBhvr>
                                        <p:cTn id="96" dur="500"/>
                                        <p:tgtEl>
                                          <p:spTgt spid="24"/>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wipe(left)">
                                      <p:cBhvr>
                                        <p:cTn id="99" dur="500"/>
                                        <p:tgtEl>
                                          <p:spTgt spid="25"/>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wipe(left)">
                                      <p:cBhvr>
                                        <p:cTn id="10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605" y="1332527"/>
            <a:ext cx="1624272" cy="1616951"/>
            <a:chOff x="635255" y="1683657"/>
            <a:chExt cx="1650054" cy="1650054"/>
          </a:xfrm>
        </p:grpSpPr>
        <p:sp>
          <p:nvSpPr>
            <p:cNvPr id="3" name="空心弧 2"/>
            <p:cNvSpPr/>
            <p:nvPr/>
          </p:nvSpPr>
          <p:spPr>
            <a:xfrm>
              <a:off x="635255" y="1683657"/>
              <a:ext cx="1650054" cy="1650054"/>
            </a:xfrm>
            <a:prstGeom prst="blockArc">
              <a:avLst>
                <a:gd name="adj1" fmla="val 13517990"/>
                <a:gd name="adj2" fmla="val 10691500"/>
                <a:gd name="adj3" fmla="val 6227"/>
              </a:avLst>
            </a:prstGeom>
            <a:solidFill>
              <a:srgbClr val="AC955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nvGrpSpPr>
            <p:cNvPr id="4" name="组合 3"/>
            <p:cNvGrpSpPr/>
            <p:nvPr/>
          </p:nvGrpSpPr>
          <p:grpSpPr>
            <a:xfrm>
              <a:off x="889758" y="2093186"/>
              <a:ext cx="1205759" cy="832306"/>
              <a:chOff x="1366117" y="2427734"/>
              <a:chExt cx="1205759" cy="832306"/>
            </a:xfrm>
          </p:grpSpPr>
          <p:sp>
            <p:nvSpPr>
              <p:cNvPr id="5" name="矩形 4"/>
              <p:cNvSpPr/>
              <p:nvPr/>
            </p:nvSpPr>
            <p:spPr>
              <a:xfrm>
                <a:off x="1366117" y="2427734"/>
                <a:ext cx="866660" cy="832306"/>
              </a:xfrm>
              <a:prstGeom prst="rect">
                <a:avLst/>
              </a:prstGeom>
            </p:spPr>
            <p:txBody>
              <a:bodyPr wrap="none">
                <a:spAutoFit/>
              </a:bodyPr>
              <a:lstStyle/>
              <a:p>
                <a:r>
                  <a:rPr lang="en-US" altLang="zh-CN" sz="4700" dirty="0">
                    <a:solidFill>
                      <a:schemeClr val="bg1">
                        <a:lumMod val="85000"/>
                      </a:schemeClr>
                    </a:solidFill>
                    <a:cs typeface="+mn-ea"/>
                    <a:sym typeface="+mn-lt"/>
                  </a:rPr>
                  <a:t>82</a:t>
                </a:r>
              </a:p>
            </p:txBody>
          </p:sp>
          <p:sp>
            <p:nvSpPr>
              <p:cNvPr id="6" name="矩形 5"/>
              <p:cNvSpPr/>
              <p:nvPr/>
            </p:nvSpPr>
            <p:spPr>
              <a:xfrm>
                <a:off x="2123728" y="2724127"/>
                <a:ext cx="448148" cy="408301"/>
              </a:xfrm>
              <a:prstGeom prst="rect">
                <a:avLst/>
              </a:prstGeom>
            </p:spPr>
            <p:txBody>
              <a:bodyPr wrap="none">
                <a:spAutoFit/>
              </a:bodyPr>
              <a:lstStyle/>
              <a:p>
                <a:r>
                  <a:rPr lang="en-US" altLang="zh-CN" sz="2000" dirty="0">
                    <a:solidFill>
                      <a:schemeClr val="bg1">
                        <a:lumMod val="85000"/>
                      </a:schemeClr>
                    </a:solidFill>
                    <a:cs typeface="+mn-ea"/>
                    <a:sym typeface="+mn-lt"/>
                  </a:rPr>
                  <a:t>%</a:t>
                </a:r>
              </a:p>
            </p:txBody>
          </p:sp>
        </p:grpSp>
      </p:grpSp>
      <p:grpSp>
        <p:nvGrpSpPr>
          <p:cNvPr id="7" name="组合 6"/>
          <p:cNvGrpSpPr/>
          <p:nvPr/>
        </p:nvGrpSpPr>
        <p:grpSpPr>
          <a:xfrm>
            <a:off x="602007" y="3271310"/>
            <a:ext cx="1797054" cy="1093774"/>
            <a:chOff x="611561" y="3662130"/>
            <a:chExt cx="1825579" cy="1116166"/>
          </a:xfrm>
        </p:grpSpPr>
        <p:sp>
          <p:nvSpPr>
            <p:cNvPr id="8" name="矩形 7"/>
            <p:cNvSpPr/>
            <p:nvPr/>
          </p:nvSpPr>
          <p:spPr>
            <a:xfrm>
              <a:off x="611561" y="3967976"/>
              <a:ext cx="1825579" cy="810320"/>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sp>
          <p:nvSpPr>
            <p:cNvPr id="9" name="矩形 8"/>
            <p:cNvSpPr/>
            <p:nvPr/>
          </p:nvSpPr>
          <p:spPr>
            <a:xfrm>
              <a:off x="611561" y="3662130"/>
              <a:ext cx="1242831" cy="345485"/>
            </a:xfrm>
            <a:prstGeom prst="rect">
              <a:avLst/>
            </a:prstGeom>
          </p:spPr>
          <p:txBody>
            <a:bodyPr wrap="none">
              <a:spAutoFit/>
            </a:bodyPr>
            <a:lstStyle/>
            <a:p>
              <a:r>
                <a:rPr lang="en-US" altLang="zh-CN" dirty="0">
                  <a:solidFill>
                    <a:schemeClr val="bg1">
                      <a:lumMod val="85000"/>
                    </a:schemeClr>
                  </a:solidFill>
                  <a:cs typeface="+mn-ea"/>
                  <a:sym typeface="+mn-lt"/>
                </a:rPr>
                <a:t>+17,356,123</a:t>
              </a:r>
            </a:p>
          </p:txBody>
        </p:sp>
      </p:grpSp>
      <p:grpSp>
        <p:nvGrpSpPr>
          <p:cNvPr id="10" name="组合 9"/>
          <p:cNvGrpSpPr/>
          <p:nvPr/>
        </p:nvGrpSpPr>
        <p:grpSpPr>
          <a:xfrm>
            <a:off x="2614932" y="1313821"/>
            <a:ext cx="1624272" cy="1616951"/>
            <a:chOff x="635255" y="1683657"/>
            <a:chExt cx="1650054" cy="1650054"/>
          </a:xfrm>
        </p:grpSpPr>
        <p:sp>
          <p:nvSpPr>
            <p:cNvPr id="11" name="空心弧 10"/>
            <p:cNvSpPr/>
            <p:nvPr/>
          </p:nvSpPr>
          <p:spPr>
            <a:xfrm>
              <a:off x="635255" y="1683657"/>
              <a:ext cx="1650054" cy="1650054"/>
            </a:xfrm>
            <a:prstGeom prst="blockArc">
              <a:avLst>
                <a:gd name="adj1" fmla="val 15650879"/>
                <a:gd name="adj2" fmla="val 10691500"/>
                <a:gd name="adj3" fmla="val 6227"/>
              </a:avLst>
            </a:prstGeom>
            <a:solidFill>
              <a:srgbClr val="CBBD9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nvGrpSpPr>
            <p:cNvPr id="12" name="组合 11"/>
            <p:cNvGrpSpPr/>
            <p:nvPr/>
          </p:nvGrpSpPr>
          <p:grpSpPr>
            <a:xfrm>
              <a:off x="889758" y="2093186"/>
              <a:ext cx="1205759" cy="832306"/>
              <a:chOff x="1366117" y="2427734"/>
              <a:chExt cx="1205759" cy="832306"/>
            </a:xfrm>
          </p:grpSpPr>
          <p:sp>
            <p:nvSpPr>
              <p:cNvPr id="13" name="矩形 12"/>
              <p:cNvSpPr/>
              <p:nvPr/>
            </p:nvSpPr>
            <p:spPr>
              <a:xfrm>
                <a:off x="1366117" y="2427734"/>
                <a:ext cx="840605" cy="832306"/>
              </a:xfrm>
              <a:prstGeom prst="rect">
                <a:avLst/>
              </a:prstGeom>
            </p:spPr>
            <p:txBody>
              <a:bodyPr wrap="none">
                <a:spAutoFit/>
              </a:bodyPr>
              <a:lstStyle/>
              <a:p>
                <a:r>
                  <a:rPr lang="en-US" altLang="zh-CN" sz="4700" dirty="0">
                    <a:solidFill>
                      <a:schemeClr val="bg1">
                        <a:lumMod val="85000"/>
                      </a:schemeClr>
                    </a:solidFill>
                    <a:cs typeface="+mn-ea"/>
                    <a:sym typeface="+mn-lt"/>
                  </a:rPr>
                  <a:t>76</a:t>
                </a:r>
              </a:p>
            </p:txBody>
          </p:sp>
          <p:sp>
            <p:nvSpPr>
              <p:cNvPr id="14" name="矩形 13"/>
              <p:cNvSpPr/>
              <p:nvPr/>
            </p:nvSpPr>
            <p:spPr>
              <a:xfrm>
                <a:off x="2123728" y="2724127"/>
                <a:ext cx="448148" cy="408301"/>
              </a:xfrm>
              <a:prstGeom prst="rect">
                <a:avLst/>
              </a:prstGeom>
            </p:spPr>
            <p:txBody>
              <a:bodyPr wrap="none">
                <a:spAutoFit/>
              </a:bodyPr>
              <a:lstStyle/>
              <a:p>
                <a:r>
                  <a:rPr lang="en-US" altLang="zh-CN" sz="2000" dirty="0">
                    <a:solidFill>
                      <a:schemeClr val="bg1">
                        <a:lumMod val="85000"/>
                      </a:schemeClr>
                    </a:solidFill>
                    <a:cs typeface="+mn-ea"/>
                    <a:sym typeface="+mn-lt"/>
                  </a:rPr>
                  <a:t>%</a:t>
                </a:r>
              </a:p>
            </p:txBody>
          </p:sp>
        </p:grpSp>
      </p:grpSp>
      <p:grpSp>
        <p:nvGrpSpPr>
          <p:cNvPr id="15" name="组合 14"/>
          <p:cNvGrpSpPr/>
          <p:nvPr/>
        </p:nvGrpSpPr>
        <p:grpSpPr>
          <a:xfrm>
            <a:off x="2732334" y="3271310"/>
            <a:ext cx="1797054" cy="1093774"/>
            <a:chOff x="2775703" y="3662130"/>
            <a:chExt cx="1825579" cy="1116166"/>
          </a:xfrm>
        </p:grpSpPr>
        <p:sp>
          <p:nvSpPr>
            <p:cNvPr id="16" name="矩形 15"/>
            <p:cNvSpPr/>
            <p:nvPr/>
          </p:nvSpPr>
          <p:spPr>
            <a:xfrm>
              <a:off x="2775703" y="3967976"/>
              <a:ext cx="1825579" cy="810320"/>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sp>
          <p:nvSpPr>
            <p:cNvPr id="17" name="矩形 16"/>
            <p:cNvSpPr/>
            <p:nvPr/>
          </p:nvSpPr>
          <p:spPr>
            <a:xfrm>
              <a:off x="2775703" y="3662130"/>
              <a:ext cx="1242831" cy="345485"/>
            </a:xfrm>
            <a:prstGeom prst="rect">
              <a:avLst/>
            </a:prstGeom>
          </p:spPr>
          <p:txBody>
            <a:bodyPr wrap="none">
              <a:spAutoFit/>
            </a:bodyPr>
            <a:lstStyle/>
            <a:p>
              <a:r>
                <a:rPr lang="en-US" altLang="zh-CN" dirty="0">
                  <a:solidFill>
                    <a:schemeClr val="bg1">
                      <a:lumMod val="85000"/>
                    </a:schemeClr>
                  </a:solidFill>
                  <a:cs typeface="+mn-ea"/>
                  <a:sym typeface="+mn-lt"/>
                </a:rPr>
                <a:t>+17,356,123</a:t>
              </a:r>
            </a:p>
          </p:txBody>
        </p:sp>
      </p:grpSp>
      <p:grpSp>
        <p:nvGrpSpPr>
          <p:cNvPr id="18" name="组合 17"/>
          <p:cNvGrpSpPr/>
          <p:nvPr/>
        </p:nvGrpSpPr>
        <p:grpSpPr>
          <a:xfrm>
            <a:off x="4745259" y="1332527"/>
            <a:ext cx="1624272" cy="1616951"/>
            <a:chOff x="635255" y="1683657"/>
            <a:chExt cx="1650054" cy="1650054"/>
          </a:xfrm>
        </p:grpSpPr>
        <p:sp>
          <p:nvSpPr>
            <p:cNvPr id="19" name="空心弧 18"/>
            <p:cNvSpPr/>
            <p:nvPr/>
          </p:nvSpPr>
          <p:spPr>
            <a:xfrm>
              <a:off x="635255" y="1683657"/>
              <a:ext cx="1650054" cy="1650054"/>
            </a:xfrm>
            <a:prstGeom prst="blockArc">
              <a:avLst>
                <a:gd name="adj1" fmla="val 11922043"/>
                <a:gd name="adj2" fmla="val 10691500"/>
                <a:gd name="adj3" fmla="val 6227"/>
              </a:avLst>
            </a:prstGeom>
            <a:solidFill>
              <a:srgbClr val="AC955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nvGrpSpPr>
            <p:cNvPr id="20" name="组合 19"/>
            <p:cNvGrpSpPr/>
            <p:nvPr/>
          </p:nvGrpSpPr>
          <p:grpSpPr>
            <a:xfrm>
              <a:off x="889758" y="2093186"/>
              <a:ext cx="1205759" cy="832306"/>
              <a:chOff x="1366117" y="2427734"/>
              <a:chExt cx="1205759" cy="832306"/>
            </a:xfrm>
          </p:grpSpPr>
          <p:sp>
            <p:nvSpPr>
              <p:cNvPr id="21" name="矩形 20"/>
              <p:cNvSpPr/>
              <p:nvPr/>
            </p:nvSpPr>
            <p:spPr>
              <a:xfrm>
                <a:off x="1366117" y="2427734"/>
                <a:ext cx="850376" cy="832306"/>
              </a:xfrm>
              <a:prstGeom prst="rect">
                <a:avLst/>
              </a:prstGeom>
            </p:spPr>
            <p:txBody>
              <a:bodyPr wrap="none">
                <a:spAutoFit/>
              </a:bodyPr>
              <a:lstStyle/>
              <a:p>
                <a:r>
                  <a:rPr lang="en-US" altLang="zh-CN" sz="4700" dirty="0">
                    <a:solidFill>
                      <a:schemeClr val="bg1">
                        <a:lumMod val="85000"/>
                      </a:schemeClr>
                    </a:solidFill>
                    <a:cs typeface="+mn-ea"/>
                    <a:sym typeface="+mn-lt"/>
                  </a:rPr>
                  <a:t>92</a:t>
                </a:r>
              </a:p>
            </p:txBody>
          </p:sp>
          <p:sp>
            <p:nvSpPr>
              <p:cNvPr id="22" name="矩形 21"/>
              <p:cNvSpPr/>
              <p:nvPr/>
            </p:nvSpPr>
            <p:spPr>
              <a:xfrm>
                <a:off x="2123728" y="2724127"/>
                <a:ext cx="448148" cy="408301"/>
              </a:xfrm>
              <a:prstGeom prst="rect">
                <a:avLst/>
              </a:prstGeom>
            </p:spPr>
            <p:txBody>
              <a:bodyPr wrap="none">
                <a:spAutoFit/>
              </a:bodyPr>
              <a:lstStyle/>
              <a:p>
                <a:r>
                  <a:rPr lang="en-US" altLang="zh-CN" sz="2000" dirty="0">
                    <a:solidFill>
                      <a:schemeClr val="bg1">
                        <a:lumMod val="85000"/>
                      </a:schemeClr>
                    </a:solidFill>
                    <a:cs typeface="+mn-ea"/>
                    <a:sym typeface="+mn-lt"/>
                  </a:rPr>
                  <a:t>%</a:t>
                </a:r>
              </a:p>
            </p:txBody>
          </p:sp>
        </p:grpSp>
      </p:grpSp>
      <p:grpSp>
        <p:nvGrpSpPr>
          <p:cNvPr id="23" name="组合 22"/>
          <p:cNvGrpSpPr/>
          <p:nvPr/>
        </p:nvGrpSpPr>
        <p:grpSpPr>
          <a:xfrm>
            <a:off x="4862662" y="3271310"/>
            <a:ext cx="1797054" cy="1093774"/>
            <a:chOff x="4939845" y="3662130"/>
            <a:chExt cx="1825579" cy="1116166"/>
          </a:xfrm>
        </p:grpSpPr>
        <p:sp>
          <p:nvSpPr>
            <p:cNvPr id="24" name="矩形 23"/>
            <p:cNvSpPr/>
            <p:nvPr/>
          </p:nvSpPr>
          <p:spPr>
            <a:xfrm>
              <a:off x="4939845" y="3967976"/>
              <a:ext cx="1825579" cy="810320"/>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sp>
          <p:nvSpPr>
            <p:cNvPr id="25" name="矩形 24"/>
            <p:cNvSpPr/>
            <p:nvPr/>
          </p:nvSpPr>
          <p:spPr>
            <a:xfrm>
              <a:off x="4939845" y="3662130"/>
              <a:ext cx="1242831" cy="345485"/>
            </a:xfrm>
            <a:prstGeom prst="rect">
              <a:avLst/>
            </a:prstGeom>
          </p:spPr>
          <p:txBody>
            <a:bodyPr wrap="none">
              <a:spAutoFit/>
            </a:bodyPr>
            <a:lstStyle/>
            <a:p>
              <a:r>
                <a:rPr lang="en-US" altLang="zh-CN" dirty="0">
                  <a:solidFill>
                    <a:schemeClr val="bg1">
                      <a:lumMod val="85000"/>
                    </a:schemeClr>
                  </a:solidFill>
                  <a:cs typeface="+mn-ea"/>
                  <a:sym typeface="+mn-lt"/>
                </a:rPr>
                <a:t>+17,356,123</a:t>
              </a:r>
            </a:p>
          </p:txBody>
        </p:sp>
      </p:grpSp>
      <p:grpSp>
        <p:nvGrpSpPr>
          <p:cNvPr id="26" name="组合 25"/>
          <p:cNvGrpSpPr/>
          <p:nvPr/>
        </p:nvGrpSpPr>
        <p:grpSpPr>
          <a:xfrm>
            <a:off x="6875588" y="1332527"/>
            <a:ext cx="1624272" cy="1616951"/>
            <a:chOff x="635255" y="1683657"/>
            <a:chExt cx="1650054" cy="1650054"/>
          </a:xfrm>
        </p:grpSpPr>
        <p:sp>
          <p:nvSpPr>
            <p:cNvPr id="27" name="空心弧 26"/>
            <p:cNvSpPr/>
            <p:nvPr/>
          </p:nvSpPr>
          <p:spPr>
            <a:xfrm>
              <a:off x="635255" y="1683657"/>
              <a:ext cx="1650054" cy="1650054"/>
            </a:xfrm>
            <a:prstGeom prst="blockArc">
              <a:avLst>
                <a:gd name="adj1" fmla="val 19498456"/>
                <a:gd name="adj2" fmla="val 10691500"/>
                <a:gd name="adj3" fmla="val 6227"/>
              </a:avLst>
            </a:prstGeom>
            <a:solidFill>
              <a:srgbClr val="CBBD9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nvGrpSpPr>
            <p:cNvPr id="28" name="组合 27"/>
            <p:cNvGrpSpPr/>
            <p:nvPr/>
          </p:nvGrpSpPr>
          <p:grpSpPr>
            <a:xfrm>
              <a:off x="889758" y="2093186"/>
              <a:ext cx="1205759" cy="832305"/>
              <a:chOff x="1366117" y="2427734"/>
              <a:chExt cx="1205759" cy="832305"/>
            </a:xfrm>
          </p:grpSpPr>
          <p:sp>
            <p:nvSpPr>
              <p:cNvPr id="29" name="矩形 28"/>
              <p:cNvSpPr/>
              <p:nvPr/>
            </p:nvSpPr>
            <p:spPr>
              <a:xfrm>
                <a:off x="1366117" y="2427734"/>
                <a:ext cx="850376" cy="832305"/>
              </a:xfrm>
              <a:prstGeom prst="rect">
                <a:avLst/>
              </a:prstGeom>
            </p:spPr>
            <p:txBody>
              <a:bodyPr wrap="none">
                <a:spAutoFit/>
              </a:bodyPr>
              <a:lstStyle/>
              <a:p>
                <a:r>
                  <a:rPr lang="en-US" altLang="zh-CN" sz="4700" dirty="0">
                    <a:solidFill>
                      <a:schemeClr val="bg1">
                        <a:lumMod val="85000"/>
                      </a:schemeClr>
                    </a:solidFill>
                    <a:cs typeface="+mn-ea"/>
                    <a:sym typeface="+mn-lt"/>
                  </a:rPr>
                  <a:t>54</a:t>
                </a:r>
              </a:p>
            </p:txBody>
          </p:sp>
          <p:sp>
            <p:nvSpPr>
              <p:cNvPr id="30" name="矩形 29"/>
              <p:cNvSpPr/>
              <p:nvPr/>
            </p:nvSpPr>
            <p:spPr>
              <a:xfrm>
                <a:off x="2123728" y="2724127"/>
                <a:ext cx="448148" cy="408301"/>
              </a:xfrm>
              <a:prstGeom prst="rect">
                <a:avLst/>
              </a:prstGeom>
            </p:spPr>
            <p:txBody>
              <a:bodyPr wrap="none">
                <a:spAutoFit/>
              </a:bodyPr>
              <a:lstStyle/>
              <a:p>
                <a:r>
                  <a:rPr lang="en-US" altLang="zh-CN" sz="2000" dirty="0">
                    <a:solidFill>
                      <a:schemeClr val="bg1">
                        <a:lumMod val="85000"/>
                      </a:schemeClr>
                    </a:solidFill>
                    <a:cs typeface="+mn-ea"/>
                    <a:sym typeface="+mn-lt"/>
                  </a:rPr>
                  <a:t>%</a:t>
                </a:r>
              </a:p>
            </p:txBody>
          </p:sp>
        </p:grpSp>
      </p:grpSp>
      <p:grpSp>
        <p:nvGrpSpPr>
          <p:cNvPr id="31" name="组合 30"/>
          <p:cNvGrpSpPr/>
          <p:nvPr/>
        </p:nvGrpSpPr>
        <p:grpSpPr>
          <a:xfrm>
            <a:off x="6992990" y="3271310"/>
            <a:ext cx="1797054" cy="1093774"/>
            <a:chOff x="7103988" y="3662130"/>
            <a:chExt cx="1825579" cy="1116166"/>
          </a:xfrm>
        </p:grpSpPr>
        <p:sp>
          <p:nvSpPr>
            <p:cNvPr id="32" name="矩形 31"/>
            <p:cNvSpPr/>
            <p:nvPr/>
          </p:nvSpPr>
          <p:spPr>
            <a:xfrm>
              <a:off x="7103988" y="3967976"/>
              <a:ext cx="1825579" cy="810320"/>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sp>
          <p:nvSpPr>
            <p:cNvPr id="33" name="矩形 32"/>
            <p:cNvSpPr/>
            <p:nvPr/>
          </p:nvSpPr>
          <p:spPr>
            <a:xfrm>
              <a:off x="7103988" y="3662130"/>
              <a:ext cx="1242831" cy="345485"/>
            </a:xfrm>
            <a:prstGeom prst="rect">
              <a:avLst/>
            </a:prstGeom>
          </p:spPr>
          <p:txBody>
            <a:bodyPr wrap="none">
              <a:spAutoFit/>
            </a:bodyPr>
            <a:lstStyle/>
            <a:p>
              <a:r>
                <a:rPr lang="en-US" altLang="zh-CN" dirty="0">
                  <a:solidFill>
                    <a:schemeClr val="bg1">
                      <a:lumMod val="85000"/>
                    </a:schemeClr>
                  </a:solidFill>
                  <a:cs typeface="+mn-ea"/>
                  <a:sym typeface="+mn-lt"/>
                </a:rPr>
                <a:t>+17,356,123</a:t>
              </a:r>
            </a:p>
          </p:txBody>
        </p:sp>
      </p:grpSp>
    </p:spTree>
  </p:cSld>
  <p:clrMapOvr>
    <a:masterClrMapping/>
  </p:clrMapOvr>
  <mc:AlternateContent xmlns:mc="http://schemas.openxmlformats.org/markup-compatibility/2006" xmlns:p14="http://schemas.microsoft.com/office/powerpoint/2010/main">
    <mc:Choice Requires="p14">
      <p:transition spd="slow" p14:dur="1250" advTm="4306">
        <p14:flip dir="r"/>
      </p:transition>
    </mc:Choice>
    <mc:Fallback xmlns="">
      <p:transition spd="slow" advTm="430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75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childTnLst>
                                </p:cTn>
                              </p:par>
                              <p:par>
                                <p:cTn id="9" presetID="6" presetClass="emph" presetSubtype="0" autoRev="1" fill="hold" nodeType="withEffect">
                                  <p:stCondLst>
                                    <p:cond delay="1000"/>
                                  </p:stCondLst>
                                  <p:childTnLst>
                                    <p:animScale>
                                      <p:cBhvr>
                                        <p:cTn id="10" dur="200" fill="hold"/>
                                        <p:tgtEl>
                                          <p:spTgt spid="2"/>
                                        </p:tgtEl>
                                      </p:cBhvr>
                                      <p:by x="110000" y="110000"/>
                                    </p:animScale>
                                  </p:childTnLst>
                                </p:cTn>
                              </p:par>
                              <p:par>
                                <p:cTn id="11" presetID="23" presetClass="entr" presetSubtype="16" fill="hold" nodeType="withEffect">
                                  <p:stCondLst>
                                    <p:cond delay="1000"/>
                                  </p:stCondLst>
                                  <p:childTnLst>
                                    <p:set>
                                      <p:cBhvr>
                                        <p:cTn id="12" dur="1" fill="hold">
                                          <p:stCondLst>
                                            <p:cond delay="0"/>
                                          </p:stCondLst>
                                        </p:cTn>
                                        <p:tgtEl>
                                          <p:spTgt spid="10"/>
                                        </p:tgtEl>
                                        <p:attrNameLst>
                                          <p:attrName>style.visibility</p:attrName>
                                        </p:attrNameLst>
                                      </p:cBhvr>
                                      <p:to>
                                        <p:strVal val="visible"/>
                                      </p:to>
                                    </p:set>
                                    <p:anim calcmode="lin" valueType="num">
                                      <p:cBhvr>
                                        <p:cTn id="13" dur="300" fill="hold"/>
                                        <p:tgtEl>
                                          <p:spTgt spid="10"/>
                                        </p:tgtEl>
                                        <p:attrNameLst>
                                          <p:attrName>ppt_w</p:attrName>
                                        </p:attrNameLst>
                                      </p:cBhvr>
                                      <p:tavLst>
                                        <p:tav tm="0">
                                          <p:val>
                                            <p:fltVal val="0"/>
                                          </p:val>
                                        </p:tav>
                                        <p:tav tm="100000">
                                          <p:val>
                                            <p:strVal val="#ppt_w"/>
                                          </p:val>
                                        </p:tav>
                                      </p:tavLst>
                                    </p:anim>
                                    <p:anim calcmode="lin" valueType="num">
                                      <p:cBhvr>
                                        <p:cTn id="14" dur="300" fill="hold"/>
                                        <p:tgtEl>
                                          <p:spTgt spid="10"/>
                                        </p:tgtEl>
                                        <p:attrNameLst>
                                          <p:attrName>ppt_h</p:attrName>
                                        </p:attrNameLst>
                                      </p:cBhvr>
                                      <p:tavLst>
                                        <p:tav tm="0">
                                          <p:val>
                                            <p:fltVal val="0"/>
                                          </p:val>
                                        </p:tav>
                                        <p:tav tm="100000">
                                          <p:val>
                                            <p:strVal val="#ppt_h"/>
                                          </p:val>
                                        </p:tav>
                                      </p:tavLst>
                                    </p:anim>
                                  </p:childTnLst>
                                </p:cTn>
                              </p:par>
                              <p:par>
                                <p:cTn id="15" presetID="6" presetClass="emph" presetSubtype="0" autoRev="1" fill="hold" nodeType="withEffect">
                                  <p:stCondLst>
                                    <p:cond delay="1250"/>
                                  </p:stCondLst>
                                  <p:childTnLst>
                                    <p:animScale>
                                      <p:cBhvr>
                                        <p:cTn id="16" dur="200" fill="hold"/>
                                        <p:tgtEl>
                                          <p:spTgt spid="10"/>
                                        </p:tgtEl>
                                      </p:cBhvr>
                                      <p:by x="110000" y="110000"/>
                                    </p:animScale>
                                  </p:childTnLst>
                                </p:cTn>
                              </p:par>
                              <p:par>
                                <p:cTn id="17" presetID="23" presetClass="entr" presetSubtype="16" fill="hold" nodeType="withEffect">
                                  <p:stCondLst>
                                    <p:cond delay="1250"/>
                                  </p:stCondLst>
                                  <p:childTnLst>
                                    <p:set>
                                      <p:cBhvr>
                                        <p:cTn id="18" dur="1" fill="hold">
                                          <p:stCondLst>
                                            <p:cond delay="0"/>
                                          </p:stCondLst>
                                        </p:cTn>
                                        <p:tgtEl>
                                          <p:spTgt spid="18"/>
                                        </p:tgtEl>
                                        <p:attrNameLst>
                                          <p:attrName>style.visibility</p:attrName>
                                        </p:attrNameLst>
                                      </p:cBhvr>
                                      <p:to>
                                        <p:strVal val="visible"/>
                                      </p:to>
                                    </p:set>
                                    <p:anim calcmode="lin" valueType="num">
                                      <p:cBhvr>
                                        <p:cTn id="19" dur="300" fill="hold"/>
                                        <p:tgtEl>
                                          <p:spTgt spid="18"/>
                                        </p:tgtEl>
                                        <p:attrNameLst>
                                          <p:attrName>ppt_w</p:attrName>
                                        </p:attrNameLst>
                                      </p:cBhvr>
                                      <p:tavLst>
                                        <p:tav tm="0">
                                          <p:val>
                                            <p:fltVal val="0"/>
                                          </p:val>
                                        </p:tav>
                                        <p:tav tm="100000">
                                          <p:val>
                                            <p:strVal val="#ppt_w"/>
                                          </p:val>
                                        </p:tav>
                                      </p:tavLst>
                                    </p:anim>
                                    <p:anim calcmode="lin" valueType="num">
                                      <p:cBhvr>
                                        <p:cTn id="20" dur="300" fill="hold"/>
                                        <p:tgtEl>
                                          <p:spTgt spid="18"/>
                                        </p:tgtEl>
                                        <p:attrNameLst>
                                          <p:attrName>ppt_h</p:attrName>
                                        </p:attrNameLst>
                                      </p:cBhvr>
                                      <p:tavLst>
                                        <p:tav tm="0">
                                          <p:val>
                                            <p:fltVal val="0"/>
                                          </p:val>
                                        </p:tav>
                                        <p:tav tm="100000">
                                          <p:val>
                                            <p:strVal val="#ppt_h"/>
                                          </p:val>
                                        </p:tav>
                                      </p:tavLst>
                                    </p:anim>
                                  </p:childTnLst>
                                </p:cTn>
                              </p:par>
                              <p:par>
                                <p:cTn id="21" presetID="6" presetClass="emph" presetSubtype="0" autoRev="1" fill="hold" nodeType="withEffect">
                                  <p:stCondLst>
                                    <p:cond delay="1500"/>
                                  </p:stCondLst>
                                  <p:childTnLst>
                                    <p:animScale>
                                      <p:cBhvr>
                                        <p:cTn id="22" dur="200" fill="hold"/>
                                        <p:tgtEl>
                                          <p:spTgt spid="18"/>
                                        </p:tgtEl>
                                      </p:cBhvr>
                                      <p:by x="110000" y="110000"/>
                                    </p:animScale>
                                  </p:childTnLst>
                                </p:cTn>
                              </p:par>
                              <p:par>
                                <p:cTn id="23" presetID="23" presetClass="entr" presetSubtype="16" fill="hold" nodeType="withEffect">
                                  <p:stCondLst>
                                    <p:cond delay="1500"/>
                                  </p:stCondLst>
                                  <p:childTnLst>
                                    <p:set>
                                      <p:cBhvr>
                                        <p:cTn id="24" dur="1" fill="hold">
                                          <p:stCondLst>
                                            <p:cond delay="0"/>
                                          </p:stCondLst>
                                        </p:cTn>
                                        <p:tgtEl>
                                          <p:spTgt spid="26"/>
                                        </p:tgtEl>
                                        <p:attrNameLst>
                                          <p:attrName>style.visibility</p:attrName>
                                        </p:attrNameLst>
                                      </p:cBhvr>
                                      <p:to>
                                        <p:strVal val="visible"/>
                                      </p:to>
                                    </p:set>
                                    <p:anim calcmode="lin" valueType="num">
                                      <p:cBhvr>
                                        <p:cTn id="25" dur="300" fill="hold"/>
                                        <p:tgtEl>
                                          <p:spTgt spid="26"/>
                                        </p:tgtEl>
                                        <p:attrNameLst>
                                          <p:attrName>ppt_w</p:attrName>
                                        </p:attrNameLst>
                                      </p:cBhvr>
                                      <p:tavLst>
                                        <p:tav tm="0">
                                          <p:val>
                                            <p:fltVal val="0"/>
                                          </p:val>
                                        </p:tav>
                                        <p:tav tm="100000">
                                          <p:val>
                                            <p:strVal val="#ppt_w"/>
                                          </p:val>
                                        </p:tav>
                                      </p:tavLst>
                                    </p:anim>
                                    <p:anim calcmode="lin" valueType="num">
                                      <p:cBhvr>
                                        <p:cTn id="26" dur="300" fill="hold"/>
                                        <p:tgtEl>
                                          <p:spTgt spid="26"/>
                                        </p:tgtEl>
                                        <p:attrNameLst>
                                          <p:attrName>ppt_h</p:attrName>
                                        </p:attrNameLst>
                                      </p:cBhvr>
                                      <p:tavLst>
                                        <p:tav tm="0">
                                          <p:val>
                                            <p:fltVal val="0"/>
                                          </p:val>
                                        </p:tav>
                                        <p:tav tm="100000">
                                          <p:val>
                                            <p:strVal val="#ppt_h"/>
                                          </p:val>
                                        </p:tav>
                                      </p:tavLst>
                                    </p:anim>
                                  </p:childTnLst>
                                </p:cTn>
                              </p:par>
                              <p:par>
                                <p:cTn id="27" presetID="6" presetClass="emph" presetSubtype="0" autoRev="1" fill="hold" nodeType="withEffect">
                                  <p:stCondLst>
                                    <p:cond delay="1750"/>
                                  </p:stCondLst>
                                  <p:childTnLst>
                                    <p:animScale>
                                      <p:cBhvr>
                                        <p:cTn id="28" dur="200" fill="hold"/>
                                        <p:tgtEl>
                                          <p:spTgt spid="26"/>
                                        </p:tgtEl>
                                      </p:cBhvr>
                                      <p:by x="110000" y="110000"/>
                                    </p:animScale>
                                  </p:childTnLst>
                                </p:cTn>
                              </p:par>
                              <p:par>
                                <p:cTn id="29" presetID="2" presetClass="entr" presetSubtype="4" decel="100000" fill="hold" nodeType="withEffect">
                                  <p:stCondLst>
                                    <p:cond delay="225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75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300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1b39ba067b0f98b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9342" y="-72132"/>
            <a:ext cx="9325926" cy="5141596"/>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3924498" y="1379641"/>
            <a:ext cx="1062410" cy="1062410"/>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D99"/>
                </a:solidFill>
                <a:cs typeface="+mn-ea"/>
                <a:sym typeface="+mn-lt"/>
              </a:rPr>
              <a:t>04</a:t>
            </a:r>
            <a:endParaRPr lang="zh-CN" altLang="en-US" sz="3600" dirty="0">
              <a:solidFill>
                <a:srgbClr val="CBBD99"/>
              </a:solidFill>
              <a:cs typeface="+mn-ea"/>
              <a:sym typeface="+mn-lt"/>
            </a:endParaRPr>
          </a:p>
        </p:txBody>
      </p:sp>
      <p:sp>
        <p:nvSpPr>
          <p:cNvPr id="5" name="Text Placeholder 3"/>
          <p:cNvSpPr txBox="1"/>
          <p:nvPr/>
        </p:nvSpPr>
        <p:spPr>
          <a:xfrm>
            <a:off x="3132410" y="2675785"/>
            <a:ext cx="26930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3200" spc="300" dirty="0">
                <a:solidFill>
                  <a:srgbClr val="CBBD99"/>
                </a:solidFill>
                <a:cs typeface="+mn-ea"/>
                <a:sym typeface="+mn-lt"/>
              </a:rPr>
              <a:t>单击添加标题</a:t>
            </a:r>
            <a:endParaRPr lang="en-US" sz="3200" spc="300" dirty="0">
              <a:solidFill>
                <a:srgbClr val="CBBD99"/>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Tm="2881">
        <p14:gallery dir="l"/>
      </p:transition>
    </mc:Choice>
    <mc:Fallback xmlns="">
      <p:transition spd="slow" advTm="28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629080" y="2954257"/>
            <a:ext cx="461521" cy="942281"/>
          </a:xfrm>
          <a:prstGeom prst="rect">
            <a:avLst/>
          </a:prstGeom>
          <a:solidFill>
            <a:srgbClr val="AC955C"/>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3" name="矩形 2"/>
          <p:cNvSpPr>
            <a:spLocks noChangeArrowheads="1"/>
          </p:cNvSpPr>
          <p:nvPr/>
        </p:nvSpPr>
        <p:spPr bwMode="auto">
          <a:xfrm>
            <a:off x="1291965" y="2730540"/>
            <a:ext cx="460051" cy="1165998"/>
          </a:xfrm>
          <a:prstGeom prst="rect">
            <a:avLst/>
          </a:prstGeom>
          <a:solidFill>
            <a:srgbClr val="CBBD99"/>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4" name="矩形 3"/>
          <p:cNvSpPr>
            <a:spLocks noChangeArrowheads="1"/>
          </p:cNvSpPr>
          <p:nvPr/>
        </p:nvSpPr>
        <p:spPr bwMode="auto">
          <a:xfrm>
            <a:off x="1953380" y="2795729"/>
            <a:ext cx="461521" cy="1100809"/>
          </a:xfrm>
          <a:prstGeom prst="rect">
            <a:avLst/>
          </a:prstGeom>
          <a:solidFill>
            <a:srgbClr val="AC955C"/>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5" name="矩形 4"/>
          <p:cNvSpPr>
            <a:spLocks noChangeArrowheads="1"/>
          </p:cNvSpPr>
          <p:nvPr/>
        </p:nvSpPr>
        <p:spPr bwMode="auto">
          <a:xfrm>
            <a:off x="2614795" y="3140936"/>
            <a:ext cx="461521" cy="755602"/>
          </a:xfrm>
          <a:prstGeom prst="rect">
            <a:avLst/>
          </a:prstGeom>
          <a:solidFill>
            <a:srgbClr val="CBBD99"/>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6" name="矩形 5"/>
          <p:cNvSpPr>
            <a:spLocks noChangeArrowheads="1"/>
          </p:cNvSpPr>
          <p:nvPr/>
        </p:nvSpPr>
        <p:spPr bwMode="auto">
          <a:xfrm>
            <a:off x="3277680" y="2572012"/>
            <a:ext cx="460051" cy="1324527"/>
          </a:xfrm>
          <a:prstGeom prst="rect">
            <a:avLst/>
          </a:prstGeom>
          <a:solidFill>
            <a:srgbClr val="AC955C"/>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7" name="矩形 6"/>
          <p:cNvSpPr>
            <a:spLocks noChangeArrowheads="1"/>
          </p:cNvSpPr>
          <p:nvPr/>
        </p:nvSpPr>
        <p:spPr bwMode="auto">
          <a:xfrm>
            <a:off x="3939095" y="2506823"/>
            <a:ext cx="460051" cy="1389716"/>
          </a:xfrm>
          <a:prstGeom prst="rect">
            <a:avLst/>
          </a:prstGeom>
          <a:solidFill>
            <a:srgbClr val="CBBD99"/>
          </a:solidFill>
          <a:ln w="12700" algn="ctr">
            <a:noFill/>
            <a:miter lim="800000"/>
          </a:ln>
        </p:spPr>
        <p:txBody>
          <a:bodyPr lIns="0" tIns="53067" rIns="0" bIns="33698"/>
          <a:lstStyle/>
          <a:p>
            <a:pPr algn="ctr" defTabSz="673735"/>
            <a:r>
              <a:rPr lang="en-US" altLang="zh-CN" sz="900" b="0" dirty="0">
                <a:solidFill>
                  <a:srgbClr val="FFFFFF"/>
                </a:solidFill>
                <a:cs typeface="+mn-ea"/>
                <a:sym typeface="+mn-lt"/>
              </a:rPr>
              <a:t>000T</a:t>
            </a:r>
            <a:endParaRPr lang="zh-CN" altLang="en-US" sz="900" b="0" dirty="0">
              <a:solidFill>
                <a:srgbClr val="FFFFFF"/>
              </a:solidFill>
              <a:cs typeface="+mn-ea"/>
              <a:sym typeface="+mn-lt"/>
            </a:endParaRPr>
          </a:p>
        </p:txBody>
      </p:sp>
      <p:sp>
        <p:nvSpPr>
          <p:cNvPr id="8" name="矩形 7"/>
          <p:cNvSpPr>
            <a:spLocks noChangeArrowheads="1"/>
          </p:cNvSpPr>
          <p:nvPr/>
        </p:nvSpPr>
        <p:spPr bwMode="auto">
          <a:xfrm>
            <a:off x="4601980" y="2795729"/>
            <a:ext cx="460051" cy="1100809"/>
          </a:xfrm>
          <a:prstGeom prst="rect">
            <a:avLst/>
          </a:prstGeom>
          <a:solidFill>
            <a:srgbClr val="AC955C"/>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9" name="矩形 8"/>
          <p:cNvSpPr>
            <a:spLocks noChangeArrowheads="1"/>
          </p:cNvSpPr>
          <p:nvPr/>
        </p:nvSpPr>
        <p:spPr bwMode="auto">
          <a:xfrm>
            <a:off x="5263395" y="2954257"/>
            <a:ext cx="460051" cy="942281"/>
          </a:xfrm>
          <a:prstGeom prst="rect">
            <a:avLst/>
          </a:prstGeom>
          <a:solidFill>
            <a:srgbClr val="CBBD99"/>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10" name="矩形 9"/>
          <p:cNvSpPr>
            <a:spLocks noChangeArrowheads="1"/>
          </p:cNvSpPr>
          <p:nvPr/>
        </p:nvSpPr>
        <p:spPr bwMode="auto">
          <a:xfrm>
            <a:off x="5924811" y="2730540"/>
            <a:ext cx="461521" cy="1165998"/>
          </a:xfrm>
          <a:prstGeom prst="rect">
            <a:avLst/>
          </a:prstGeom>
          <a:solidFill>
            <a:srgbClr val="AC955C"/>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11" name="矩形 10"/>
          <p:cNvSpPr>
            <a:spLocks noChangeArrowheads="1"/>
          </p:cNvSpPr>
          <p:nvPr/>
        </p:nvSpPr>
        <p:spPr bwMode="auto">
          <a:xfrm>
            <a:off x="6586226" y="2049016"/>
            <a:ext cx="461521" cy="1847522"/>
          </a:xfrm>
          <a:prstGeom prst="rect">
            <a:avLst/>
          </a:prstGeom>
          <a:solidFill>
            <a:srgbClr val="CBBD99"/>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12" name="矩形 11"/>
          <p:cNvSpPr>
            <a:spLocks noChangeArrowheads="1"/>
          </p:cNvSpPr>
          <p:nvPr/>
        </p:nvSpPr>
        <p:spPr bwMode="auto">
          <a:xfrm>
            <a:off x="7249110" y="2291994"/>
            <a:ext cx="460051" cy="1604544"/>
          </a:xfrm>
          <a:prstGeom prst="rect">
            <a:avLst/>
          </a:prstGeom>
          <a:solidFill>
            <a:srgbClr val="AC955C"/>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13" name="矩形 12"/>
          <p:cNvSpPr>
            <a:spLocks noChangeArrowheads="1"/>
          </p:cNvSpPr>
          <p:nvPr/>
        </p:nvSpPr>
        <p:spPr bwMode="auto">
          <a:xfrm>
            <a:off x="7910525" y="2506823"/>
            <a:ext cx="461521" cy="1389716"/>
          </a:xfrm>
          <a:prstGeom prst="rect">
            <a:avLst/>
          </a:prstGeom>
          <a:solidFill>
            <a:srgbClr val="CBBD99"/>
          </a:solidFill>
          <a:ln w="12700" algn="ctr">
            <a:noFill/>
            <a:miter lim="800000"/>
          </a:ln>
        </p:spPr>
        <p:txBody>
          <a:bodyPr lIns="0" tIns="53067" rIns="0" bIns="33698"/>
          <a:lstStyle/>
          <a:p>
            <a:pPr algn="ctr" defTabSz="673735"/>
            <a:r>
              <a:rPr lang="en-US" altLang="zh-CN" sz="900" b="0">
                <a:solidFill>
                  <a:srgbClr val="FFFFFF"/>
                </a:solidFill>
                <a:cs typeface="+mn-ea"/>
                <a:sym typeface="+mn-lt"/>
              </a:rPr>
              <a:t>000T</a:t>
            </a:r>
            <a:endParaRPr lang="zh-CN" altLang="en-US" sz="900" b="0">
              <a:solidFill>
                <a:srgbClr val="FFFFFF"/>
              </a:solidFill>
              <a:cs typeface="+mn-ea"/>
              <a:sym typeface="+mn-lt"/>
            </a:endParaRPr>
          </a:p>
        </p:txBody>
      </p:sp>
      <p:sp>
        <p:nvSpPr>
          <p:cNvPr id="14" name="矩形 13"/>
          <p:cNvSpPr>
            <a:spLocks noChangeArrowheads="1"/>
          </p:cNvSpPr>
          <p:nvPr/>
        </p:nvSpPr>
        <p:spPr bwMode="auto">
          <a:xfrm>
            <a:off x="0" y="3896539"/>
            <a:ext cx="9001125" cy="69634"/>
          </a:xfrm>
          <a:prstGeom prst="rect">
            <a:avLst/>
          </a:prstGeom>
          <a:solidFill>
            <a:srgbClr val="CBBD99"/>
          </a:solidFill>
          <a:ln w="12700" algn="ctr">
            <a:noFill/>
            <a:miter lim="800000"/>
          </a:ln>
        </p:spPr>
        <p:txBody>
          <a:bodyPr lIns="67395" tIns="33698" rIns="67395" bIns="33698" anchor="ctr"/>
          <a:lstStyle/>
          <a:p>
            <a:pPr algn="ctr" defTabSz="673735"/>
            <a:endParaRPr lang="zh-CN" altLang="en-US" sz="900" b="0" dirty="0">
              <a:solidFill>
                <a:srgbClr val="FFFFFF"/>
              </a:solidFill>
              <a:cs typeface="+mn-ea"/>
              <a:sym typeface="+mn-lt"/>
            </a:endParaRPr>
          </a:p>
        </p:txBody>
      </p:sp>
      <p:sp>
        <p:nvSpPr>
          <p:cNvPr id="15" name="文本框 14"/>
          <p:cNvSpPr txBox="1">
            <a:spLocks noChangeArrowheads="1"/>
          </p:cNvSpPr>
          <p:nvPr/>
        </p:nvSpPr>
        <p:spPr bwMode="auto">
          <a:xfrm>
            <a:off x="1115588" y="4176556"/>
            <a:ext cx="6769951" cy="459828"/>
          </a:xfrm>
          <a:prstGeom prst="rect">
            <a:avLst/>
          </a:prstGeom>
          <a:noFill/>
          <a:ln w="9525">
            <a:noFill/>
            <a:miter lim="800000"/>
          </a:ln>
        </p:spPr>
        <p:txBody>
          <a:bodyPr lIns="0" tIns="33698" rIns="0" bIns="33698">
            <a:spAutoFit/>
          </a:bodyPr>
          <a:lstStyle/>
          <a:p>
            <a:pPr algn="ctr" defTabSz="673735">
              <a:lnSpc>
                <a:spcPct val="150000"/>
              </a:lnSpc>
            </a:pPr>
            <a:r>
              <a:rPr lang="zh-CN" altLang="en-US" sz="900" b="0">
                <a:solidFill>
                  <a:schemeClr val="bg1">
                    <a:lumMod val="85000"/>
                  </a:schemeClr>
                </a:solidFill>
                <a:cs typeface="+mn-ea"/>
                <a:sym typeface="+mn-lt"/>
              </a:rPr>
              <a:t>请输入您想要的文字内容请输入您想要的文字内容请输入您想要的文字内容请输入您想要的文字内容请输入您想要的文字内容请输入您想要的文字内容请输入您想要的文字内容请输入您想要的文字内容请输入您想要的文字内容</a:t>
            </a:r>
          </a:p>
        </p:txBody>
      </p:sp>
      <p:grpSp>
        <p:nvGrpSpPr>
          <p:cNvPr id="16" name="组合 15"/>
          <p:cNvGrpSpPr/>
          <p:nvPr/>
        </p:nvGrpSpPr>
        <p:grpSpPr bwMode="auto">
          <a:xfrm>
            <a:off x="645248" y="1120069"/>
            <a:ext cx="2113589" cy="673208"/>
            <a:chOff x="4006936" y="791417"/>
            <a:chExt cx="2148546" cy="686596"/>
          </a:xfrm>
        </p:grpSpPr>
        <p:sp>
          <p:nvSpPr>
            <p:cNvPr id="17" name="TextBox 81"/>
            <p:cNvSpPr txBox="1">
              <a:spLocks noChangeArrowheads="1"/>
            </p:cNvSpPr>
            <p:nvPr/>
          </p:nvSpPr>
          <p:spPr bwMode="auto">
            <a:xfrm>
              <a:off x="4006936" y="791417"/>
              <a:ext cx="2148546" cy="230833"/>
            </a:xfrm>
            <a:prstGeom prst="rect">
              <a:avLst/>
            </a:prstGeom>
            <a:noFill/>
            <a:ln w="9525">
              <a:noFill/>
              <a:miter lim="800000"/>
            </a:ln>
          </p:spPr>
          <p:txBody>
            <a:bodyPr lIns="72585" tIns="36293" rIns="72585" bIns="36293">
              <a:spAutoFit/>
            </a:bodyPr>
            <a:lstStyle/>
            <a:p>
              <a:pPr defTabSz="673735"/>
              <a:r>
                <a:rPr lang="zh-CN" altLang="en-US" sz="1000">
                  <a:solidFill>
                    <a:schemeClr val="bg1">
                      <a:lumMod val="85000"/>
                    </a:schemeClr>
                  </a:solidFill>
                  <a:cs typeface="+mn-ea"/>
                  <a:sym typeface="+mn-lt"/>
                </a:rPr>
                <a:t>请在此处添加标题内容</a:t>
              </a:r>
            </a:p>
          </p:txBody>
        </p:sp>
        <p:sp>
          <p:nvSpPr>
            <p:cNvPr id="18" name="TextBox 82"/>
            <p:cNvSpPr txBox="1">
              <a:spLocks noChangeArrowheads="1"/>
            </p:cNvSpPr>
            <p:nvPr/>
          </p:nvSpPr>
          <p:spPr bwMode="auto">
            <a:xfrm>
              <a:off x="4086124" y="1005984"/>
              <a:ext cx="2069358" cy="472029"/>
            </a:xfrm>
            <a:prstGeom prst="rect">
              <a:avLst/>
            </a:prstGeom>
            <a:noFill/>
            <a:ln w="9525">
              <a:noFill/>
              <a:miter lim="800000"/>
            </a:ln>
          </p:spPr>
          <p:txBody>
            <a:bodyPr lIns="0" tIns="36293" rIns="0" bIns="36293">
              <a:spAutoFit/>
            </a:bodyPr>
            <a:lstStyle/>
            <a:p>
              <a:pPr algn="just" defTabSz="673735">
                <a:lnSpc>
                  <a:spcPct val="150000"/>
                </a:lnSpc>
              </a:pPr>
              <a:r>
                <a:rPr lang="zh-CN" altLang="en-US" sz="900" b="0">
                  <a:solidFill>
                    <a:schemeClr val="bg1">
                      <a:lumMod val="85000"/>
                    </a:schemeClr>
                  </a:solidFill>
                  <a:cs typeface="+mn-ea"/>
                  <a:sym typeface="+mn-lt"/>
                </a:rPr>
                <a:t>在此添加正文并根据需要调整字体大小，建议采用</a:t>
              </a:r>
              <a:r>
                <a:rPr lang="en-US" altLang="zh-CN" sz="900" b="0">
                  <a:solidFill>
                    <a:schemeClr val="bg1">
                      <a:lumMod val="85000"/>
                    </a:schemeClr>
                  </a:solidFill>
                  <a:cs typeface="+mn-ea"/>
                  <a:sym typeface="+mn-lt"/>
                </a:rPr>
                <a:t>1.5</a:t>
              </a:r>
              <a:r>
                <a:rPr lang="zh-CN" altLang="en-US" sz="900" b="0">
                  <a:solidFill>
                    <a:schemeClr val="bg1">
                      <a:lumMod val="85000"/>
                    </a:schemeClr>
                  </a:solidFill>
                  <a:cs typeface="+mn-ea"/>
                  <a:sym typeface="+mn-lt"/>
                </a:rPr>
                <a:t>倍行距和两端对齐方式。</a:t>
              </a:r>
            </a:p>
          </p:txBody>
        </p:sp>
      </p:grpSp>
      <p:grpSp>
        <p:nvGrpSpPr>
          <p:cNvPr id="19" name="组合 18"/>
          <p:cNvGrpSpPr/>
          <p:nvPr/>
        </p:nvGrpSpPr>
        <p:grpSpPr bwMode="auto">
          <a:xfrm>
            <a:off x="2946972" y="1120069"/>
            <a:ext cx="2115058" cy="673208"/>
            <a:chOff x="4006936" y="791417"/>
            <a:chExt cx="2148546" cy="686596"/>
          </a:xfrm>
        </p:grpSpPr>
        <p:sp>
          <p:nvSpPr>
            <p:cNvPr id="20" name="TextBox 81"/>
            <p:cNvSpPr txBox="1">
              <a:spLocks noChangeArrowheads="1"/>
            </p:cNvSpPr>
            <p:nvPr/>
          </p:nvSpPr>
          <p:spPr bwMode="auto">
            <a:xfrm>
              <a:off x="4006936" y="791417"/>
              <a:ext cx="2148546" cy="247396"/>
            </a:xfrm>
            <a:prstGeom prst="rect">
              <a:avLst/>
            </a:prstGeom>
            <a:noFill/>
            <a:ln w="9525">
              <a:noFill/>
              <a:miter lim="800000"/>
            </a:ln>
          </p:spPr>
          <p:txBody>
            <a:bodyPr lIns="72585" tIns="36293" rIns="72585" bIns="36293">
              <a:spAutoFit/>
            </a:bodyPr>
            <a:lstStyle/>
            <a:p>
              <a:pPr defTabSz="673735"/>
              <a:r>
                <a:rPr lang="zh-CN" altLang="en-US" sz="1100">
                  <a:solidFill>
                    <a:schemeClr val="bg1">
                      <a:lumMod val="85000"/>
                    </a:schemeClr>
                  </a:solidFill>
                  <a:cs typeface="+mn-ea"/>
                  <a:sym typeface="+mn-lt"/>
                </a:rPr>
                <a:t>请在此处添加标题内容</a:t>
              </a:r>
            </a:p>
          </p:txBody>
        </p:sp>
        <p:sp>
          <p:nvSpPr>
            <p:cNvPr id="21" name="TextBox 82"/>
            <p:cNvSpPr txBox="1">
              <a:spLocks noChangeArrowheads="1"/>
            </p:cNvSpPr>
            <p:nvPr/>
          </p:nvSpPr>
          <p:spPr bwMode="auto">
            <a:xfrm>
              <a:off x="4087562" y="1005984"/>
              <a:ext cx="2067920" cy="472029"/>
            </a:xfrm>
            <a:prstGeom prst="rect">
              <a:avLst/>
            </a:prstGeom>
            <a:noFill/>
            <a:ln w="9525">
              <a:noFill/>
              <a:miter lim="800000"/>
            </a:ln>
          </p:spPr>
          <p:txBody>
            <a:bodyPr lIns="0" tIns="36293" rIns="0" bIns="36293">
              <a:spAutoFit/>
            </a:bodyPr>
            <a:lstStyle/>
            <a:p>
              <a:pPr algn="just" defTabSz="673735">
                <a:lnSpc>
                  <a:spcPct val="150000"/>
                </a:lnSpc>
              </a:pPr>
              <a:r>
                <a:rPr lang="zh-CN" altLang="en-US" sz="900" b="0">
                  <a:solidFill>
                    <a:schemeClr val="bg1">
                      <a:lumMod val="85000"/>
                    </a:schemeClr>
                  </a:solidFill>
                  <a:cs typeface="+mn-ea"/>
                  <a:sym typeface="+mn-lt"/>
                </a:rPr>
                <a:t>在此添加正文并根据需要调整字体大小，建议采用</a:t>
              </a:r>
              <a:r>
                <a:rPr lang="en-US" altLang="zh-CN" sz="900" b="0">
                  <a:solidFill>
                    <a:schemeClr val="bg1">
                      <a:lumMod val="85000"/>
                    </a:schemeClr>
                  </a:solidFill>
                  <a:cs typeface="+mn-ea"/>
                  <a:sym typeface="+mn-lt"/>
                </a:rPr>
                <a:t>1.5</a:t>
              </a:r>
              <a:r>
                <a:rPr lang="zh-CN" altLang="en-US" sz="900" b="0">
                  <a:solidFill>
                    <a:schemeClr val="bg1">
                      <a:lumMod val="85000"/>
                    </a:schemeClr>
                  </a:solidFill>
                  <a:cs typeface="+mn-ea"/>
                  <a:sym typeface="+mn-lt"/>
                </a:rPr>
                <a:t>倍行距和两端对齐方式。</a:t>
              </a:r>
            </a:p>
          </p:txBody>
        </p:sp>
      </p:grpSp>
    </p:spTree>
  </p:cSld>
  <p:clrMapOvr>
    <a:masterClrMapping/>
  </p:clrMapOvr>
  <mc:AlternateContent xmlns:mc="http://schemas.openxmlformats.org/markup-compatibility/2006" xmlns:p14="http://schemas.microsoft.com/office/powerpoint/2010/main">
    <mc:Choice Requires="p14">
      <p:transition spd="slow" p14:dur="1250" advTm="4660">
        <p14:switch dir="r"/>
      </p:transition>
    </mc:Choice>
    <mc:Fallback xmlns="">
      <p:transition spd="slow" advTm="466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par>
                          <p:cTn id="53" fill="hold">
                            <p:stCondLst>
                              <p:cond delay="2000"/>
                            </p:stCondLst>
                            <p:childTnLst>
                              <p:par>
                                <p:cTn id="54" presetID="47"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1b39ba067b0f98b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6663" y="-81915"/>
            <a:ext cx="9254452" cy="5202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txBox="1"/>
          <p:nvPr/>
        </p:nvSpPr>
        <p:spPr>
          <a:xfrm>
            <a:off x="3518585" y="536451"/>
            <a:ext cx="2422137" cy="61555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en-US" altLang="zh-CN" sz="4000" b="1" spc="300" dirty="0">
                <a:solidFill>
                  <a:srgbClr val="CBBD99"/>
                </a:solidFill>
                <a:cs typeface="+mn-ea"/>
                <a:sym typeface="+mn-lt"/>
              </a:rPr>
              <a:t>CONTENT</a:t>
            </a:r>
            <a:endParaRPr lang="en-US" sz="4000" b="1" spc="300" dirty="0">
              <a:solidFill>
                <a:srgbClr val="CBBD99"/>
              </a:solidFill>
              <a:cs typeface="+mn-ea"/>
              <a:sym typeface="+mn-lt"/>
            </a:endParaRPr>
          </a:p>
        </p:txBody>
      </p:sp>
      <p:sp>
        <p:nvSpPr>
          <p:cNvPr id="5" name="椭圆 4"/>
          <p:cNvSpPr/>
          <p:nvPr/>
        </p:nvSpPr>
        <p:spPr>
          <a:xfrm>
            <a:off x="756146" y="2205662"/>
            <a:ext cx="1250598" cy="1250598"/>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BBD99"/>
                </a:solidFill>
                <a:cs typeface="+mn-ea"/>
                <a:sym typeface="+mn-lt"/>
              </a:rPr>
              <a:t>单击添加标题</a:t>
            </a:r>
          </a:p>
        </p:txBody>
      </p:sp>
      <p:sp>
        <p:nvSpPr>
          <p:cNvPr id="6" name="椭圆 5"/>
          <p:cNvSpPr/>
          <p:nvPr/>
        </p:nvSpPr>
        <p:spPr>
          <a:xfrm>
            <a:off x="2268314" y="2205662"/>
            <a:ext cx="1250598" cy="1250598"/>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BBD99"/>
                </a:solidFill>
                <a:cs typeface="+mn-ea"/>
                <a:sym typeface="+mn-lt"/>
              </a:rPr>
              <a:t>单击添加标题</a:t>
            </a:r>
          </a:p>
        </p:txBody>
      </p:sp>
      <p:sp>
        <p:nvSpPr>
          <p:cNvPr id="7" name="椭圆 6"/>
          <p:cNvSpPr/>
          <p:nvPr/>
        </p:nvSpPr>
        <p:spPr>
          <a:xfrm>
            <a:off x="3924498" y="2205662"/>
            <a:ext cx="1250598" cy="1250598"/>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BBD99"/>
                </a:solidFill>
                <a:cs typeface="+mn-ea"/>
                <a:sym typeface="+mn-lt"/>
              </a:rPr>
              <a:t>单击添加标题</a:t>
            </a:r>
          </a:p>
        </p:txBody>
      </p:sp>
      <p:sp>
        <p:nvSpPr>
          <p:cNvPr id="8" name="椭圆 7"/>
          <p:cNvSpPr/>
          <p:nvPr/>
        </p:nvSpPr>
        <p:spPr>
          <a:xfrm>
            <a:off x="5436666" y="2205662"/>
            <a:ext cx="1250598" cy="1250598"/>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BBD99"/>
                </a:solidFill>
                <a:cs typeface="+mn-ea"/>
                <a:sym typeface="+mn-lt"/>
              </a:rPr>
              <a:t>单击添加标题</a:t>
            </a:r>
          </a:p>
        </p:txBody>
      </p:sp>
      <p:sp>
        <p:nvSpPr>
          <p:cNvPr id="9" name="椭圆 8"/>
          <p:cNvSpPr/>
          <p:nvPr/>
        </p:nvSpPr>
        <p:spPr>
          <a:xfrm>
            <a:off x="7020842" y="2205662"/>
            <a:ext cx="1250598" cy="1250598"/>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BBD99"/>
                </a:solidFill>
                <a:cs typeface="+mn-ea"/>
                <a:sym typeface="+mn-lt"/>
              </a:rPr>
              <a:t>单击添加标题</a:t>
            </a:r>
          </a:p>
        </p:txBody>
      </p:sp>
      <p:sp>
        <p:nvSpPr>
          <p:cNvPr id="10" name="TextBox 4">
            <a:extLst>
              <a:ext uri="{FF2B5EF4-FFF2-40B4-BE49-F238E27FC236}">
                <a16:creationId xmlns:a16="http://schemas.microsoft.com/office/drawing/2014/main" id="{EB684C7E-20A7-9694-F2D4-694B922B40F4}"/>
              </a:ext>
            </a:extLst>
          </p:cNvPr>
          <p:cNvSpPr txBox="1"/>
          <p:nvPr/>
        </p:nvSpPr>
        <p:spPr>
          <a:xfrm>
            <a:off x="0" y="0"/>
            <a:ext cx="453650" cy="11798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1600" advClick="0" advTm="4921">
        <p14:gallery dir="l"/>
      </p:transition>
    </mc:Choice>
    <mc:Fallback xmlns="">
      <p:transition spd="slow" advClick="0" advTm="49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2351490" y="3339068"/>
            <a:ext cx="3974159" cy="190551"/>
            <a:chOff x="2221306" y="3931835"/>
            <a:chExt cx="4037766" cy="194452"/>
          </a:xfrm>
        </p:grpSpPr>
        <p:grpSp>
          <p:nvGrpSpPr>
            <p:cNvPr id="3" name="Group 50"/>
            <p:cNvGrpSpPr/>
            <p:nvPr/>
          </p:nvGrpSpPr>
          <p:grpSpPr>
            <a:xfrm>
              <a:off x="2221306" y="3931835"/>
              <a:ext cx="777529" cy="194452"/>
              <a:chOff x="2221306" y="3914656"/>
              <a:chExt cx="777529" cy="194452"/>
            </a:xfrm>
          </p:grpSpPr>
          <p:sp>
            <p:nvSpPr>
              <p:cNvPr id="13" name="TextBox 12"/>
              <p:cNvSpPr txBox="1"/>
              <p:nvPr/>
            </p:nvSpPr>
            <p:spPr>
              <a:xfrm>
                <a:off x="2738250" y="3934938"/>
                <a:ext cx="260585" cy="157038"/>
              </a:xfrm>
              <a:prstGeom prst="rect">
                <a:avLst/>
              </a:prstGeom>
              <a:noFill/>
            </p:spPr>
            <p:txBody>
              <a:bodyPr wrap="none" lIns="0" tIns="0" rIns="0" bIns="0" rtlCol="0" anchor="t">
                <a:spAutoFit/>
              </a:bodyPr>
              <a:lstStyle/>
              <a:p>
                <a:pPr algn="ctr"/>
                <a:r>
                  <a:rPr lang="zh-CN" altLang="en-US" sz="1000" b="1" dirty="0">
                    <a:solidFill>
                      <a:schemeClr val="bg1">
                        <a:lumMod val="85000"/>
                      </a:schemeClr>
                    </a:solidFill>
                    <a:cs typeface="+mn-ea"/>
                    <a:sym typeface="+mn-lt"/>
                  </a:rPr>
                  <a:t>架构</a:t>
                </a:r>
                <a:endParaRPr lang="en-US" sz="1000" b="1" dirty="0">
                  <a:solidFill>
                    <a:schemeClr val="bg1">
                      <a:lumMod val="85000"/>
                    </a:schemeClr>
                  </a:solidFill>
                  <a:cs typeface="+mn-ea"/>
                  <a:sym typeface="+mn-lt"/>
                </a:endParaRPr>
              </a:p>
            </p:txBody>
          </p:sp>
          <p:sp>
            <p:nvSpPr>
              <p:cNvPr id="14" name="Oval 62"/>
              <p:cNvSpPr>
                <a:spLocks noChangeAspect="1"/>
              </p:cNvSpPr>
              <p:nvPr/>
            </p:nvSpPr>
            <p:spPr>
              <a:xfrm>
                <a:off x="2221306" y="3914656"/>
                <a:ext cx="200183" cy="194452"/>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cs typeface="+mn-ea"/>
                  <a:sym typeface="+mn-lt"/>
                </a:endParaRPr>
              </a:p>
            </p:txBody>
          </p:sp>
        </p:grpSp>
        <p:grpSp>
          <p:nvGrpSpPr>
            <p:cNvPr id="4" name="Group 45"/>
            <p:cNvGrpSpPr/>
            <p:nvPr/>
          </p:nvGrpSpPr>
          <p:grpSpPr>
            <a:xfrm>
              <a:off x="3453487" y="3931835"/>
              <a:ext cx="608002" cy="194452"/>
              <a:chOff x="3630785" y="3947915"/>
              <a:chExt cx="608002" cy="194452"/>
            </a:xfrm>
          </p:grpSpPr>
          <p:sp>
            <p:nvSpPr>
              <p:cNvPr id="11" name="TextBox 10"/>
              <p:cNvSpPr txBox="1"/>
              <p:nvPr/>
            </p:nvSpPr>
            <p:spPr>
              <a:xfrm>
                <a:off x="3978202" y="3968197"/>
                <a:ext cx="260585" cy="157038"/>
              </a:xfrm>
              <a:prstGeom prst="rect">
                <a:avLst/>
              </a:prstGeom>
              <a:noFill/>
            </p:spPr>
            <p:txBody>
              <a:bodyPr wrap="none" lIns="0" tIns="0" rIns="0" bIns="0" rtlCol="0" anchor="t">
                <a:spAutoFit/>
              </a:bodyPr>
              <a:lstStyle/>
              <a:p>
                <a:pPr algn="ctr"/>
                <a:r>
                  <a:rPr lang="zh-CN" altLang="en-US" sz="1000" b="1" dirty="0">
                    <a:solidFill>
                      <a:schemeClr val="bg1">
                        <a:lumMod val="85000"/>
                      </a:schemeClr>
                    </a:solidFill>
                    <a:cs typeface="+mn-ea"/>
                    <a:sym typeface="+mn-lt"/>
                  </a:rPr>
                  <a:t>分析</a:t>
                </a:r>
                <a:endParaRPr lang="en-US" sz="1000" b="1" dirty="0">
                  <a:solidFill>
                    <a:schemeClr val="bg1">
                      <a:lumMod val="85000"/>
                    </a:schemeClr>
                  </a:solidFill>
                  <a:cs typeface="+mn-ea"/>
                  <a:sym typeface="+mn-lt"/>
                </a:endParaRPr>
              </a:p>
            </p:txBody>
          </p:sp>
          <p:sp>
            <p:nvSpPr>
              <p:cNvPr id="12" name="Oval 58"/>
              <p:cNvSpPr>
                <a:spLocks noChangeAspect="1"/>
              </p:cNvSpPr>
              <p:nvPr/>
            </p:nvSpPr>
            <p:spPr>
              <a:xfrm>
                <a:off x="3630785" y="3947915"/>
                <a:ext cx="200183" cy="194452"/>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cs typeface="+mn-ea"/>
                  <a:sym typeface="+mn-lt"/>
                </a:endParaRPr>
              </a:p>
            </p:txBody>
          </p:sp>
        </p:grpSp>
        <p:grpSp>
          <p:nvGrpSpPr>
            <p:cNvPr id="5" name="Group 37"/>
            <p:cNvGrpSpPr/>
            <p:nvPr/>
          </p:nvGrpSpPr>
          <p:grpSpPr>
            <a:xfrm>
              <a:off x="4346222" y="3931835"/>
              <a:ext cx="712402" cy="194452"/>
              <a:chOff x="4407454" y="3949014"/>
              <a:chExt cx="712402" cy="194452"/>
            </a:xfrm>
          </p:grpSpPr>
          <p:sp>
            <p:nvSpPr>
              <p:cNvPr id="9" name="TextBox 8"/>
              <p:cNvSpPr txBox="1"/>
              <p:nvPr/>
            </p:nvSpPr>
            <p:spPr>
              <a:xfrm>
                <a:off x="4885330" y="3976991"/>
                <a:ext cx="234526" cy="141334"/>
              </a:xfrm>
              <a:prstGeom prst="rect">
                <a:avLst/>
              </a:prstGeom>
              <a:noFill/>
            </p:spPr>
            <p:txBody>
              <a:bodyPr wrap="none" lIns="0" tIns="0" rIns="0" bIns="0" rtlCol="0" anchor="t">
                <a:spAutoFit/>
              </a:bodyPr>
              <a:lstStyle/>
              <a:p>
                <a:pPr algn="ctr"/>
                <a:r>
                  <a:rPr lang="zh-CN" altLang="en-US" sz="900" b="1" dirty="0">
                    <a:solidFill>
                      <a:schemeClr val="bg1">
                        <a:lumMod val="85000"/>
                      </a:schemeClr>
                    </a:solidFill>
                    <a:cs typeface="+mn-ea"/>
                    <a:sym typeface="+mn-lt"/>
                  </a:rPr>
                  <a:t>完善</a:t>
                </a:r>
                <a:endParaRPr lang="en-US" sz="900" b="1" dirty="0">
                  <a:solidFill>
                    <a:schemeClr val="bg1">
                      <a:lumMod val="85000"/>
                    </a:schemeClr>
                  </a:solidFill>
                  <a:cs typeface="+mn-ea"/>
                  <a:sym typeface="+mn-lt"/>
                </a:endParaRPr>
              </a:p>
            </p:txBody>
          </p:sp>
          <p:sp>
            <p:nvSpPr>
              <p:cNvPr id="10" name="Oval 55"/>
              <p:cNvSpPr>
                <a:spLocks noChangeAspect="1"/>
              </p:cNvSpPr>
              <p:nvPr/>
            </p:nvSpPr>
            <p:spPr>
              <a:xfrm>
                <a:off x="4407454" y="3949014"/>
                <a:ext cx="200183" cy="194452"/>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cs typeface="+mn-ea"/>
                  <a:sym typeface="+mn-lt"/>
                </a:endParaRPr>
              </a:p>
            </p:txBody>
          </p:sp>
        </p:grpSp>
        <p:grpSp>
          <p:nvGrpSpPr>
            <p:cNvPr id="6" name="Group 41"/>
            <p:cNvGrpSpPr/>
            <p:nvPr/>
          </p:nvGrpSpPr>
          <p:grpSpPr>
            <a:xfrm>
              <a:off x="5474209" y="3931835"/>
              <a:ext cx="784863" cy="194452"/>
              <a:chOff x="5474209" y="3949014"/>
              <a:chExt cx="784863" cy="194452"/>
            </a:xfrm>
          </p:grpSpPr>
          <p:sp>
            <p:nvSpPr>
              <p:cNvPr id="7" name="TextBox 6"/>
              <p:cNvSpPr txBox="1"/>
              <p:nvPr/>
            </p:nvSpPr>
            <p:spPr>
              <a:xfrm>
                <a:off x="6024545" y="3976991"/>
                <a:ext cx="234527" cy="141334"/>
              </a:xfrm>
              <a:prstGeom prst="rect">
                <a:avLst/>
              </a:prstGeom>
              <a:noFill/>
            </p:spPr>
            <p:txBody>
              <a:bodyPr wrap="none" lIns="0" tIns="0" rIns="0" bIns="0" rtlCol="0" anchor="t">
                <a:spAutoFit/>
              </a:bodyPr>
              <a:lstStyle/>
              <a:p>
                <a:pPr algn="ctr"/>
                <a:r>
                  <a:rPr lang="zh-CN" altLang="en-US" sz="900" b="1" dirty="0">
                    <a:solidFill>
                      <a:schemeClr val="bg1">
                        <a:lumMod val="85000"/>
                      </a:schemeClr>
                    </a:solidFill>
                    <a:cs typeface="+mn-ea"/>
                    <a:sym typeface="+mn-lt"/>
                  </a:rPr>
                  <a:t>重建</a:t>
                </a:r>
                <a:endParaRPr lang="en-US" sz="900" b="1" dirty="0">
                  <a:solidFill>
                    <a:schemeClr val="bg1">
                      <a:lumMod val="85000"/>
                    </a:schemeClr>
                  </a:solidFill>
                  <a:cs typeface="+mn-ea"/>
                  <a:sym typeface="+mn-lt"/>
                </a:endParaRPr>
              </a:p>
            </p:txBody>
          </p:sp>
          <p:sp>
            <p:nvSpPr>
              <p:cNvPr id="8" name="Oval 47"/>
              <p:cNvSpPr>
                <a:spLocks noChangeAspect="1"/>
              </p:cNvSpPr>
              <p:nvPr/>
            </p:nvSpPr>
            <p:spPr>
              <a:xfrm>
                <a:off x="5474209" y="3949014"/>
                <a:ext cx="200183" cy="194452"/>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cs typeface="+mn-ea"/>
                  <a:sym typeface="+mn-lt"/>
                </a:endParaRPr>
              </a:p>
            </p:txBody>
          </p:sp>
        </p:grpSp>
      </p:grpSp>
      <p:sp>
        <p:nvSpPr>
          <p:cNvPr id="15" name="TextBox 14"/>
          <p:cNvSpPr txBox="1"/>
          <p:nvPr/>
        </p:nvSpPr>
        <p:spPr>
          <a:xfrm>
            <a:off x="764446" y="3892750"/>
            <a:ext cx="7472236" cy="461665"/>
          </a:xfrm>
          <a:prstGeom prst="rect">
            <a:avLst/>
          </a:prstGeom>
          <a:noFill/>
        </p:spPr>
        <p:txBody>
          <a:bodyPr wrap="square" lIns="0" tIns="0" rIns="0" bIns="0" rtlCol="0">
            <a:spAutoFit/>
          </a:bodyPr>
          <a:lstStyle/>
          <a:p>
            <a:pPr algn="ctr"/>
            <a:r>
              <a:rPr lang="zh-CN" altLang="en-US" sz="1000" dirty="0">
                <a:solidFill>
                  <a:schemeClr val="bg1">
                    <a:lumMod val="85000"/>
                  </a:schemeClr>
                </a:solidFill>
                <a:cs typeface="+mn-ea"/>
                <a:sym typeface="+mn-lt"/>
              </a:rPr>
              <a:t>此处添加详细文本描述，建议与标题相关并符合整体语言风格，语言描述尽量简洁生动。尽量将每页幻灯片的字数控制在</a:t>
            </a:r>
            <a:r>
              <a:rPr lang="en-US" altLang="zh-CN" sz="1000" dirty="0">
                <a:solidFill>
                  <a:schemeClr val="bg1">
                    <a:lumMod val="85000"/>
                  </a:schemeClr>
                </a:solidFill>
                <a:cs typeface="+mn-ea"/>
                <a:sym typeface="+mn-lt"/>
              </a:rPr>
              <a:t>200</a:t>
            </a:r>
            <a:r>
              <a:rPr lang="zh-CN" altLang="en-US" sz="1000" dirty="0">
                <a:solidFill>
                  <a:schemeClr val="bg1">
                    <a:lumMod val="85000"/>
                  </a:schemeClr>
                </a:solidFill>
                <a:cs typeface="+mn-ea"/>
                <a:sym typeface="+mn-lt"/>
              </a:rPr>
              <a:t>字以内，据统计每页幻灯片的最好控制在</a:t>
            </a:r>
            <a:r>
              <a:rPr lang="en-US" altLang="zh-CN" sz="1000" dirty="0">
                <a:solidFill>
                  <a:schemeClr val="bg1">
                    <a:lumMod val="85000"/>
                  </a:schemeClr>
                </a:solidFill>
                <a:cs typeface="+mn-ea"/>
                <a:sym typeface="+mn-lt"/>
              </a:rPr>
              <a:t>5</a:t>
            </a:r>
            <a:r>
              <a:rPr lang="zh-CN" altLang="en-US" sz="1000" dirty="0">
                <a:solidFill>
                  <a:schemeClr val="bg1">
                    <a:lumMod val="85000"/>
                  </a:schemeClr>
                </a:solidFill>
                <a:cs typeface="+mn-ea"/>
                <a:sym typeface="+mn-lt"/>
              </a:rPr>
              <a:t>分钟之内。此处添加详细文本描述，建议与标题相关并符合整体语言风格，语言描述尽量简洁生动。尽量将每页幻灯片的字数控制在</a:t>
            </a:r>
            <a:r>
              <a:rPr lang="en-US" altLang="zh-CN" sz="1000" dirty="0">
                <a:solidFill>
                  <a:schemeClr val="bg1">
                    <a:lumMod val="85000"/>
                  </a:schemeClr>
                </a:solidFill>
                <a:cs typeface="+mn-ea"/>
                <a:sym typeface="+mn-lt"/>
              </a:rPr>
              <a:t>200</a:t>
            </a:r>
            <a:r>
              <a:rPr lang="zh-CN" altLang="en-US" sz="1000" dirty="0">
                <a:solidFill>
                  <a:schemeClr val="bg1">
                    <a:lumMod val="85000"/>
                  </a:schemeClr>
                </a:solidFill>
                <a:cs typeface="+mn-ea"/>
                <a:sym typeface="+mn-lt"/>
              </a:rPr>
              <a:t>字以内，据统计每页幻灯片的最好控制在</a:t>
            </a:r>
            <a:r>
              <a:rPr lang="en-US" altLang="zh-CN" sz="1000" dirty="0">
                <a:solidFill>
                  <a:schemeClr val="bg1">
                    <a:lumMod val="85000"/>
                  </a:schemeClr>
                </a:solidFill>
                <a:cs typeface="+mn-ea"/>
                <a:sym typeface="+mn-lt"/>
              </a:rPr>
              <a:t>5</a:t>
            </a:r>
            <a:r>
              <a:rPr lang="zh-CN" altLang="en-US" sz="1000" dirty="0">
                <a:solidFill>
                  <a:schemeClr val="bg1">
                    <a:lumMod val="85000"/>
                  </a:schemeClr>
                </a:solidFill>
                <a:cs typeface="+mn-ea"/>
                <a:sym typeface="+mn-lt"/>
              </a:rPr>
              <a:t>分钟之内。</a:t>
            </a:r>
          </a:p>
        </p:txBody>
      </p:sp>
      <p:cxnSp>
        <p:nvCxnSpPr>
          <p:cNvPr id="16" name="Straight Connector 46"/>
          <p:cNvCxnSpPr/>
          <p:nvPr/>
        </p:nvCxnSpPr>
        <p:spPr>
          <a:xfrm>
            <a:off x="770496" y="3762085"/>
            <a:ext cx="7460136"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64"/>
          <p:cNvGrpSpPr/>
          <p:nvPr/>
        </p:nvGrpSpPr>
        <p:grpSpPr>
          <a:xfrm>
            <a:off x="474898" y="1467318"/>
            <a:ext cx="1933584" cy="1346238"/>
            <a:chOff x="481903" y="1497356"/>
            <a:chExt cx="1964531" cy="1373798"/>
          </a:xfrm>
          <a:solidFill>
            <a:srgbClr val="AC955C"/>
          </a:solidFill>
        </p:grpSpPr>
        <p:sp>
          <p:nvSpPr>
            <p:cNvPr id="18" name="Freeform 50"/>
            <p:cNvSpPr/>
            <p:nvPr/>
          </p:nvSpPr>
          <p:spPr>
            <a:xfrm>
              <a:off x="874809" y="1497356"/>
              <a:ext cx="1571625" cy="1373798"/>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8627" tIns="217500" rIns="435411" bIns="217500" numCol="1" spcCol="1270" anchor="ctr" anchorCtr="0">
              <a:noAutofit/>
            </a:bodyPr>
            <a:lstStyle/>
            <a:p>
              <a:pPr marL="168275" lvl="1" indent="-168275" defTabSz="786130">
                <a:lnSpc>
                  <a:spcPct val="90000"/>
                </a:lnSpc>
                <a:spcBef>
                  <a:spcPct val="0"/>
                </a:spcBef>
                <a:spcAft>
                  <a:spcPct val="15000"/>
                </a:spcAft>
              </a:pPr>
              <a:endParaRPr lang="en-US" sz="4700" dirty="0">
                <a:solidFill>
                  <a:schemeClr val="tx1"/>
                </a:solidFill>
                <a:cs typeface="+mn-ea"/>
                <a:sym typeface="+mn-lt"/>
              </a:endParaRPr>
            </a:p>
          </p:txBody>
        </p:sp>
        <p:sp>
          <p:nvSpPr>
            <p:cNvPr id="19" name="Freeform 51"/>
            <p:cNvSpPr/>
            <p:nvPr/>
          </p:nvSpPr>
          <p:spPr>
            <a:xfrm>
              <a:off x="481903" y="1791349"/>
              <a:ext cx="785812" cy="785812"/>
            </a:xfrm>
            <a:custGeom>
              <a:avLst/>
              <a:gdLst>
                <a:gd name="connsiteX0" fmla="*/ 0 w 785812"/>
                <a:gd name="connsiteY0" fmla="*/ 392906 h 785812"/>
                <a:gd name="connsiteX1" fmla="*/ 115080 w 785812"/>
                <a:gd name="connsiteY1" fmla="*/ 115080 h 785812"/>
                <a:gd name="connsiteX2" fmla="*/ 392907 w 785812"/>
                <a:gd name="connsiteY2" fmla="*/ 1 h 785812"/>
                <a:gd name="connsiteX3" fmla="*/ 670733 w 785812"/>
                <a:gd name="connsiteY3" fmla="*/ 115081 h 785812"/>
                <a:gd name="connsiteX4" fmla="*/ 785812 w 785812"/>
                <a:gd name="connsiteY4" fmla="*/ 392908 h 785812"/>
                <a:gd name="connsiteX5" fmla="*/ 670732 w 785812"/>
                <a:gd name="connsiteY5" fmla="*/ 670735 h 785812"/>
                <a:gd name="connsiteX6" fmla="*/ 392905 w 785812"/>
                <a:gd name="connsiteY6" fmla="*/ 785814 h 785812"/>
                <a:gd name="connsiteX7" fmla="*/ 115078 w 785812"/>
                <a:gd name="connsiteY7" fmla="*/ 670734 h 785812"/>
                <a:gd name="connsiteX8" fmla="*/ -1 w 785812"/>
                <a:gd name="connsiteY8" fmla="*/ 392907 h 785812"/>
                <a:gd name="connsiteX9" fmla="*/ 0 w 785812"/>
                <a:gd name="connsiteY9" fmla="*/ 392906 h 78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2" h="785812">
                  <a:moveTo>
                    <a:pt x="0" y="392906"/>
                  </a:moveTo>
                  <a:cubicBezTo>
                    <a:pt x="0" y="288701"/>
                    <a:pt x="41396" y="188764"/>
                    <a:pt x="115080" y="115080"/>
                  </a:cubicBezTo>
                  <a:cubicBezTo>
                    <a:pt x="188764" y="41396"/>
                    <a:pt x="288702" y="1"/>
                    <a:pt x="392907" y="1"/>
                  </a:cubicBezTo>
                  <a:cubicBezTo>
                    <a:pt x="497112" y="1"/>
                    <a:pt x="597049" y="41397"/>
                    <a:pt x="670733" y="115081"/>
                  </a:cubicBezTo>
                  <a:cubicBezTo>
                    <a:pt x="744417" y="188765"/>
                    <a:pt x="785812" y="288703"/>
                    <a:pt x="785812" y="392908"/>
                  </a:cubicBezTo>
                  <a:cubicBezTo>
                    <a:pt x="785812" y="497113"/>
                    <a:pt x="744417" y="597050"/>
                    <a:pt x="670732" y="670735"/>
                  </a:cubicBezTo>
                  <a:cubicBezTo>
                    <a:pt x="597048" y="744419"/>
                    <a:pt x="497111" y="785814"/>
                    <a:pt x="392905" y="785814"/>
                  </a:cubicBezTo>
                  <a:cubicBezTo>
                    <a:pt x="288700" y="785814"/>
                    <a:pt x="188763" y="744419"/>
                    <a:pt x="115078" y="670734"/>
                  </a:cubicBezTo>
                  <a:cubicBezTo>
                    <a:pt x="41394" y="597050"/>
                    <a:pt x="-1" y="497112"/>
                    <a:pt x="-1" y="392907"/>
                  </a:cubicBezTo>
                  <a:lnTo>
                    <a:pt x="0" y="392906"/>
                  </a:lnTo>
                  <a:close/>
                </a:path>
              </a:pathLst>
            </a:custGeom>
            <a:grpFill/>
            <a:ln>
              <a:solidFill>
                <a:srgbClr val="AC955C"/>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10" tIns="126509" rIns="126510" bIns="126509" numCol="1" spcCol="1270" anchor="ctr" anchorCtr="0">
              <a:noAutofit/>
            </a:bodyPr>
            <a:lstStyle/>
            <a:p>
              <a:pPr algn="ctr" defTabSz="786130">
                <a:lnSpc>
                  <a:spcPct val="90000"/>
                </a:lnSpc>
                <a:spcBef>
                  <a:spcPct val="0"/>
                </a:spcBef>
                <a:spcAft>
                  <a:spcPct val="35000"/>
                </a:spcAft>
              </a:pPr>
              <a:r>
                <a:rPr lang="en-US" sz="2700" b="1" dirty="0">
                  <a:solidFill>
                    <a:schemeClr val="tx1"/>
                  </a:solidFill>
                  <a:cs typeface="+mn-ea"/>
                  <a:sym typeface="+mn-lt"/>
                </a:rPr>
                <a:t>01</a:t>
              </a:r>
              <a:endParaRPr lang="en-US" sz="2700" dirty="0">
                <a:solidFill>
                  <a:schemeClr val="tx1"/>
                </a:solidFill>
                <a:cs typeface="+mn-ea"/>
                <a:sym typeface="+mn-lt"/>
              </a:endParaRPr>
            </a:p>
          </p:txBody>
        </p:sp>
      </p:grpSp>
      <p:grpSp>
        <p:nvGrpSpPr>
          <p:cNvPr id="20" name="Group 68"/>
          <p:cNvGrpSpPr/>
          <p:nvPr/>
        </p:nvGrpSpPr>
        <p:grpSpPr>
          <a:xfrm>
            <a:off x="2505161" y="1467318"/>
            <a:ext cx="1933584" cy="1346238"/>
            <a:chOff x="2544661" y="1497356"/>
            <a:chExt cx="1964531" cy="1373798"/>
          </a:xfrm>
          <a:solidFill>
            <a:srgbClr val="CBBD99"/>
          </a:solidFill>
        </p:grpSpPr>
        <p:sp>
          <p:nvSpPr>
            <p:cNvPr id="21" name="Freeform 52"/>
            <p:cNvSpPr/>
            <p:nvPr/>
          </p:nvSpPr>
          <p:spPr>
            <a:xfrm>
              <a:off x="2937567" y="1497356"/>
              <a:ext cx="1571625" cy="1373798"/>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8626" tIns="217500" rIns="435412" bIns="217500" numCol="1" spcCol="1270" anchor="ctr" anchorCtr="0">
              <a:noAutofit/>
            </a:bodyPr>
            <a:lstStyle/>
            <a:p>
              <a:pPr marL="168275" lvl="1" indent="-168275" defTabSz="786130">
                <a:lnSpc>
                  <a:spcPct val="90000"/>
                </a:lnSpc>
                <a:spcBef>
                  <a:spcPct val="0"/>
                </a:spcBef>
                <a:spcAft>
                  <a:spcPct val="15000"/>
                </a:spcAft>
              </a:pPr>
              <a:endParaRPr lang="en-US" sz="3500" dirty="0">
                <a:solidFill>
                  <a:schemeClr val="tx1"/>
                </a:solidFill>
                <a:cs typeface="+mn-ea"/>
                <a:sym typeface="+mn-lt"/>
              </a:endParaRPr>
            </a:p>
          </p:txBody>
        </p:sp>
        <p:sp>
          <p:nvSpPr>
            <p:cNvPr id="22" name="Freeform 53"/>
            <p:cNvSpPr/>
            <p:nvPr/>
          </p:nvSpPr>
          <p:spPr>
            <a:xfrm>
              <a:off x="2544661" y="1791349"/>
              <a:ext cx="785812" cy="785812"/>
            </a:xfrm>
            <a:custGeom>
              <a:avLst/>
              <a:gdLst>
                <a:gd name="connsiteX0" fmla="*/ 0 w 785812"/>
                <a:gd name="connsiteY0" fmla="*/ 392906 h 785812"/>
                <a:gd name="connsiteX1" fmla="*/ 115080 w 785812"/>
                <a:gd name="connsiteY1" fmla="*/ 115080 h 785812"/>
                <a:gd name="connsiteX2" fmla="*/ 392907 w 785812"/>
                <a:gd name="connsiteY2" fmla="*/ 1 h 785812"/>
                <a:gd name="connsiteX3" fmla="*/ 670733 w 785812"/>
                <a:gd name="connsiteY3" fmla="*/ 115081 h 785812"/>
                <a:gd name="connsiteX4" fmla="*/ 785812 w 785812"/>
                <a:gd name="connsiteY4" fmla="*/ 392908 h 785812"/>
                <a:gd name="connsiteX5" fmla="*/ 670732 w 785812"/>
                <a:gd name="connsiteY5" fmla="*/ 670735 h 785812"/>
                <a:gd name="connsiteX6" fmla="*/ 392905 w 785812"/>
                <a:gd name="connsiteY6" fmla="*/ 785814 h 785812"/>
                <a:gd name="connsiteX7" fmla="*/ 115078 w 785812"/>
                <a:gd name="connsiteY7" fmla="*/ 670734 h 785812"/>
                <a:gd name="connsiteX8" fmla="*/ -1 w 785812"/>
                <a:gd name="connsiteY8" fmla="*/ 392907 h 785812"/>
                <a:gd name="connsiteX9" fmla="*/ 0 w 785812"/>
                <a:gd name="connsiteY9" fmla="*/ 392906 h 78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2" h="785812">
                  <a:moveTo>
                    <a:pt x="0" y="392906"/>
                  </a:moveTo>
                  <a:cubicBezTo>
                    <a:pt x="0" y="288701"/>
                    <a:pt x="41396" y="188764"/>
                    <a:pt x="115080" y="115080"/>
                  </a:cubicBezTo>
                  <a:cubicBezTo>
                    <a:pt x="188764" y="41396"/>
                    <a:pt x="288702" y="1"/>
                    <a:pt x="392907" y="1"/>
                  </a:cubicBezTo>
                  <a:cubicBezTo>
                    <a:pt x="497112" y="1"/>
                    <a:pt x="597049" y="41397"/>
                    <a:pt x="670733" y="115081"/>
                  </a:cubicBezTo>
                  <a:cubicBezTo>
                    <a:pt x="744417" y="188765"/>
                    <a:pt x="785812" y="288703"/>
                    <a:pt x="785812" y="392908"/>
                  </a:cubicBezTo>
                  <a:cubicBezTo>
                    <a:pt x="785812" y="497113"/>
                    <a:pt x="744417" y="597050"/>
                    <a:pt x="670732" y="670735"/>
                  </a:cubicBezTo>
                  <a:cubicBezTo>
                    <a:pt x="597048" y="744419"/>
                    <a:pt x="497111" y="785814"/>
                    <a:pt x="392905" y="785814"/>
                  </a:cubicBezTo>
                  <a:cubicBezTo>
                    <a:pt x="288700" y="785814"/>
                    <a:pt x="188763" y="744419"/>
                    <a:pt x="115078" y="670734"/>
                  </a:cubicBezTo>
                  <a:cubicBezTo>
                    <a:pt x="41394" y="597050"/>
                    <a:pt x="-1" y="497112"/>
                    <a:pt x="-1" y="392907"/>
                  </a:cubicBezTo>
                  <a:lnTo>
                    <a:pt x="0" y="392906"/>
                  </a:lnTo>
                  <a:close/>
                </a:path>
              </a:pathLst>
            </a:custGeom>
            <a:grpFill/>
            <a:ln>
              <a:solidFill>
                <a:srgbClr val="CBBD9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10" tIns="126509" rIns="126510" bIns="126509" numCol="1" spcCol="1270" anchor="ctr" anchorCtr="0">
              <a:noAutofit/>
            </a:bodyPr>
            <a:lstStyle/>
            <a:p>
              <a:pPr algn="ctr" defTabSz="786130">
                <a:lnSpc>
                  <a:spcPct val="90000"/>
                </a:lnSpc>
                <a:spcBef>
                  <a:spcPct val="0"/>
                </a:spcBef>
                <a:spcAft>
                  <a:spcPct val="35000"/>
                </a:spcAft>
              </a:pPr>
              <a:r>
                <a:rPr lang="en-US" sz="2700" b="1" dirty="0">
                  <a:solidFill>
                    <a:schemeClr val="tx1"/>
                  </a:solidFill>
                  <a:cs typeface="+mn-ea"/>
                  <a:sym typeface="+mn-lt"/>
                </a:rPr>
                <a:t>02</a:t>
              </a:r>
              <a:endParaRPr lang="en-US" sz="2700" dirty="0">
                <a:solidFill>
                  <a:schemeClr val="tx1"/>
                </a:solidFill>
                <a:cs typeface="+mn-ea"/>
                <a:sym typeface="+mn-lt"/>
              </a:endParaRPr>
            </a:p>
          </p:txBody>
        </p:sp>
      </p:grpSp>
      <p:grpSp>
        <p:nvGrpSpPr>
          <p:cNvPr id="23" name="Group 69"/>
          <p:cNvGrpSpPr/>
          <p:nvPr/>
        </p:nvGrpSpPr>
        <p:grpSpPr>
          <a:xfrm>
            <a:off x="4535424" y="1467318"/>
            <a:ext cx="1933584" cy="1346238"/>
            <a:chOff x="4607419" y="1497356"/>
            <a:chExt cx="1964531" cy="1373798"/>
          </a:xfrm>
          <a:solidFill>
            <a:srgbClr val="AC955C"/>
          </a:solidFill>
        </p:grpSpPr>
        <p:sp>
          <p:nvSpPr>
            <p:cNvPr id="24" name="Freeform 54"/>
            <p:cNvSpPr/>
            <p:nvPr/>
          </p:nvSpPr>
          <p:spPr>
            <a:xfrm>
              <a:off x="5000325" y="1497356"/>
              <a:ext cx="1571625" cy="1373798"/>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8626" tIns="217500" rIns="435412" bIns="217500" numCol="1" spcCol="1270" anchor="ctr" anchorCtr="0">
              <a:noAutofit/>
            </a:bodyPr>
            <a:lstStyle/>
            <a:p>
              <a:pPr marL="168275" lvl="1" indent="-168275" defTabSz="786130">
                <a:lnSpc>
                  <a:spcPct val="90000"/>
                </a:lnSpc>
                <a:spcBef>
                  <a:spcPct val="0"/>
                </a:spcBef>
                <a:spcAft>
                  <a:spcPct val="15000"/>
                </a:spcAft>
              </a:pPr>
              <a:endParaRPr lang="en-US" sz="3500" dirty="0">
                <a:solidFill>
                  <a:schemeClr val="tx1"/>
                </a:solidFill>
                <a:cs typeface="+mn-ea"/>
                <a:sym typeface="+mn-lt"/>
              </a:endParaRPr>
            </a:p>
          </p:txBody>
        </p:sp>
        <p:sp>
          <p:nvSpPr>
            <p:cNvPr id="25" name="Freeform 56"/>
            <p:cNvSpPr/>
            <p:nvPr/>
          </p:nvSpPr>
          <p:spPr>
            <a:xfrm>
              <a:off x="4607419" y="1791349"/>
              <a:ext cx="785812" cy="785812"/>
            </a:xfrm>
            <a:custGeom>
              <a:avLst/>
              <a:gdLst>
                <a:gd name="connsiteX0" fmla="*/ 0 w 785812"/>
                <a:gd name="connsiteY0" fmla="*/ 392906 h 785812"/>
                <a:gd name="connsiteX1" fmla="*/ 115080 w 785812"/>
                <a:gd name="connsiteY1" fmla="*/ 115080 h 785812"/>
                <a:gd name="connsiteX2" fmla="*/ 392907 w 785812"/>
                <a:gd name="connsiteY2" fmla="*/ 1 h 785812"/>
                <a:gd name="connsiteX3" fmla="*/ 670733 w 785812"/>
                <a:gd name="connsiteY3" fmla="*/ 115081 h 785812"/>
                <a:gd name="connsiteX4" fmla="*/ 785812 w 785812"/>
                <a:gd name="connsiteY4" fmla="*/ 392908 h 785812"/>
                <a:gd name="connsiteX5" fmla="*/ 670732 w 785812"/>
                <a:gd name="connsiteY5" fmla="*/ 670735 h 785812"/>
                <a:gd name="connsiteX6" fmla="*/ 392905 w 785812"/>
                <a:gd name="connsiteY6" fmla="*/ 785814 h 785812"/>
                <a:gd name="connsiteX7" fmla="*/ 115078 w 785812"/>
                <a:gd name="connsiteY7" fmla="*/ 670734 h 785812"/>
                <a:gd name="connsiteX8" fmla="*/ -1 w 785812"/>
                <a:gd name="connsiteY8" fmla="*/ 392907 h 785812"/>
                <a:gd name="connsiteX9" fmla="*/ 0 w 785812"/>
                <a:gd name="connsiteY9" fmla="*/ 392906 h 78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2" h="785812">
                  <a:moveTo>
                    <a:pt x="0" y="392906"/>
                  </a:moveTo>
                  <a:cubicBezTo>
                    <a:pt x="0" y="288701"/>
                    <a:pt x="41396" y="188764"/>
                    <a:pt x="115080" y="115080"/>
                  </a:cubicBezTo>
                  <a:cubicBezTo>
                    <a:pt x="188764" y="41396"/>
                    <a:pt x="288702" y="1"/>
                    <a:pt x="392907" y="1"/>
                  </a:cubicBezTo>
                  <a:cubicBezTo>
                    <a:pt x="497112" y="1"/>
                    <a:pt x="597049" y="41397"/>
                    <a:pt x="670733" y="115081"/>
                  </a:cubicBezTo>
                  <a:cubicBezTo>
                    <a:pt x="744417" y="188765"/>
                    <a:pt x="785812" y="288703"/>
                    <a:pt x="785812" y="392908"/>
                  </a:cubicBezTo>
                  <a:cubicBezTo>
                    <a:pt x="785812" y="497113"/>
                    <a:pt x="744417" y="597050"/>
                    <a:pt x="670732" y="670735"/>
                  </a:cubicBezTo>
                  <a:cubicBezTo>
                    <a:pt x="597048" y="744419"/>
                    <a:pt x="497111" y="785814"/>
                    <a:pt x="392905" y="785814"/>
                  </a:cubicBezTo>
                  <a:cubicBezTo>
                    <a:pt x="288700" y="785814"/>
                    <a:pt x="188763" y="744419"/>
                    <a:pt x="115078" y="670734"/>
                  </a:cubicBezTo>
                  <a:cubicBezTo>
                    <a:pt x="41394" y="597050"/>
                    <a:pt x="-1" y="497112"/>
                    <a:pt x="-1" y="392907"/>
                  </a:cubicBezTo>
                  <a:lnTo>
                    <a:pt x="0" y="392906"/>
                  </a:lnTo>
                  <a:close/>
                </a:path>
              </a:pathLst>
            </a:custGeom>
            <a:grpFill/>
            <a:ln>
              <a:solidFill>
                <a:srgbClr val="AC955C"/>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10" tIns="126509" rIns="126510" bIns="126509" numCol="1" spcCol="1270" anchor="ctr" anchorCtr="0">
              <a:noAutofit/>
            </a:bodyPr>
            <a:lstStyle/>
            <a:p>
              <a:pPr algn="ctr" defTabSz="786130">
                <a:lnSpc>
                  <a:spcPct val="90000"/>
                </a:lnSpc>
                <a:spcBef>
                  <a:spcPct val="0"/>
                </a:spcBef>
                <a:spcAft>
                  <a:spcPct val="35000"/>
                </a:spcAft>
              </a:pPr>
              <a:r>
                <a:rPr lang="en-US" sz="2700" b="1" dirty="0">
                  <a:solidFill>
                    <a:schemeClr val="tx1"/>
                  </a:solidFill>
                  <a:cs typeface="+mn-ea"/>
                  <a:sym typeface="+mn-lt"/>
                </a:rPr>
                <a:t>03</a:t>
              </a:r>
              <a:endParaRPr lang="en-US" sz="2700" dirty="0">
                <a:solidFill>
                  <a:schemeClr val="tx1"/>
                </a:solidFill>
                <a:cs typeface="+mn-ea"/>
                <a:sym typeface="+mn-lt"/>
              </a:endParaRPr>
            </a:p>
          </p:txBody>
        </p:sp>
      </p:grpSp>
      <p:grpSp>
        <p:nvGrpSpPr>
          <p:cNvPr id="26" name="Group 70"/>
          <p:cNvGrpSpPr/>
          <p:nvPr/>
        </p:nvGrpSpPr>
        <p:grpSpPr>
          <a:xfrm>
            <a:off x="6579537" y="1467318"/>
            <a:ext cx="1933584" cy="1346238"/>
            <a:chOff x="6684248" y="1497356"/>
            <a:chExt cx="1964531" cy="1373798"/>
          </a:xfrm>
          <a:solidFill>
            <a:srgbClr val="CBBD99"/>
          </a:solidFill>
        </p:grpSpPr>
        <p:sp>
          <p:nvSpPr>
            <p:cNvPr id="27" name="Freeform 59"/>
            <p:cNvSpPr/>
            <p:nvPr/>
          </p:nvSpPr>
          <p:spPr>
            <a:xfrm>
              <a:off x="7077154" y="1497356"/>
              <a:ext cx="1571625" cy="1373798"/>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8626" tIns="217500" rIns="435412" bIns="217500" numCol="1" spcCol="1270" anchor="ctr" anchorCtr="0">
              <a:noAutofit/>
            </a:bodyPr>
            <a:lstStyle/>
            <a:p>
              <a:pPr marL="168275" lvl="1" indent="-168275" defTabSz="786130">
                <a:lnSpc>
                  <a:spcPct val="90000"/>
                </a:lnSpc>
                <a:spcBef>
                  <a:spcPct val="0"/>
                </a:spcBef>
                <a:spcAft>
                  <a:spcPct val="15000"/>
                </a:spcAft>
              </a:pPr>
              <a:endParaRPr lang="en-US" sz="3200" dirty="0">
                <a:solidFill>
                  <a:schemeClr val="tx1"/>
                </a:solidFill>
                <a:cs typeface="+mn-ea"/>
                <a:sym typeface="+mn-lt"/>
              </a:endParaRPr>
            </a:p>
          </p:txBody>
        </p:sp>
        <p:sp>
          <p:nvSpPr>
            <p:cNvPr id="28" name="Freeform 61"/>
            <p:cNvSpPr/>
            <p:nvPr/>
          </p:nvSpPr>
          <p:spPr>
            <a:xfrm>
              <a:off x="6684248" y="1791349"/>
              <a:ext cx="785812" cy="785812"/>
            </a:xfrm>
            <a:custGeom>
              <a:avLst/>
              <a:gdLst>
                <a:gd name="connsiteX0" fmla="*/ 0 w 785812"/>
                <a:gd name="connsiteY0" fmla="*/ 392906 h 785812"/>
                <a:gd name="connsiteX1" fmla="*/ 115080 w 785812"/>
                <a:gd name="connsiteY1" fmla="*/ 115080 h 785812"/>
                <a:gd name="connsiteX2" fmla="*/ 392907 w 785812"/>
                <a:gd name="connsiteY2" fmla="*/ 1 h 785812"/>
                <a:gd name="connsiteX3" fmla="*/ 670733 w 785812"/>
                <a:gd name="connsiteY3" fmla="*/ 115081 h 785812"/>
                <a:gd name="connsiteX4" fmla="*/ 785812 w 785812"/>
                <a:gd name="connsiteY4" fmla="*/ 392908 h 785812"/>
                <a:gd name="connsiteX5" fmla="*/ 670732 w 785812"/>
                <a:gd name="connsiteY5" fmla="*/ 670735 h 785812"/>
                <a:gd name="connsiteX6" fmla="*/ 392905 w 785812"/>
                <a:gd name="connsiteY6" fmla="*/ 785814 h 785812"/>
                <a:gd name="connsiteX7" fmla="*/ 115078 w 785812"/>
                <a:gd name="connsiteY7" fmla="*/ 670734 h 785812"/>
                <a:gd name="connsiteX8" fmla="*/ -1 w 785812"/>
                <a:gd name="connsiteY8" fmla="*/ 392907 h 785812"/>
                <a:gd name="connsiteX9" fmla="*/ 0 w 785812"/>
                <a:gd name="connsiteY9" fmla="*/ 392906 h 78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2" h="785812">
                  <a:moveTo>
                    <a:pt x="0" y="392906"/>
                  </a:moveTo>
                  <a:cubicBezTo>
                    <a:pt x="0" y="288701"/>
                    <a:pt x="41396" y="188764"/>
                    <a:pt x="115080" y="115080"/>
                  </a:cubicBezTo>
                  <a:cubicBezTo>
                    <a:pt x="188764" y="41396"/>
                    <a:pt x="288702" y="1"/>
                    <a:pt x="392907" y="1"/>
                  </a:cubicBezTo>
                  <a:cubicBezTo>
                    <a:pt x="497112" y="1"/>
                    <a:pt x="597049" y="41397"/>
                    <a:pt x="670733" y="115081"/>
                  </a:cubicBezTo>
                  <a:cubicBezTo>
                    <a:pt x="744417" y="188765"/>
                    <a:pt x="785812" y="288703"/>
                    <a:pt x="785812" y="392908"/>
                  </a:cubicBezTo>
                  <a:cubicBezTo>
                    <a:pt x="785812" y="497113"/>
                    <a:pt x="744417" y="597050"/>
                    <a:pt x="670732" y="670735"/>
                  </a:cubicBezTo>
                  <a:cubicBezTo>
                    <a:pt x="597048" y="744419"/>
                    <a:pt x="497111" y="785814"/>
                    <a:pt x="392905" y="785814"/>
                  </a:cubicBezTo>
                  <a:cubicBezTo>
                    <a:pt x="288700" y="785814"/>
                    <a:pt x="188763" y="744419"/>
                    <a:pt x="115078" y="670734"/>
                  </a:cubicBezTo>
                  <a:cubicBezTo>
                    <a:pt x="41394" y="597050"/>
                    <a:pt x="-1" y="497112"/>
                    <a:pt x="-1" y="392907"/>
                  </a:cubicBezTo>
                  <a:lnTo>
                    <a:pt x="0" y="392906"/>
                  </a:lnTo>
                  <a:close/>
                </a:path>
              </a:pathLst>
            </a:custGeom>
            <a:grpFill/>
            <a:ln>
              <a:solidFill>
                <a:srgbClr val="CBBD9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510" tIns="126509" rIns="126510" bIns="126509" numCol="1" spcCol="1270" anchor="ctr" anchorCtr="0">
              <a:noAutofit/>
            </a:bodyPr>
            <a:lstStyle/>
            <a:p>
              <a:pPr algn="ctr" defTabSz="786130">
                <a:lnSpc>
                  <a:spcPct val="90000"/>
                </a:lnSpc>
                <a:spcBef>
                  <a:spcPct val="0"/>
                </a:spcBef>
                <a:spcAft>
                  <a:spcPct val="35000"/>
                </a:spcAft>
              </a:pPr>
              <a:r>
                <a:rPr lang="en-US" sz="2700" b="1" dirty="0">
                  <a:solidFill>
                    <a:schemeClr val="tx1"/>
                  </a:solidFill>
                  <a:cs typeface="+mn-ea"/>
                  <a:sym typeface="+mn-lt"/>
                </a:rPr>
                <a:t>04</a:t>
              </a:r>
              <a:endParaRPr lang="en-US" sz="2700" dirty="0">
                <a:solidFill>
                  <a:schemeClr val="tx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4531">
        <p14:prism/>
      </p:transition>
    </mc:Choice>
    <mc:Fallback xmlns="">
      <p:transition spd="slow" advTm="453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50000" decel="5000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accel="50000" decel="5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0-#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accel="50000" decel="5000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Bottom)">
                                      <p:cBhvr>
                                        <p:cTn id="27" dur="500"/>
                                        <p:tgtEl>
                                          <p:spTgt spid="2"/>
                                        </p:tgtEl>
                                      </p:cBhvr>
                                    </p:animEffect>
                                  </p:childTnLst>
                                </p:cTn>
                              </p:par>
                            </p:childTnLst>
                          </p:cTn>
                        </p:par>
                        <p:par>
                          <p:cTn id="28" fill="hold">
                            <p:stCondLst>
                              <p:cond delay="2500"/>
                            </p:stCondLst>
                            <p:childTnLst>
                              <p:par>
                                <p:cTn id="29" presetID="18" presetClass="entr" presetSubtype="3"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upRight)">
                                      <p:cBhvr>
                                        <p:cTn id="31" dur="500"/>
                                        <p:tgtEl>
                                          <p:spTgt spid="16"/>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623" y="1438206"/>
            <a:ext cx="2083091" cy="2789919"/>
            <a:chOff x="543501" y="1724824"/>
            <a:chExt cx="2116156" cy="2847035"/>
          </a:xfrm>
        </p:grpSpPr>
        <p:grpSp>
          <p:nvGrpSpPr>
            <p:cNvPr id="3" name="组合 2"/>
            <p:cNvGrpSpPr/>
            <p:nvPr/>
          </p:nvGrpSpPr>
          <p:grpSpPr>
            <a:xfrm>
              <a:off x="543501" y="3625738"/>
              <a:ext cx="2116156" cy="946121"/>
              <a:chOff x="543501" y="3471850"/>
              <a:chExt cx="2116156" cy="946121"/>
            </a:xfrm>
          </p:grpSpPr>
          <p:sp>
            <p:nvSpPr>
              <p:cNvPr id="14" name="矩形 13"/>
              <p:cNvSpPr/>
              <p:nvPr/>
            </p:nvSpPr>
            <p:spPr>
              <a:xfrm>
                <a:off x="944340" y="3471850"/>
                <a:ext cx="1314483" cy="345485"/>
              </a:xfrm>
              <a:prstGeom prst="rect">
                <a:avLst/>
              </a:prstGeom>
            </p:spPr>
            <p:txBody>
              <a:bodyPr wrap="none">
                <a:spAutoFit/>
              </a:bodyPr>
              <a:lstStyle/>
              <a:p>
                <a:pPr algn="ctr"/>
                <a:r>
                  <a:rPr lang="en-US" altLang="zh-CN" b="1" dirty="0">
                    <a:solidFill>
                      <a:schemeClr val="bg1">
                        <a:lumMod val="85000"/>
                      </a:schemeClr>
                    </a:solidFill>
                    <a:cs typeface="+mn-ea"/>
                    <a:sym typeface="+mn-lt"/>
                  </a:rPr>
                  <a:t>Add The Title</a:t>
                </a:r>
              </a:p>
            </p:txBody>
          </p:sp>
          <p:sp>
            <p:nvSpPr>
              <p:cNvPr id="15" name="矩形 14"/>
              <p:cNvSpPr/>
              <p:nvPr/>
            </p:nvSpPr>
            <p:spPr>
              <a:xfrm>
                <a:off x="543501" y="3799696"/>
                <a:ext cx="2116156" cy="618275"/>
              </a:xfrm>
              <a:prstGeom prst="rect">
                <a:avLst/>
              </a:prstGeom>
            </p:spPr>
            <p:txBody>
              <a:bodyPr wrap="square">
                <a:spAutoFit/>
              </a:bodyPr>
              <a:lstStyle/>
              <a:p>
                <a:pPr algn="ctr">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grpSp>
        <p:grpSp>
          <p:nvGrpSpPr>
            <p:cNvPr id="4" name="组合 3"/>
            <p:cNvGrpSpPr/>
            <p:nvPr/>
          </p:nvGrpSpPr>
          <p:grpSpPr>
            <a:xfrm>
              <a:off x="843947" y="1724824"/>
              <a:ext cx="1515265" cy="1515265"/>
              <a:chOff x="722888" y="1724824"/>
              <a:chExt cx="1515265" cy="1515265"/>
            </a:xfrm>
          </p:grpSpPr>
          <p:sp>
            <p:nvSpPr>
              <p:cNvPr id="5" name="椭圆 4"/>
              <p:cNvSpPr/>
              <p:nvPr/>
            </p:nvSpPr>
            <p:spPr>
              <a:xfrm>
                <a:off x="722888" y="1724824"/>
                <a:ext cx="1515265" cy="1515265"/>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nvGrpSpPr>
              <p:cNvPr id="6" name="组合 5"/>
              <p:cNvGrpSpPr/>
              <p:nvPr/>
            </p:nvGrpSpPr>
            <p:grpSpPr>
              <a:xfrm>
                <a:off x="1166760" y="2123534"/>
                <a:ext cx="627520" cy="717845"/>
                <a:chOff x="10856093" y="315913"/>
                <a:chExt cx="419100" cy="479425"/>
              </a:xfrm>
              <a:solidFill>
                <a:schemeClr val="bg1"/>
              </a:solidFill>
            </p:grpSpPr>
            <p:sp>
              <p:nvSpPr>
                <p:cNvPr id="8" name="Freeform 7"/>
                <p:cNvSpPr>
                  <a:spLocks noEditPoints="1"/>
                </p:cNvSpPr>
                <p:nvPr/>
              </p:nvSpPr>
              <p:spPr bwMode="auto">
                <a:xfrm>
                  <a:off x="10856093" y="315913"/>
                  <a:ext cx="330200" cy="419100"/>
                </a:xfrm>
                <a:custGeom>
                  <a:avLst/>
                  <a:gdLst>
                    <a:gd name="T0" fmla="*/ 208 w 208"/>
                    <a:gd name="T1" fmla="*/ 264 h 264"/>
                    <a:gd name="T2" fmla="*/ 0 w 208"/>
                    <a:gd name="T3" fmla="*/ 264 h 264"/>
                    <a:gd name="T4" fmla="*/ 0 w 208"/>
                    <a:gd name="T5" fmla="*/ 0 h 264"/>
                    <a:gd name="T6" fmla="*/ 208 w 208"/>
                    <a:gd name="T7" fmla="*/ 0 h 264"/>
                    <a:gd name="T8" fmla="*/ 208 w 208"/>
                    <a:gd name="T9" fmla="*/ 264 h 264"/>
                    <a:gd name="T10" fmla="*/ 19 w 208"/>
                    <a:gd name="T11" fmla="*/ 245 h 264"/>
                    <a:gd name="T12" fmla="*/ 189 w 208"/>
                    <a:gd name="T13" fmla="*/ 245 h 264"/>
                    <a:gd name="T14" fmla="*/ 189 w 208"/>
                    <a:gd name="T15" fmla="*/ 18 h 264"/>
                    <a:gd name="T16" fmla="*/ 19 w 208"/>
                    <a:gd name="T17" fmla="*/ 18 h 264"/>
                    <a:gd name="T18" fmla="*/ 19 w 208"/>
                    <a:gd name="T19" fmla="*/ 24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64">
                      <a:moveTo>
                        <a:pt x="208" y="264"/>
                      </a:moveTo>
                      <a:lnTo>
                        <a:pt x="0" y="264"/>
                      </a:lnTo>
                      <a:lnTo>
                        <a:pt x="0" y="0"/>
                      </a:lnTo>
                      <a:lnTo>
                        <a:pt x="208" y="0"/>
                      </a:lnTo>
                      <a:lnTo>
                        <a:pt x="208" y="264"/>
                      </a:lnTo>
                      <a:close/>
                      <a:moveTo>
                        <a:pt x="19" y="245"/>
                      </a:moveTo>
                      <a:lnTo>
                        <a:pt x="189" y="245"/>
                      </a:lnTo>
                      <a:lnTo>
                        <a:pt x="189" y="18"/>
                      </a:lnTo>
                      <a:lnTo>
                        <a:pt x="19" y="18"/>
                      </a:lnTo>
                      <a:lnTo>
                        <a:pt x="19"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9" name="Rectangle 8"/>
                <p:cNvSpPr>
                  <a:spLocks noChangeArrowheads="1"/>
                </p:cNvSpPr>
                <p:nvPr/>
              </p:nvSpPr>
              <p:spPr bwMode="auto">
                <a:xfrm>
                  <a:off x="10930706" y="495301"/>
                  <a:ext cx="1793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10" name="Rectangle 9"/>
                <p:cNvSpPr>
                  <a:spLocks noChangeArrowheads="1"/>
                </p:cNvSpPr>
                <p:nvPr/>
              </p:nvSpPr>
              <p:spPr bwMode="auto">
                <a:xfrm>
                  <a:off x="10930706" y="555626"/>
                  <a:ext cx="1793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11" name="Rectangle 10"/>
                <p:cNvSpPr>
                  <a:spLocks noChangeArrowheads="1"/>
                </p:cNvSpPr>
                <p:nvPr/>
              </p:nvSpPr>
              <p:spPr bwMode="auto">
                <a:xfrm>
                  <a:off x="10930706" y="615951"/>
                  <a:ext cx="1793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12" name="Rectangle 11"/>
                <p:cNvSpPr>
                  <a:spLocks noChangeArrowheads="1"/>
                </p:cNvSpPr>
                <p:nvPr/>
              </p:nvSpPr>
              <p:spPr bwMode="auto">
                <a:xfrm>
                  <a:off x="10930706" y="434975"/>
                  <a:ext cx="904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13" name="Freeform 12"/>
                <p:cNvSpPr/>
                <p:nvPr/>
              </p:nvSpPr>
              <p:spPr bwMode="auto">
                <a:xfrm>
                  <a:off x="10960868" y="374650"/>
                  <a:ext cx="314325" cy="420688"/>
                </a:xfrm>
                <a:custGeom>
                  <a:avLst/>
                  <a:gdLst>
                    <a:gd name="T0" fmla="*/ 198 w 198"/>
                    <a:gd name="T1" fmla="*/ 265 h 265"/>
                    <a:gd name="T2" fmla="*/ 0 w 198"/>
                    <a:gd name="T3" fmla="*/ 265 h 265"/>
                    <a:gd name="T4" fmla="*/ 0 w 198"/>
                    <a:gd name="T5" fmla="*/ 246 h 265"/>
                    <a:gd name="T6" fmla="*/ 179 w 198"/>
                    <a:gd name="T7" fmla="*/ 246 h 265"/>
                    <a:gd name="T8" fmla="*/ 179 w 198"/>
                    <a:gd name="T9" fmla="*/ 19 h 265"/>
                    <a:gd name="T10" fmla="*/ 160 w 198"/>
                    <a:gd name="T11" fmla="*/ 19 h 265"/>
                    <a:gd name="T12" fmla="*/ 160 w 198"/>
                    <a:gd name="T13" fmla="*/ 0 h 265"/>
                    <a:gd name="T14" fmla="*/ 198 w 198"/>
                    <a:gd name="T15" fmla="*/ 0 h 265"/>
                    <a:gd name="T16" fmla="*/ 198 w 198"/>
                    <a:gd name="T17"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65">
                      <a:moveTo>
                        <a:pt x="198" y="265"/>
                      </a:moveTo>
                      <a:lnTo>
                        <a:pt x="0" y="265"/>
                      </a:lnTo>
                      <a:lnTo>
                        <a:pt x="0" y="246"/>
                      </a:lnTo>
                      <a:lnTo>
                        <a:pt x="179" y="246"/>
                      </a:lnTo>
                      <a:lnTo>
                        <a:pt x="179" y="19"/>
                      </a:lnTo>
                      <a:lnTo>
                        <a:pt x="160" y="19"/>
                      </a:lnTo>
                      <a:lnTo>
                        <a:pt x="160" y="0"/>
                      </a:lnTo>
                      <a:lnTo>
                        <a:pt x="198" y="0"/>
                      </a:lnTo>
                      <a:lnTo>
                        <a:pt x="198" y="2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grpSp>
          <p:sp>
            <p:nvSpPr>
              <p:cNvPr id="7" name="椭圆 6"/>
              <p:cNvSpPr/>
              <p:nvPr/>
            </p:nvSpPr>
            <p:spPr>
              <a:xfrm>
                <a:off x="764952" y="1766888"/>
                <a:ext cx="1431136" cy="1431136"/>
              </a:xfrm>
              <a:prstGeom prst="ellipse">
                <a:avLst/>
              </a:prstGeom>
              <a:noFill/>
              <a:ln w="12700">
                <a:solidFill>
                  <a:srgbClr val="055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grpSp>
      <p:grpSp>
        <p:nvGrpSpPr>
          <p:cNvPr id="16" name="组合 15"/>
          <p:cNvGrpSpPr/>
          <p:nvPr/>
        </p:nvGrpSpPr>
        <p:grpSpPr>
          <a:xfrm>
            <a:off x="2406911" y="1438206"/>
            <a:ext cx="2083091" cy="2789919"/>
            <a:chOff x="2368924" y="1724824"/>
            <a:chExt cx="2116156" cy="2847035"/>
          </a:xfrm>
        </p:grpSpPr>
        <p:grpSp>
          <p:nvGrpSpPr>
            <p:cNvPr id="17" name="组合 16"/>
            <p:cNvGrpSpPr/>
            <p:nvPr/>
          </p:nvGrpSpPr>
          <p:grpSpPr>
            <a:xfrm>
              <a:off x="2669370" y="1724824"/>
              <a:ext cx="1515265" cy="1515265"/>
              <a:chOff x="2626235" y="1724824"/>
              <a:chExt cx="1515265" cy="1515265"/>
            </a:xfrm>
          </p:grpSpPr>
          <p:sp>
            <p:nvSpPr>
              <p:cNvPr id="21" name="椭圆 20"/>
              <p:cNvSpPr/>
              <p:nvPr/>
            </p:nvSpPr>
            <p:spPr>
              <a:xfrm>
                <a:off x="2626235" y="1724824"/>
                <a:ext cx="1515265" cy="1515265"/>
              </a:xfrm>
              <a:prstGeom prst="ellipse">
                <a:avLst/>
              </a:pr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sp>
            <p:nvSpPr>
              <p:cNvPr id="22" name="Freeform 13"/>
              <p:cNvSpPr/>
              <p:nvPr/>
            </p:nvSpPr>
            <p:spPr bwMode="auto">
              <a:xfrm>
                <a:off x="3023756" y="2146114"/>
                <a:ext cx="720223" cy="672684"/>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chemeClr val="bg1"/>
              </a:solidFill>
              <a:ln>
                <a:noFill/>
              </a:ln>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23" name="椭圆 22"/>
              <p:cNvSpPr/>
              <p:nvPr/>
            </p:nvSpPr>
            <p:spPr>
              <a:xfrm>
                <a:off x="2668299" y="1766888"/>
                <a:ext cx="1431136" cy="1431136"/>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grpSp>
          <p:nvGrpSpPr>
            <p:cNvPr id="18" name="组合 17"/>
            <p:cNvGrpSpPr/>
            <p:nvPr/>
          </p:nvGrpSpPr>
          <p:grpSpPr>
            <a:xfrm>
              <a:off x="2368924" y="3625738"/>
              <a:ext cx="2116156" cy="946121"/>
              <a:chOff x="543501" y="3471850"/>
              <a:chExt cx="2116156" cy="946121"/>
            </a:xfrm>
          </p:grpSpPr>
          <p:sp>
            <p:nvSpPr>
              <p:cNvPr id="19" name="矩形 18"/>
              <p:cNvSpPr/>
              <p:nvPr/>
            </p:nvSpPr>
            <p:spPr>
              <a:xfrm>
                <a:off x="944340" y="3471850"/>
                <a:ext cx="1314483" cy="345485"/>
              </a:xfrm>
              <a:prstGeom prst="rect">
                <a:avLst/>
              </a:prstGeom>
            </p:spPr>
            <p:txBody>
              <a:bodyPr wrap="none">
                <a:spAutoFit/>
              </a:bodyPr>
              <a:lstStyle/>
              <a:p>
                <a:pPr algn="ctr"/>
                <a:r>
                  <a:rPr lang="en-US" altLang="zh-CN" b="1" dirty="0">
                    <a:solidFill>
                      <a:schemeClr val="bg1">
                        <a:lumMod val="85000"/>
                      </a:schemeClr>
                    </a:solidFill>
                    <a:cs typeface="+mn-ea"/>
                    <a:sym typeface="+mn-lt"/>
                  </a:rPr>
                  <a:t>Add The Title</a:t>
                </a:r>
              </a:p>
            </p:txBody>
          </p:sp>
          <p:sp>
            <p:nvSpPr>
              <p:cNvPr id="20" name="矩形 19"/>
              <p:cNvSpPr/>
              <p:nvPr/>
            </p:nvSpPr>
            <p:spPr>
              <a:xfrm>
                <a:off x="543501" y="3799696"/>
                <a:ext cx="2116156" cy="618275"/>
              </a:xfrm>
              <a:prstGeom prst="rect">
                <a:avLst/>
              </a:prstGeom>
            </p:spPr>
            <p:txBody>
              <a:bodyPr wrap="square">
                <a:spAutoFit/>
              </a:bodyPr>
              <a:lstStyle/>
              <a:p>
                <a:pPr algn="ctr">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grpSp>
      </p:grpSp>
      <p:grpSp>
        <p:nvGrpSpPr>
          <p:cNvPr id="24" name="组合 23"/>
          <p:cNvGrpSpPr/>
          <p:nvPr/>
        </p:nvGrpSpPr>
        <p:grpSpPr>
          <a:xfrm>
            <a:off x="4490199" y="1438206"/>
            <a:ext cx="2083091" cy="2789919"/>
            <a:chOff x="4561670" y="1724824"/>
            <a:chExt cx="2116156" cy="2847035"/>
          </a:xfrm>
        </p:grpSpPr>
        <p:grpSp>
          <p:nvGrpSpPr>
            <p:cNvPr id="25" name="组合 24"/>
            <p:cNvGrpSpPr/>
            <p:nvPr/>
          </p:nvGrpSpPr>
          <p:grpSpPr>
            <a:xfrm>
              <a:off x="4862116" y="1724824"/>
              <a:ext cx="1515265" cy="1515265"/>
              <a:chOff x="4518811" y="1724824"/>
              <a:chExt cx="1515265" cy="1515265"/>
            </a:xfrm>
          </p:grpSpPr>
          <p:sp>
            <p:nvSpPr>
              <p:cNvPr id="29" name="椭圆 28"/>
              <p:cNvSpPr/>
              <p:nvPr/>
            </p:nvSpPr>
            <p:spPr>
              <a:xfrm>
                <a:off x="4518811" y="1724824"/>
                <a:ext cx="1515265" cy="1515265"/>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nvGrpSpPr>
              <p:cNvPr id="30" name="组合 29"/>
              <p:cNvGrpSpPr/>
              <p:nvPr/>
            </p:nvGrpSpPr>
            <p:grpSpPr>
              <a:xfrm>
                <a:off x="4962683" y="2122346"/>
                <a:ext cx="627520" cy="720221"/>
                <a:chOff x="14545443" y="5235576"/>
                <a:chExt cx="419100" cy="481012"/>
              </a:xfrm>
              <a:solidFill>
                <a:schemeClr val="bg1"/>
              </a:solidFill>
            </p:grpSpPr>
            <p:sp>
              <p:nvSpPr>
                <p:cNvPr id="32" name="Freeform 16"/>
                <p:cNvSpPr/>
                <p:nvPr/>
              </p:nvSpPr>
              <p:spPr bwMode="auto">
                <a:xfrm>
                  <a:off x="14545443" y="5303838"/>
                  <a:ext cx="419100" cy="412750"/>
                </a:xfrm>
                <a:custGeom>
                  <a:avLst/>
                  <a:gdLst>
                    <a:gd name="T0" fmla="*/ 56 w 112"/>
                    <a:gd name="T1" fmla="*/ 110 h 110"/>
                    <a:gd name="T2" fmla="*/ 0 w 112"/>
                    <a:gd name="T3" fmla="*/ 54 h 110"/>
                    <a:gd name="T4" fmla="*/ 43 w 112"/>
                    <a:gd name="T5" fmla="*/ 0 h 110"/>
                    <a:gd name="T6" fmla="*/ 45 w 112"/>
                    <a:gd name="T7" fmla="*/ 7 h 110"/>
                    <a:gd name="T8" fmla="*/ 8 w 112"/>
                    <a:gd name="T9" fmla="*/ 54 h 110"/>
                    <a:gd name="T10" fmla="*/ 56 w 112"/>
                    <a:gd name="T11" fmla="*/ 102 h 110"/>
                    <a:gd name="T12" fmla="*/ 104 w 112"/>
                    <a:gd name="T13" fmla="*/ 54 h 110"/>
                    <a:gd name="T14" fmla="*/ 67 w 112"/>
                    <a:gd name="T15" fmla="*/ 7 h 110"/>
                    <a:gd name="T16" fmla="*/ 69 w 112"/>
                    <a:gd name="T17" fmla="*/ 0 h 110"/>
                    <a:gd name="T18" fmla="*/ 112 w 112"/>
                    <a:gd name="T19" fmla="*/ 54 h 110"/>
                    <a:gd name="T20" fmla="*/ 56 w 112"/>
                    <a:gd name="T2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10">
                      <a:moveTo>
                        <a:pt x="56" y="110"/>
                      </a:moveTo>
                      <a:cubicBezTo>
                        <a:pt x="25" y="110"/>
                        <a:pt x="0" y="85"/>
                        <a:pt x="0" y="54"/>
                      </a:cubicBezTo>
                      <a:cubicBezTo>
                        <a:pt x="0" y="28"/>
                        <a:pt x="18" y="5"/>
                        <a:pt x="43" y="0"/>
                      </a:cubicBezTo>
                      <a:cubicBezTo>
                        <a:pt x="45" y="7"/>
                        <a:pt x="45" y="7"/>
                        <a:pt x="45" y="7"/>
                      </a:cubicBezTo>
                      <a:cubicBezTo>
                        <a:pt x="23" y="12"/>
                        <a:pt x="8" y="32"/>
                        <a:pt x="8" y="54"/>
                      </a:cubicBezTo>
                      <a:cubicBezTo>
                        <a:pt x="8" y="80"/>
                        <a:pt x="30" y="102"/>
                        <a:pt x="56" y="102"/>
                      </a:cubicBezTo>
                      <a:cubicBezTo>
                        <a:pt x="82" y="102"/>
                        <a:pt x="104" y="80"/>
                        <a:pt x="104" y="54"/>
                      </a:cubicBezTo>
                      <a:cubicBezTo>
                        <a:pt x="104" y="32"/>
                        <a:pt x="89" y="12"/>
                        <a:pt x="67" y="7"/>
                      </a:cubicBezTo>
                      <a:cubicBezTo>
                        <a:pt x="69" y="0"/>
                        <a:pt x="69" y="0"/>
                        <a:pt x="69" y="0"/>
                      </a:cubicBezTo>
                      <a:cubicBezTo>
                        <a:pt x="94" y="5"/>
                        <a:pt x="112" y="28"/>
                        <a:pt x="112" y="54"/>
                      </a:cubicBezTo>
                      <a:cubicBezTo>
                        <a:pt x="112" y="85"/>
                        <a:pt x="87" y="110"/>
                        <a:pt x="56" y="1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33" name="Rectangle 17"/>
                <p:cNvSpPr>
                  <a:spLocks noChangeArrowheads="1"/>
                </p:cNvSpPr>
                <p:nvPr/>
              </p:nvSpPr>
              <p:spPr bwMode="auto">
                <a:xfrm>
                  <a:off x="14740706" y="5235576"/>
                  <a:ext cx="3016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34" name="Rectangle 18"/>
                <p:cNvSpPr>
                  <a:spLocks noChangeArrowheads="1"/>
                </p:cNvSpPr>
                <p:nvPr/>
              </p:nvSpPr>
              <p:spPr bwMode="auto">
                <a:xfrm>
                  <a:off x="14710543" y="5235576"/>
                  <a:ext cx="904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35" name="Freeform 19"/>
                <p:cNvSpPr/>
                <p:nvPr/>
              </p:nvSpPr>
              <p:spPr bwMode="auto">
                <a:xfrm>
                  <a:off x="14658156" y="5486401"/>
                  <a:ext cx="115888" cy="117475"/>
                </a:xfrm>
                <a:custGeom>
                  <a:avLst/>
                  <a:gdLst>
                    <a:gd name="T0" fmla="*/ 0 w 73"/>
                    <a:gd name="T1" fmla="*/ 74 h 74"/>
                    <a:gd name="T2" fmla="*/ 23 w 73"/>
                    <a:gd name="T3" fmla="*/ 0 h 74"/>
                    <a:gd name="T4" fmla="*/ 42 w 73"/>
                    <a:gd name="T5" fmla="*/ 5 h 74"/>
                    <a:gd name="T6" fmla="*/ 28 w 73"/>
                    <a:gd name="T7" fmla="*/ 45 h 74"/>
                    <a:gd name="T8" fmla="*/ 68 w 73"/>
                    <a:gd name="T9" fmla="*/ 31 h 74"/>
                    <a:gd name="T10" fmla="*/ 73 w 73"/>
                    <a:gd name="T11" fmla="*/ 50 h 74"/>
                    <a:gd name="T12" fmla="*/ 0 w 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73" h="74">
                      <a:moveTo>
                        <a:pt x="0" y="74"/>
                      </a:moveTo>
                      <a:lnTo>
                        <a:pt x="23" y="0"/>
                      </a:lnTo>
                      <a:lnTo>
                        <a:pt x="42" y="5"/>
                      </a:lnTo>
                      <a:lnTo>
                        <a:pt x="28" y="45"/>
                      </a:lnTo>
                      <a:lnTo>
                        <a:pt x="68" y="31"/>
                      </a:lnTo>
                      <a:lnTo>
                        <a:pt x="73" y="50"/>
                      </a:lnTo>
                      <a:lnTo>
                        <a:pt x="0"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36" name="Freeform 20"/>
                <p:cNvSpPr/>
                <p:nvPr/>
              </p:nvSpPr>
              <p:spPr bwMode="auto">
                <a:xfrm>
                  <a:off x="14735943" y="5408613"/>
                  <a:ext cx="117475" cy="115888"/>
                </a:xfrm>
                <a:custGeom>
                  <a:avLst/>
                  <a:gdLst>
                    <a:gd name="T0" fmla="*/ 50 w 74"/>
                    <a:gd name="T1" fmla="*/ 73 h 73"/>
                    <a:gd name="T2" fmla="*/ 31 w 74"/>
                    <a:gd name="T3" fmla="*/ 68 h 73"/>
                    <a:gd name="T4" fmla="*/ 45 w 74"/>
                    <a:gd name="T5" fmla="*/ 28 h 73"/>
                    <a:gd name="T6" fmla="*/ 5 w 74"/>
                    <a:gd name="T7" fmla="*/ 42 h 73"/>
                    <a:gd name="T8" fmla="*/ 0 w 74"/>
                    <a:gd name="T9" fmla="*/ 23 h 73"/>
                    <a:gd name="T10" fmla="*/ 74 w 74"/>
                    <a:gd name="T11" fmla="*/ 0 h 73"/>
                    <a:gd name="T12" fmla="*/ 50 w 7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50" y="73"/>
                      </a:moveTo>
                      <a:lnTo>
                        <a:pt x="31" y="68"/>
                      </a:lnTo>
                      <a:lnTo>
                        <a:pt x="45" y="28"/>
                      </a:lnTo>
                      <a:lnTo>
                        <a:pt x="5" y="42"/>
                      </a:lnTo>
                      <a:lnTo>
                        <a:pt x="0" y="23"/>
                      </a:lnTo>
                      <a:lnTo>
                        <a:pt x="74" y="0"/>
                      </a:lnTo>
                      <a:lnTo>
                        <a:pt x="50" y="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grpSp>
          <p:sp>
            <p:nvSpPr>
              <p:cNvPr id="31" name="椭圆 30"/>
              <p:cNvSpPr/>
              <p:nvPr/>
            </p:nvSpPr>
            <p:spPr>
              <a:xfrm>
                <a:off x="4560875" y="1766888"/>
                <a:ext cx="1431136" cy="1431136"/>
              </a:xfrm>
              <a:prstGeom prst="ellipse">
                <a:avLst/>
              </a:prstGeom>
              <a:noFill/>
              <a:ln w="12700">
                <a:solidFill>
                  <a:srgbClr val="055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grpSp>
          <p:nvGrpSpPr>
            <p:cNvPr id="26" name="组合 25"/>
            <p:cNvGrpSpPr/>
            <p:nvPr/>
          </p:nvGrpSpPr>
          <p:grpSpPr>
            <a:xfrm>
              <a:off x="4561670" y="3625738"/>
              <a:ext cx="2116156" cy="946121"/>
              <a:chOff x="543501" y="3471850"/>
              <a:chExt cx="2116156" cy="946121"/>
            </a:xfrm>
          </p:grpSpPr>
          <p:sp>
            <p:nvSpPr>
              <p:cNvPr id="27" name="矩形 26"/>
              <p:cNvSpPr/>
              <p:nvPr/>
            </p:nvSpPr>
            <p:spPr>
              <a:xfrm>
                <a:off x="944340" y="3471850"/>
                <a:ext cx="1314483" cy="345485"/>
              </a:xfrm>
              <a:prstGeom prst="rect">
                <a:avLst/>
              </a:prstGeom>
            </p:spPr>
            <p:txBody>
              <a:bodyPr wrap="none">
                <a:spAutoFit/>
              </a:bodyPr>
              <a:lstStyle/>
              <a:p>
                <a:pPr algn="ctr"/>
                <a:r>
                  <a:rPr lang="en-US" altLang="zh-CN" b="1" dirty="0">
                    <a:solidFill>
                      <a:schemeClr val="bg1">
                        <a:lumMod val="85000"/>
                      </a:schemeClr>
                    </a:solidFill>
                    <a:cs typeface="+mn-ea"/>
                    <a:sym typeface="+mn-lt"/>
                  </a:rPr>
                  <a:t>Add The Title</a:t>
                </a:r>
              </a:p>
            </p:txBody>
          </p:sp>
          <p:sp>
            <p:nvSpPr>
              <p:cNvPr id="28" name="矩形 27"/>
              <p:cNvSpPr/>
              <p:nvPr/>
            </p:nvSpPr>
            <p:spPr>
              <a:xfrm>
                <a:off x="543501" y="3799696"/>
                <a:ext cx="2116156" cy="618275"/>
              </a:xfrm>
              <a:prstGeom prst="rect">
                <a:avLst/>
              </a:prstGeom>
            </p:spPr>
            <p:txBody>
              <a:bodyPr wrap="square">
                <a:spAutoFit/>
              </a:bodyPr>
              <a:lstStyle/>
              <a:p>
                <a:pPr algn="ctr">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grpSp>
      </p:grpSp>
      <p:grpSp>
        <p:nvGrpSpPr>
          <p:cNvPr id="37" name="组合 36"/>
          <p:cNvGrpSpPr/>
          <p:nvPr/>
        </p:nvGrpSpPr>
        <p:grpSpPr>
          <a:xfrm>
            <a:off x="6573485" y="1438206"/>
            <a:ext cx="2083091" cy="2789919"/>
            <a:chOff x="6175471" y="1724824"/>
            <a:chExt cx="2116156" cy="2847035"/>
          </a:xfrm>
        </p:grpSpPr>
        <p:grpSp>
          <p:nvGrpSpPr>
            <p:cNvPr id="38" name="组合 37"/>
            <p:cNvGrpSpPr/>
            <p:nvPr/>
          </p:nvGrpSpPr>
          <p:grpSpPr>
            <a:xfrm>
              <a:off x="6475917" y="1724824"/>
              <a:ext cx="1515265" cy="1515265"/>
              <a:chOff x="6583181" y="1724824"/>
              <a:chExt cx="1515265" cy="1515265"/>
            </a:xfrm>
          </p:grpSpPr>
          <p:sp>
            <p:nvSpPr>
              <p:cNvPr id="42" name="椭圆 41"/>
              <p:cNvSpPr/>
              <p:nvPr/>
            </p:nvSpPr>
            <p:spPr>
              <a:xfrm>
                <a:off x="6583181" y="1724824"/>
                <a:ext cx="1515265" cy="1515265"/>
              </a:xfrm>
              <a:prstGeom prst="ellipse">
                <a:avLst/>
              </a:pr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nvGrpSpPr>
              <p:cNvPr id="43" name="组合 42"/>
              <p:cNvGrpSpPr/>
              <p:nvPr/>
            </p:nvGrpSpPr>
            <p:grpSpPr>
              <a:xfrm>
                <a:off x="6981891" y="2159188"/>
                <a:ext cx="717845" cy="646536"/>
                <a:chOff x="9595618" y="4035426"/>
                <a:chExt cx="479425" cy="431800"/>
              </a:xfrm>
              <a:solidFill>
                <a:schemeClr val="bg1"/>
              </a:solidFill>
            </p:grpSpPr>
            <p:sp>
              <p:nvSpPr>
                <p:cNvPr id="45" name="Freeform 14"/>
                <p:cNvSpPr/>
                <p:nvPr/>
              </p:nvSpPr>
              <p:spPr bwMode="auto">
                <a:xfrm>
                  <a:off x="9595618" y="4035426"/>
                  <a:ext cx="479425" cy="431800"/>
                </a:xfrm>
                <a:custGeom>
                  <a:avLst/>
                  <a:gdLst>
                    <a:gd name="T0" fmla="*/ 65 w 128"/>
                    <a:gd name="T1" fmla="*/ 115 h 115"/>
                    <a:gd name="T2" fmla="*/ 9 w 128"/>
                    <a:gd name="T3" fmla="*/ 63 h 115"/>
                    <a:gd name="T4" fmla="*/ 0 w 128"/>
                    <a:gd name="T5" fmla="*/ 38 h 115"/>
                    <a:gd name="T6" fmla="*/ 38 w 128"/>
                    <a:gd name="T7" fmla="*/ 0 h 115"/>
                    <a:gd name="T8" fmla="*/ 64 w 128"/>
                    <a:gd name="T9" fmla="*/ 10 h 115"/>
                    <a:gd name="T10" fmla="*/ 90 w 128"/>
                    <a:gd name="T11" fmla="*/ 0 h 115"/>
                    <a:gd name="T12" fmla="*/ 128 w 128"/>
                    <a:gd name="T13" fmla="*/ 38 h 115"/>
                    <a:gd name="T14" fmla="*/ 119 w 128"/>
                    <a:gd name="T15" fmla="*/ 63 h 115"/>
                    <a:gd name="T16" fmla="*/ 119 w 128"/>
                    <a:gd name="T17" fmla="*/ 63 h 115"/>
                    <a:gd name="T18" fmla="*/ 75 w 128"/>
                    <a:gd name="T19" fmla="*/ 103 h 115"/>
                    <a:gd name="T20" fmla="*/ 69 w 128"/>
                    <a:gd name="T21" fmla="*/ 97 h 115"/>
                    <a:gd name="T22" fmla="*/ 113 w 128"/>
                    <a:gd name="T23" fmla="*/ 57 h 115"/>
                    <a:gd name="T24" fmla="*/ 120 w 128"/>
                    <a:gd name="T25" fmla="*/ 38 h 115"/>
                    <a:gd name="T26" fmla="*/ 90 w 128"/>
                    <a:gd name="T27" fmla="*/ 8 h 115"/>
                    <a:gd name="T28" fmla="*/ 67 w 128"/>
                    <a:gd name="T29" fmla="*/ 19 h 115"/>
                    <a:gd name="T30" fmla="*/ 64 w 128"/>
                    <a:gd name="T31" fmla="*/ 22 h 115"/>
                    <a:gd name="T32" fmla="*/ 61 w 128"/>
                    <a:gd name="T33" fmla="*/ 19 h 115"/>
                    <a:gd name="T34" fmla="*/ 38 w 128"/>
                    <a:gd name="T35" fmla="*/ 8 h 115"/>
                    <a:gd name="T36" fmla="*/ 8 w 128"/>
                    <a:gd name="T37" fmla="*/ 38 h 115"/>
                    <a:gd name="T38" fmla="*/ 15 w 128"/>
                    <a:gd name="T39" fmla="*/ 57 h 115"/>
                    <a:gd name="T40" fmla="*/ 71 w 128"/>
                    <a:gd name="T41" fmla="*/ 109 h 115"/>
                    <a:gd name="T42" fmla="*/ 65 w 128"/>
                    <a:gd name="T4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15">
                      <a:moveTo>
                        <a:pt x="65" y="115"/>
                      </a:moveTo>
                      <a:cubicBezTo>
                        <a:pt x="9" y="63"/>
                        <a:pt x="9" y="63"/>
                        <a:pt x="9" y="63"/>
                      </a:cubicBezTo>
                      <a:cubicBezTo>
                        <a:pt x="3" y="56"/>
                        <a:pt x="0" y="47"/>
                        <a:pt x="0" y="38"/>
                      </a:cubicBezTo>
                      <a:cubicBezTo>
                        <a:pt x="0" y="17"/>
                        <a:pt x="17" y="0"/>
                        <a:pt x="38" y="0"/>
                      </a:cubicBezTo>
                      <a:cubicBezTo>
                        <a:pt x="48" y="0"/>
                        <a:pt x="57" y="4"/>
                        <a:pt x="64" y="10"/>
                      </a:cubicBezTo>
                      <a:cubicBezTo>
                        <a:pt x="71" y="4"/>
                        <a:pt x="80" y="0"/>
                        <a:pt x="90" y="0"/>
                      </a:cubicBezTo>
                      <a:cubicBezTo>
                        <a:pt x="111" y="0"/>
                        <a:pt x="128" y="17"/>
                        <a:pt x="128" y="38"/>
                      </a:cubicBezTo>
                      <a:cubicBezTo>
                        <a:pt x="128" y="47"/>
                        <a:pt x="125" y="56"/>
                        <a:pt x="119" y="63"/>
                      </a:cubicBezTo>
                      <a:cubicBezTo>
                        <a:pt x="119" y="63"/>
                        <a:pt x="119" y="63"/>
                        <a:pt x="119" y="63"/>
                      </a:cubicBezTo>
                      <a:cubicBezTo>
                        <a:pt x="75" y="103"/>
                        <a:pt x="75" y="103"/>
                        <a:pt x="75" y="103"/>
                      </a:cubicBezTo>
                      <a:cubicBezTo>
                        <a:pt x="69" y="97"/>
                        <a:pt x="69" y="97"/>
                        <a:pt x="69" y="97"/>
                      </a:cubicBezTo>
                      <a:cubicBezTo>
                        <a:pt x="113" y="57"/>
                        <a:pt x="113" y="57"/>
                        <a:pt x="113" y="57"/>
                      </a:cubicBezTo>
                      <a:cubicBezTo>
                        <a:pt x="117" y="52"/>
                        <a:pt x="120" y="45"/>
                        <a:pt x="120" y="38"/>
                      </a:cubicBezTo>
                      <a:cubicBezTo>
                        <a:pt x="120" y="21"/>
                        <a:pt x="107" y="8"/>
                        <a:pt x="90" y="8"/>
                      </a:cubicBezTo>
                      <a:cubicBezTo>
                        <a:pt x="81" y="8"/>
                        <a:pt x="73" y="12"/>
                        <a:pt x="67" y="19"/>
                      </a:cubicBezTo>
                      <a:cubicBezTo>
                        <a:pt x="64" y="22"/>
                        <a:pt x="64" y="22"/>
                        <a:pt x="64" y="22"/>
                      </a:cubicBezTo>
                      <a:cubicBezTo>
                        <a:pt x="61" y="19"/>
                        <a:pt x="61" y="19"/>
                        <a:pt x="61" y="19"/>
                      </a:cubicBezTo>
                      <a:cubicBezTo>
                        <a:pt x="55" y="12"/>
                        <a:pt x="47" y="8"/>
                        <a:pt x="38" y="8"/>
                      </a:cubicBezTo>
                      <a:cubicBezTo>
                        <a:pt x="21" y="8"/>
                        <a:pt x="8" y="21"/>
                        <a:pt x="8" y="38"/>
                      </a:cubicBezTo>
                      <a:cubicBezTo>
                        <a:pt x="8" y="45"/>
                        <a:pt x="11" y="52"/>
                        <a:pt x="15" y="57"/>
                      </a:cubicBezTo>
                      <a:cubicBezTo>
                        <a:pt x="71" y="109"/>
                        <a:pt x="71" y="109"/>
                        <a:pt x="71" y="109"/>
                      </a:cubicBezTo>
                      <a:lnTo>
                        <a:pt x="65"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sp>
              <p:nvSpPr>
                <p:cNvPr id="46" name="Freeform 15"/>
                <p:cNvSpPr>
                  <a:spLocks noEditPoints="1"/>
                </p:cNvSpPr>
                <p:nvPr/>
              </p:nvSpPr>
              <p:spPr bwMode="auto">
                <a:xfrm>
                  <a:off x="9655943" y="4095751"/>
                  <a:ext cx="319088" cy="273050"/>
                </a:xfrm>
                <a:custGeom>
                  <a:avLst/>
                  <a:gdLst>
                    <a:gd name="T0" fmla="*/ 45 w 85"/>
                    <a:gd name="T1" fmla="*/ 73 h 73"/>
                    <a:gd name="T2" fmla="*/ 5 w 85"/>
                    <a:gd name="T3" fmla="*/ 36 h 73"/>
                    <a:gd name="T4" fmla="*/ 0 w 85"/>
                    <a:gd name="T5" fmla="*/ 22 h 73"/>
                    <a:gd name="T6" fmla="*/ 22 w 85"/>
                    <a:gd name="T7" fmla="*/ 0 h 73"/>
                    <a:gd name="T8" fmla="*/ 22 w 85"/>
                    <a:gd name="T9" fmla="*/ 8 h 73"/>
                    <a:gd name="T10" fmla="*/ 8 w 85"/>
                    <a:gd name="T11" fmla="*/ 22 h 73"/>
                    <a:gd name="T12" fmla="*/ 11 w 85"/>
                    <a:gd name="T13" fmla="*/ 30 h 73"/>
                    <a:gd name="T14" fmla="*/ 50 w 85"/>
                    <a:gd name="T15" fmla="*/ 67 h 73"/>
                    <a:gd name="T16" fmla="*/ 45 w 85"/>
                    <a:gd name="T17" fmla="*/ 73 h 73"/>
                    <a:gd name="T18" fmla="*/ 62 w 85"/>
                    <a:gd name="T19" fmla="*/ 16 h 73"/>
                    <a:gd name="T20" fmla="*/ 55 w 85"/>
                    <a:gd name="T21" fmla="*/ 12 h 73"/>
                    <a:gd name="T22" fmla="*/ 68 w 85"/>
                    <a:gd name="T23" fmla="*/ 2 h 73"/>
                    <a:gd name="T24" fmla="*/ 85 w 85"/>
                    <a:gd name="T25" fmla="*/ 4 h 73"/>
                    <a:gd name="T26" fmla="*/ 81 w 85"/>
                    <a:gd name="T27" fmla="*/ 11 h 73"/>
                    <a:gd name="T28" fmla="*/ 70 w 85"/>
                    <a:gd name="T29" fmla="*/ 9 h 73"/>
                    <a:gd name="T30" fmla="*/ 62 w 85"/>
                    <a:gd name="T31"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73">
                      <a:moveTo>
                        <a:pt x="45" y="73"/>
                      </a:moveTo>
                      <a:cubicBezTo>
                        <a:pt x="5" y="36"/>
                        <a:pt x="5" y="36"/>
                        <a:pt x="5" y="36"/>
                      </a:cubicBezTo>
                      <a:cubicBezTo>
                        <a:pt x="2" y="32"/>
                        <a:pt x="0" y="27"/>
                        <a:pt x="0" y="22"/>
                      </a:cubicBezTo>
                      <a:cubicBezTo>
                        <a:pt x="0" y="10"/>
                        <a:pt x="10" y="0"/>
                        <a:pt x="22" y="0"/>
                      </a:cubicBezTo>
                      <a:cubicBezTo>
                        <a:pt x="22" y="8"/>
                        <a:pt x="22" y="8"/>
                        <a:pt x="22" y="8"/>
                      </a:cubicBezTo>
                      <a:cubicBezTo>
                        <a:pt x="14" y="8"/>
                        <a:pt x="8" y="14"/>
                        <a:pt x="8" y="22"/>
                      </a:cubicBezTo>
                      <a:cubicBezTo>
                        <a:pt x="8" y="25"/>
                        <a:pt x="9" y="28"/>
                        <a:pt x="11" y="30"/>
                      </a:cubicBezTo>
                      <a:cubicBezTo>
                        <a:pt x="50" y="67"/>
                        <a:pt x="50" y="67"/>
                        <a:pt x="50" y="67"/>
                      </a:cubicBezTo>
                      <a:lnTo>
                        <a:pt x="45" y="73"/>
                      </a:lnTo>
                      <a:close/>
                      <a:moveTo>
                        <a:pt x="62" y="16"/>
                      </a:moveTo>
                      <a:cubicBezTo>
                        <a:pt x="55" y="12"/>
                        <a:pt x="55" y="12"/>
                        <a:pt x="55" y="12"/>
                      </a:cubicBezTo>
                      <a:cubicBezTo>
                        <a:pt x="58" y="7"/>
                        <a:pt x="62" y="3"/>
                        <a:pt x="68" y="2"/>
                      </a:cubicBezTo>
                      <a:cubicBezTo>
                        <a:pt x="74" y="0"/>
                        <a:pt x="80" y="1"/>
                        <a:pt x="85" y="4"/>
                      </a:cubicBezTo>
                      <a:cubicBezTo>
                        <a:pt x="81" y="11"/>
                        <a:pt x="81" y="11"/>
                        <a:pt x="81" y="11"/>
                      </a:cubicBezTo>
                      <a:cubicBezTo>
                        <a:pt x="78" y="9"/>
                        <a:pt x="74" y="8"/>
                        <a:pt x="70" y="9"/>
                      </a:cubicBezTo>
                      <a:cubicBezTo>
                        <a:pt x="67" y="10"/>
                        <a:pt x="64" y="13"/>
                        <a:pt x="62"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bg1">
                        <a:lumMod val="85000"/>
                      </a:schemeClr>
                    </a:solidFill>
                    <a:cs typeface="+mn-ea"/>
                    <a:sym typeface="+mn-lt"/>
                  </a:endParaRPr>
                </a:p>
              </p:txBody>
            </p:sp>
          </p:grpSp>
          <p:sp>
            <p:nvSpPr>
              <p:cNvPr id="44" name="椭圆 43"/>
              <p:cNvSpPr/>
              <p:nvPr/>
            </p:nvSpPr>
            <p:spPr>
              <a:xfrm>
                <a:off x="6625245" y="1766888"/>
                <a:ext cx="1431136" cy="1431136"/>
              </a:xfrm>
              <a:prstGeom prst="ellipse">
                <a:avLst/>
              </a:prstGeom>
              <a:noFill/>
              <a:ln w="12700">
                <a:solidFill>
                  <a:srgbClr val="055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cs typeface="+mn-ea"/>
                  <a:sym typeface="+mn-lt"/>
                </a:endParaRPr>
              </a:p>
            </p:txBody>
          </p:sp>
        </p:grpSp>
        <p:grpSp>
          <p:nvGrpSpPr>
            <p:cNvPr id="39" name="组合 38"/>
            <p:cNvGrpSpPr/>
            <p:nvPr/>
          </p:nvGrpSpPr>
          <p:grpSpPr>
            <a:xfrm>
              <a:off x="6175471" y="3625738"/>
              <a:ext cx="2116156" cy="946121"/>
              <a:chOff x="543501" y="3471850"/>
              <a:chExt cx="2116156" cy="946121"/>
            </a:xfrm>
          </p:grpSpPr>
          <p:sp>
            <p:nvSpPr>
              <p:cNvPr id="40" name="矩形 39"/>
              <p:cNvSpPr/>
              <p:nvPr/>
            </p:nvSpPr>
            <p:spPr>
              <a:xfrm>
                <a:off x="944340" y="3471850"/>
                <a:ext cx="1314483" cy="345485"/>
              </a:xfrm>
              <a:prstGeom prst="rect">
                <a:avLst/>
              </a:prstGeom>
            </p:spPr>
            <p:txBody>
              <a:bodyPr wrap="none">
                <a:spAutoFit/>
              </a:bodyPr>
              <a:lstStyle/>
              <a:p>
                <a:pPr algn="ctr"/>
                <a:r>
                  <a:rPr lang="en-US" altLang="zh-CN" b="1" dirty="0">
                    <a:solidFill>
                      <a:schemeClr val="bg1">
                        <a:lumMod val="85000"/>
                      </a:schemeClr>
                    </a:solidFill>
                    <a:cs typeface="+mn-ea"/>
                    <a:sym typeface="+mn-lt"/>
                  </a:rPr>
                  <a:t>Add The Title</a:t>
                </a:r>
              </a:p>
            </p:txBody>
          </p:sp>
          <p:sp>
            <p:nvSpPr>
              <p:cNvPr id="41" name="矩形 40"/>
              <p:cNvSpPr/>
              <p:nvPr/>
            </p:nvSpPr>
            <p:spPr>
              <a:xfrm>
                <a:off x="543501" y="3799696"/>
                <a:ext cx="2116156" cy="618275"/>
              </a:xfrm>
              <a:prstGeom prst="rect">
                <a:avLst/>
              </a:prstGeom>
            </p:spPr>
            <p:txBody>
              <a:bodyPr wrap="square">
                <a:spAutoFit/>
              </a:bodyPr>
              <a:lstStyle/>
              <a:p>
                <a:pPr algn="ctr">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a:t>
                </a:r>
                <a:endParaRPr lang="en-US" altLang="zh-CN" sz="1000" dirty="0">
                  <a:solidFill>
                    <a:schemeClr val="bg1">
                      <a:lumMod val="85000"/>
                    </a:schemeClr>
                  </a:solidFill>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Tm="2998">
        <p14:window dir="vert"/>
      </p:transition>
    </mc:Choice>
    <mc:Fallback xmlns="">
      <p:transition spd="slow" advTm="299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childTnLst>
                                </p:cTn>
                              </p:par>
                              <p:par>
                                <p:cTn id="9" presetID="6" presetClass="emph" presetSubtype="0" autoRev="1" fill="hold" nodeType="withEffect">
                                  <p:stCondLst>
                                    <p:cond delay="1250"/>
                                  </p:stCondLst>
                                  <p:childTnLst>
                                    <p:animScale>
                                      <p:cBhvr>
                                        <p:cTn id="10" dur="200" fill="hold"/>
                                        <p:tgtEl>
                                          <p:spTgt spid="2"/>
                                        </p:tgtEl>
                                      </p:cBhvr>
                                      <p:by x="110000" y="110000"/>
                                    </p:animScale>
                                  </p:childTnLst>
                                </p:cTn>
                              </p:par>
                              <p:par>
                                <p:cTn id="11" presetID="23" presetClass="entr" presetSubtype="16" fill="hold" nodeType="withEffect">
                                  <p:stCondLst>
                                    <p:cond delay="12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300" fill="hold"/>
                                        <p:tgtEl>
                                          <p:spTgt spid="16"/>
                                        </p:tgtEl>
                                        <p:attrNameLst>
                                          <p:attrName>ppt_w</p:attrName>
                                        </p:attrNameLst>
                                      </p:cBhvr>
                                      <p:tavLst>
                                        <p:tav tm="0">
                                          <p:val>
                                            <p:fltVal val="0"/>
                                          </p:val>
                                        </p:tav>
                                        <p:tav tm="100000">
                                          <p:val>
                                            <p:strVal val="#ppt_w"/>
                                          </p:val>
                                        </p:tav>
                                      </p:tavLst>
                                    </p:anim>
                                    <p:anim calcmode="lin" valueType="num">
                                      <p:cBhvr>
                                        <p:cTn id="14" dur="300" fill="hold"/>
                                        <p:tgtEl>
                                          <p:spTgt spid="16"/>
                                        </p:tgtEl>
                                        <p:attrNameLst>
                                          <p:attrName>ppt_h</p:attrName>
                                        </p:attrNameLst>
                                      </p:cBhvr>
                                      <p:tavLst>
                                        <p:tav tm="0">
                                          <p:val>
                                            <p:fltVal val="0"/>
                                          </p:val>
                                        </p:tav>
                                        <p:tav tm="100000">
                                          <p:val>
                                            <p:strVal val="#ppt_h"/>
                                          </p:val>
                                        </p:tav>
                                      </p:tavLst>
                                    </p:anim>
                                  </p:childTnLst>
                                </p:cTn>
                              </p:par>
                              <p:par>
                                <p:cTn id="15" presetID="6" presetClass="emph" presetSubtype="0" autoRev="1" fill="hold" nodeType="withEffect">
                                  <p:stCondLst>
                                    <p:cond delay="1500"/>
                                  </p:stCondLst>
                                  <p:childTnLst>
                                    <p:animScale>
                                      <p:cBhvr>
                                        <p:cTn id="16" dur="200" fill="hold"/>
                                        <p:tgtEl>
                                          <p:spTgt spid="16"/>
                                        </p:tgtEl>
                                      </p:cBhvr>
                                      <p:by x="110000" y="110000"/>
                                    </p:animScale>
                                  </p:childTnLst>
                                </p:cTn>
                              </p:par>
                              <p:par>
                                <p:cTn id="17" presetID="23" presetClass="entr" presetSubtype="16" fill="hold" nodeType="withEffect">
                                  <p:stCondLst>
                                    <p:cond delay="1500"/>
                                  </p:stCondLst>
                                  <p:childTnLst>
                                    <p:set>
                                      <p:cBhvr>
                                        <p:cTn id="18" dur="1" fill="hold">
                                          <p:stCondLst>
                                            <p:cond delay="0"/>
                                          </p:stCondLst>
                                        </p:cTn>
                                        <p:tgtEl>
                                          <p:spTgt spid="24"/>
                                        </p:tgtEl>
                                        <p:attrNameLst>
                                          <p:attrName>style.visibility</p:attrName>
                                        </p:attrNameLst>
                                      </p:cBhvr>
                                      <p:to>
                                        <p:strVal val="visible"/>
                                      </p:to>
                                    </p:set>
                                    <p:anim calcmode="lin" valueType="num">
                                      <p:cBhvr>
                                        <p:cTn id="19" dur="300" fill="hold"/>
                                        <p:tgtEl>
                                          <p:spTgt spid="24"/>
                                        </p:tgtEl>
                                        <p:attrNameLst>
                                          <p:attrName>ppt_w</p:attrName>
                                        </p:attrNameLst>
                                      </p:cBhvr>
                                      <p:tavLst>
                                        <p:tav tm="0">
                                          <p:val>
                                            <p:fltVal val="0"/>
                                          </p:val>
                                        </p:tav>
                                        <p:tav tm="100000">
                                          <p:val>
                                            <p:strVal val="#ppt_w"/>
                                          </p:val>
                                        </p:tav>
                                      </p:tavLst>
                                    </p:anim>
                                    <p:anim calcmode="lin" valueType="num">
                                      <p:cBhvr>
                                        <p:cTn id="20" dur="300" fill="hold"/>
                                        <p:tgtEl>
                                          <p:spTgt spid="24"/>
                                        </p:tgtEl>
                                        <p:attrNameLst>
                                          <p:attrName>ppt_h</p:attrName>
                                        </p:attrNameLst>
                                      </p:cBhvr>
                                      <p:tavLst>
                                        <p:tav tm="0">
                                          <p:val>
                                            <p:fltVal val="0"/>
                                          </p:val>
                                        </p:tav>
                                        <p:tav tm="100000">
                                          <p:val>
                                            <p:strVal val="#ppt_h"/>
                                          </p:val>
                                        </p:tav>
                                      </p:tavLst>
                                    </p:anim>
                                  </p:childTnLst>
                                </p:cTn>
                              </p:par>
                              <p:par>
                                <p:cTn id="21" presetID="6" presetClass="emph" presetSubtype="0" autoRev="1" fill="hold" nodeType="withEffect">
                                  <p:stCondLst>
                                    <p:cond delay="1750"/>
                                  </p:stCondLst>
                                  <p:childTnLst>
                                    <p:animScale>
                                      <p:cBhvr>
                                        <p:cTn id="22" dur="200" fill="hold"/>
                                        <p:tgtEl>
                                          <p:spTgt spid="24"/>
                                        </p:tgtEl>
                                      </p:cBhvr>
                                      <p:by x="110000" y="110000"/>
                                    </p:animScale>
                                  </p:childTnLst>
                                </p:cTn>
                              </p:par>
                              <p:par>
                                <p:cTn id="23" presetID="23" presetClass="entr" presetSubtype="16" fill="hold" nodeType="withEffect">
                                  <p:stCondLst>
                                    <p:cond delay="1750"/>
                                  </p:stCondLst>
                                  <p:childTnLst>
                                    <p:set>
                                      <p:cBhvr>
                                        <p:cTn id="24" dur="1" fill="hold">
                                          <p:stCondLst>
                                            <p:cond delay="0"/>
                                          </p:stCondLst>
                                        </p:cTn>
                                        <p:tgtEl>
                                          <p:spTgt spid="37"/>
                                        </p:tgtEl>
                                        <p:attrNameLst>
                                          <p:attrName>style.visibility</p:attrName>
                                        </p:attrNameLst>
                                      </p:cBhvr>
                                      <p:to>
                                        <p:strVal val="visible"/>
                                      </p:to>
                                    </p:set>
                                    <p:anim calcmode="lin" valueType="num">
                                      <p:cBhvr>
                                        <p:cTn id="25" dur="300" fill="hold"/>
                                        <p:tgtEl>
                                          <p:spTgt spid="37"/>
                                        </p:tgtEl>
                                        <p:attrNameLst>
                                          <p:attrName>ppt_w</p:attrName>
                                        </p:attrNameLst>
                                      </p:cBhvr>
                                      <p:tavLst>
                                        <p:tav tm="0">
                                          <p:val>
                                            <p:fltVal val="0"/>
                                          </p:val>
                                        </p:tav>
                                        <p:tav tm="100000">
                                          <p:val>
                                            <p:strVal val="#ppt_w"/>
                                          </p:val>
                                        </p:tav>
                                      </p:tavLst>
                                    </p:anim>
                                    <p:anim calcmode="lin" valueType="num">
                                      <p:cBhvr>
                                        <p:cTn id="26" dur="300" fill="hold"/>
                                        <p:tgtEl>
                                          <p:spTgt spid="37"/>
                                        </p:tgtEl>
                                        <p:attrNameLst>
                                          <p:attrName>ppt_h</p:attrName>
                                        </p:attrNameLst>
                                      </p:cBhvr>
                                      <p:tavLst>
                                        <p:tav tm="0">
                                          <p:val>
                                            <p:fltVal val="0"/>
                                          </p:val>
                                        </p:tav>
                                        <p:tav tm="100000">
                                          <p:val>
                                            <p:strVal val="#ppt_h"/>
                                          </p:val>
                                        </p:tav>
                                      </p:tavLst>
                                    </p:anim>
                                  </p:childTnLst>
                                </p:cTn>
                              </p:par>
                              <p:par>
                                <p:cTn id="27" presetID="6" presetClass="emph" presetSubtype="0" autoRev="1" fill="hold" nodeType="withEffect">
                                  <p:stCondLst>
                                    <p:cond delay="2000"/>
                                  </p:stCondLst>
                                  <p:childTnLst>
                                    <p:animScale>
                                      <p:cBhvr>
                                        <p:cTn id="28" dur="200" fill="hold"/>
                                        <p:tgtEl>
                                          <p:spTgt spid="3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1b39ba067b0f98b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9342" y="-89535"/>
            <a:ext cx="9325926" cy="5141596"/>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3924498" y="1379641"/>
            <a:ext cx="1062410" cy="1062410"/>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D99"/>
                </a:solidFill>
                <a:cs typeface="+mn-ea"/>
                <a:sym typeface="+mn-lt"/>
              </a:rPr>
              <a:t>05</a:t>
            </a:r>
            <a:endParaRPr lang="zh-CN" altLang="en-US" sz="3600" dirty="0">
              <a:solidFill>
                <a:srgbClr val="CBBD99"/>
              </a:solidFill>
              <a:cs typeface="+mn-ea"/>
              <a:sym typeface="+mn-lt"/>
            </a:endParaRPr>
          </a:p>
        </p:txBody>
      </p:sp>
      <p:sp>
        <p:nvSpPr>
          <p:cNvPr id="5" name="Text Placeholder 3"/>
          <p:cNvSpPr txBox="1"/>
          <p:nvPr/>
        </p:nvSpPr>
        <p:spPr>
          <a:xfrm>
            <a:off x="3132410" y="2675785"/>
            <a:ext cx="26930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3200" spc="300" dirty="0">
                <a:solidFill>
                  <a:srgbClr val="CBBD99"/>
                </a:solidFill>
                <a:cs typeface="+mn-ea"/>
                <a:sym typeface="+mn-lt"/>
              </a:rPr>
              <a:t>单击添加标题</a:t>
            </a:r>
            <a:endParaRPr lang="en-US" sz="3200" spc="300" dirty="0">
              <a:solidFill>
                <a:srgbClr val="CBBD99"/>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353">
        <p14:window dir="vert"/>
      </p:transition>
    </mc:Choice>
    <mc:Fallback xmlns="">
      <p:transition spd="slow" advTm="33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p:nvPr/>
        </p:nvGrpSpPr>
        <p:grpSpPr>
          <a:xfrm>
            <a:off x="6495786" y="2331310"/>
            <a:ext cx="1917043" cy="703211"/>
            <a:chOff x="5603652" y="1632567"/>
            <a:chExt cx="1947726" cy="717608"/>
          </a:xfrm>
        </p:grpSpPr>
        <p:sp>
          <p:nvSpPr>
            <p:cNvPr id="3" name="Text Placeholder 3"/>
            <p:cNvSpPr txBox="1"/>
            <p:nvPr/>
          </p:nvSpPr>
          <p:spPr>
            <a:xfrm>
              <a:off x="5603652" y="1632567"/>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4" name="Text Placeholder 3"/>
            <p:cNvSpPr txBox="1"/>
            <p:nvPr/>
          </p:nvSpPr>
          <p:spPr>
            <a:xfrm>
              <a:off x="5603652" y="1879058"/>
              <a:ext cx="1947726" cy="47111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grpSp>
        <p:nvGrpSpPr>
          <p:cNvPr id="5" name="Group 69"/>
          <p:cNvGrpSpPr/>
          <p:nvPr/>
        </p:nvGrpSpPr>
        <p:grpSpPr>
          <a:xfrm>
            <a:off x="6212288" y="1276065"/>
            <a:ext cx="1917043" cy="704381"/>
            <a:chOff x="5603652" y="1631373"/>
            <a:chExt cx="1947726" cy="718802"/>
          </a:xfrm>
        </p:grpSpPr>
        <p:sp>
          <p:nvSpPr>
            <p:cNvPr id="6" name="Text Placeholder 3"/>
            <p:cNvSpPr txBox="1"/>
            <p:nvPr/>
          </p:nvSpPr>
          <p:spPr>
            <a:xfrm>
              <a:off x="5603652" y="1631373"/>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7" name="Text Placeholder 3"/>
            <p:cNvSpPr txBox="1"/>
            <p:nvPr/>
          </p:nvSpPr>
          <p:spPr>
            <a:xfrm>
              <a:off x="5603652" y="1879058"/>
              <a:ext cx="1947726" cy="47111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grpSp>
        <p:nvGrpSpPr>
          <p:cNvPr id="8" name="Group 72"/>
          <p:cNvGrpSpPr/>
          <p:nvPr/>
        </p:nvGrpSpPr>
        <p:grpSpPr>
          <a:xfrm>
            <a:off x="769136" y="3421218"/>
            <a:ext cx="1917043" cy="706303"/>
            <a:chOff x="5603652" y="1629413"/>
            <a:chExt cx="1947726" cy="720762"/>
          </a:xfrm>
        </p:grpSpPr>
        <p:sp>
          <p:nvSpPr>
            <p:cNvPr id="9" name="Text Placeholder 3"/>
            <p:cNvSpPr txBox="1"/>
            <p:nvPr/>
          </p:nvSpPr>
          <p:spPr>
            <a:xfrm>
              <a:off x="6639328" y="1629413"/>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10" name="Text Placeholder 3"/>
            <p:cNvSpPr txBox="1"/>
            <p:nvPr/>
          </p:nvSpPr>
          <p:spPr>
            <a:xfrm>
              <a:off x="5603652" y="1879059"/>
              <a:ext cx="1947726" cy="47111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grpSp>
        <p:nvGrpSpPr>
          <p:cNvPr id="11" name="Group 75"/>
          <p:cNvGrpSpPr/>
          <p:nvPr/>
        </p:nvGrpSpPr>
        <p:grpSpPr>
          <a:xfrm>
            <a:off x="531597" y="2383258"/>
            <a:ext cx="1917043" cy="726215"/>
            <a:chOff x="5603652" y="1609092"/>
            <a:chExt cx="1947726" cy="741083"/>
          </a:xfrm>
        </p:grpSpPr>
        <p:sp>
          <p:nvSpPr>
            <p:cNvPr id="12" name="Text Placeholder 3"/>
            <p:cNvSpPr txBox="1"/>
            <p:nvPr/>
          </p:nvSpPr>
          <p:spPr>
            <a:xfrm>
              <a:off x="6639328" y="1609092"/>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13" name="Text Placeholder 3"/>
            <p:cNvSpPr txBox="1"/>
            <p:nvPr/>
          </p:nvSpPr>
          <p:spPr>
            <a:xfrm>
              <a:off x="5603652" y="1879058"/>
              <a:ext cx="1947726" cy="47111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grpSp>
        <p:nvGrpSpPr>
          <p:cNvPr id="14" name="Group 72"/>
          <p:cNvGrpSpPr/>
          <p:nvPr/>
        </p:nvGrpSpPr>
        <p:grpSpPr>
          <a:xfrm>
            <a:off x="769136" y="1354061"/>
            <a:ext cx="1917043" cy="706303"/>
            <a:chOff x="5603652" y="1629413"/>
            <a:chExt cx="1947726" cy="720762"/>
          </a:xfrm>
        </p:grpSpPr>
        <p:sp>
          <p:nvSpPr>
            <p:cNvPr id="15" name="Text Placeholder 3"/>
            <p:cNvSpPr txBox="1"/>
            <p:nvPr/>
          </p:nvSpPr>
          <p:spPr>
            <a:xfrm>
              <a:off x="6639328" y="1629413"/>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16" name="Text Placeholder 3"/>
            <p:cNvSpPr txBox="1"/>
            <p:nvPr/>
          </p:nvSpPr>
          <p:spPr>
            <a:xfrm>
              <a:off x="5603652" y="1879059"/>
              <a:ext cx="1947726" cy="47111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grpSp>
        <p:nvGrpSpPr>
          <p:cNvPr id="17" name="Group 69"/>
          <p:cNvGrpSpPr/>
          <p:nvPr/>
        </p:nvGrpSpPr>
        <p:grpSpPr>
          <a:xfrm>
            <a:off x="6212288" y="3405423"/>
            <a:ext cx="1917043" cy="704381"/>
            <a:chOff x="5603652" y="1631373"/>
            <a:chExt cx="1947726" cy="718802"/>
          </a:xfrm>
        </p:grpSpPr>
        <p:sp>
          <p:nvSpPr>
            <p:cNvPr id="18" name="Text Placeholder 3"/>
            <p:cNvSpPr txBox="1"/>
            <p:nvPr/>
          </p:nvSpPr>
          <p:spPr>
            <a:xfrm>
              <a:off x="5603652" y="1631373"/>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19" name="Text Placeholder 3"/>
            <p:cNvSpPr txBox="1"/>
            <p:nvPr/>
          </p:nvSpPr>
          <p:spPr>
            <a:xfrm>
              <a:off x="5603652" y="1879058"/>
              <a:ext cx="1947726" cy="47111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sp>
        <p:nvSpPr>
          <p:cNvPr id="20" name="Freeform 81"/>
          <p:cNvSpPr/>
          <p:nvPr/>
        </p:nvSpPr>
        <p:spPr>
          <a:xfrm rot="2539609">
            <a:off x="5054731" y="3323983"/>
            <a:ext cx="473347" cy="78523"/>
          </a:xfrm>
          <a:custGeom>
            <a:avLst/>
            <a:gdLst/>
            <a:ahLst/>
            <a:cxnLst/>
            <a:rect l="0" t="0" r="0" b="0"/>
            <a:pathLst>
              <a:path>
                <a:moveTo>
                  <a:pt x="0" y="32211"/>
                </a:moveTo>
                <a:lnTo>
                  <a:pt x="386650" y="32211"/>
                </a:lnTo>
              </a:path>
            </a:pathLst>
          </a:custGeom>
          <a:noFill/>
          <a:ln>
            <a:solidFill>
              <a:schemeClr val="bg1">
                <a:lumMod val="9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cs typeface="+mn-ea"/>
              <a:sym typeface="+mn-lt"/>
            </a:endParaRPr>
          </a:p>
        </p:txBody>
      </p:sp>
      <p:sp>
        <p:nvSpPr>
          <p:cNvPr id="21" name="Freeform 82"/>
          <p:cNvSpPr/>
          <p:nvPr/>
        </p:nvSpPr>
        <p:spPr>
          <a:xfrm>
            <a:off x="5116426" y="2737034"/>
            <a:ext cx="518127" cy="78523"/>
          </a:xfrm>
          <a:custGeom>
            <a:avLst/>
            <a:gdLst/>
            <a:ahLst/>
            <a:cxnLst/>
            <a:rect l="0" t="0" r="0" b="0"/>
            <a:pathLst>
              <a:path>
                <a:moveTo>
                  <a:pt x="0" y="32211"/>
                </a:moveTo>
                <a:lnTo>
                  <a:pt x="423229" y="32211"/>
                </a:lnTo>
              </a:path>
            </a:pathLst>
          </a:custGeom>
          <a:noFill/>
          <a:ln>
            <a:solidFill>
              <a:schemeClr val="bg1">
                <a:lumMod val="9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cs typeface="+mn-ea"/>
              <a:sym typeface="+mn-lt"/>
            </a:endParaRPr>
          </a:p>
        </p:txBody>
      </p:sp>
      <p:sp>
        <p:nvSpPr>
          <p:cNvPr id="22" name="Freeform 83"/>
          <p:cNvSpPr/>
          <p:nvPr/>
        </p:nvSpPr>
        <p:spPr>
          <a:xfrm rot="19060391">
            <a:off x="5054731" y="2150085"/>
            <a:ext cx="473347" cy="78523"/>
          </a:xfrm>
          <a:custGeom>
            <a:avLst/>
            <a:gdLst/>
            <a:ahLst/>
            <a:cxnLst/>
            <a:rect l="0" t="0" r="0" b="0"/>
            <a:pathLst>
              <a:path>
                <a:moveTo>
                  <a:pt x="0" y="32211"/>
                </a:moveTo>
                <a:lnTo>
                  <a:pt x="386650" y="32211"/>
                </a:lnTo>
              </a:path>
            </a:pathLst>
          </a:custGeom>
          <a:noFill/>
          <a:ln>
            <a:solidFill>
              <a:schemeClr val="bg1">
                <a:lumMod val="9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cs typeface="+mn-ea"/>
              <a:sym typeface="+mn-lt"/>
            </a:endParaRPr>
          </a:p>
        </p:txBody>
      </p:sp>
      <p:sp>
        <p:nvSpPr>
          <p:cNvPr id="23" name="Freeform 85"/>
          <p:cNvSpPr/>
          <p:nvPr/>
        </p:nvSpPr>
        <p:spPr>
          <a:xfrm>
            <a:off x="5294357" y="1356221"/>
            <a:ext cx="809655"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CBBD99"/>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24" tIns="104524" rIns="104524" bIns="104524" numCol="1" spcCol="1248" anchor="ctr" anchorCtr="0">
            <a:noAutofit/>
          </a:bodyPr>
          <a:lstStyle/>
          <a:p>
            <a:pPr algn="ctr" defTabSz="655320">
              <a:lnSpc>
                <a:spcPct val="90000"/>
              </a:lnSpc>
              <a:spcBef>
                <a:spcPct val="0"/>
              </a:spcBef>
              <a:spcAft>
                <a:spcPct val="35000"/>
              </a:spcAft>
            </a:pPr>
            <a:r>
              <a:rPr lang="en-US" sz="2400" dirty="0">
                <a:cs typeface="+mn-ea"/>
                <a:sym typeface="+mn-lt"/>
              </a:rPr>
              <a:t>04</a:t>
            </a:r>
          </a:p>
        </p:txBody>
      </p:sp>
      <p:sp>
        <p:nvSpPr>
          <p:cNvPr id="24" name="Freeform 87"/>
          <p:cNvSpPr/>
          <p:nvPr/>
        </p:nvSpPr>
        <p:spPr>
          <a:xfrm>
            <a:off x="5634555" y="2373240"/>
            <a:ext cx="809655"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AC955C"/>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24" tIns="104524" rIns="104524" bIns="104524" numCol="1" spcCol="1248" anchor="ctr" anchorCtr="0">
            <a:noAutofit/>
          </a:bodyPr>
          <a:lstStyle/>
          <a:p>
            <a:pPr algn="ctr" defTabSz="655320">
              <a:lnSpc>
                <a:spcPct val="90000"/>
              </a:lnSpc>
              <a:spcBef>
                <a:spcPct val="0"/>
              </a:spcBef>
              <a:spcAft>
                <a:spcPct val="35000"/>
              </a:spcAft>
            </a:pPr>
            <a:r>
              <a:rPr lang="en-US" sz="2400" dirty="0">
                <a:solidFill>
                  <a:schemeClr val="bg1">
                    <a:lumMod val="95000"/>
                  </a:schemeClr>
                </a:solidFill>
                <a:cs typeface="+mn-ea"/>
                <a:sym typeface="+mn-lt"/>
              </a:rPr>
              <a:t>05</a:t>
            </a:r>
            <a:endParaRPr lang="en-US" sz="2400" dirty="0">
              <a:cs typeface="+mn-ea"/>
              <a:sym typeface="+mn-lt"/>
            </a:endParaRPr>
          </a:p>
        </p:txBody>
      </p:sp>
      <p:sp>
        <p:nvSpPr>
          <p:cNvPr id="25" name="Freeform 89"/>
          <p:cNvSpPr/>
          <p:nvPr/>
        </p:nvSpPr>
        <p:spPr>
          <a:xfrm>
            <a:off x="5294357" y="3407588"/>
            <a:ext cx="809655"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CBBD99"/>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24" tIns="104524" rIns="104524" bIns="104524" numCol="1" spcCol="1248" anchor="ctr" anchorCtr="0">
            <a:noAutofit/>
          </a:bodyPr>
          <a:lstStyle/>
          <a:p>
            <a:pPr algn="ctr" defTabSz="655320">
              <a:lnSpc>
                <a:spcPct val="90000"/>
              </a:lnSpc>
              <a:spcBef>
                <a:spcPct val="0"/>
              </a:spcBef>
              <a:spcAft>
                <a:spcPct val="35000"/>
              </a:spcAft>
            </a:pPr>
            <a:r>
              <a:rPr lang="en-US" sz="2400" dirty="0">
                <a:solidFill>
                  <a:schemeClr val="bg1"/>
                </a:solidFill>
                <a:cs typeface="+mn-ea"/>
                <a:sym typeface="+mn-lt"/>
              </a:rPr>
              <a:t>06</a:t>
            </a:r>
          </a:p>
        </p:txBody>
      </p:sp>
      <p:sp>
        <p:nvSpPr>
          <p:cNvPr id="26" name="Freeform 109"/>
          <p:cNvSpPr/>
          <p:nvPr/>
        </p:nvSpPr>
        <p:spPr>
          <a:xfrm>
            <a:off x="3870890" y="2149079"/>
            <a:ext cx="1267592" cy="1262038"/>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AC95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24" tIns="104524" rIns="104524" bIns="104524" numCol="1" spcCol="1248" anchor="ctr" anchorCtr="0">
            <a:noAutofit/>
          </a:bodyPr>
          <a:lstStyle/>
          <a:p>
            <a:pPr algn="ctr" defTabSz="655320">
              <a:lnSpc>
                <a:spcPct val="90000"/>
              </a:lnSpc>
              <a:spcBef>
                <a:spcPct val="0"/>
              </a:spcBef>
              <a:spcAft>
                <a:spcPct val="35000"/>
              </a:spcAft>
            </a:pPr>
            <a:endParaRPr lang="en-US" sz="3500" dirty="0">
              <a:cs typeface="+mn-ea"/>
              <a:sym typeface="+mn-lt"/>
            </a:endParaRPr>
          </a:p>
        </p:txBody>
      </p:sp>
      <p:sp>
        <p:nvSpPr>
          <p:cNvPr id="27" name="Freeform 28"/>
          <p:cNvSpPr/>
          <p:nvPr/>
        </p:nvSpPr>
        <p:spPr>
          <a:xfrm rot="19060391" flipH="1">
            <a:off x="3438666" y="3323983"/>
            <a:ext cx="473347" cy="78523"/>
          </a:xfrm>
          <a:custGeom>
            <a:avLst/>
            <a:gdLst/>
            <a:ahLst/>
            <a:cxnLst/>
            <a:rect l="0" t="0" r="0" b="0"/>
            <a:pathLst>
              <a:path>
                <a:moveTo>
                  <a:pt x="0" y="32211"/>
                </a:moveTo>
                <a:lnTo>
                  <a:pt x="386650" y="32211"/>
                </a:lnTo>
              </a:path>
            </a:pathLst>
          </a:custGeom>
          <a:noFill/>
          <a:ln>
            <a:solidFill>
              <a:schemeClr val="bg1">
                <a:lumMod val="9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cs typeface="+mn-ea"/>
              <a:sym typeface="+mn-lt"/>
            </a:endParaRPr>
          </a:p>
        </p:txBody>
      </p:sp>
      <p:sp>
        <p:nvSpPr>
          <p:cNvPr id="28" name="Freeform 29"/>
          <p:cNvSpPr/>
          <p:nvPr/>
        </p:nvSpPr>
        <p:spPr>
          <a:xfrm flipH="1">
            <a:off x="3332188" y="2737034"/>
            <a:ext cx="518127" cy="78523"/>
          </a:xfrm>
          <a:custGeom>
            <a:avLst/>
            <a:gdLst/>
            <a:ahLst/>
            <a:cxnLst/>
            <a:rect l="0" t="0" r="0" b="0"/>
            <a:pathLst>
              <a:path>
                <a:moveTo>
                  <a:pt x="0" y="32211"/>
                </a:moveTo>
                <a:lnTo>
                  <a:pt x="423229" y="32211"/>
                </a:lnTo>
              </a:path>
            </a:pathLst>
          </a:custGeom>
          <a:noFill/>
          <a:ln>
            <a:solidFill>
              <a:schemeClr val="bg1">
                <a:lumMod val="9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cs typeface="+mn-ea"/>
              <a:sym typeface="+mn-lt"/>
            </a:endParaRPr>
          </a:p>
        </p:txBody>
      </p:sp>
      <p:sp>
        <p:nvSpPr>
          <p:cNvPr id="29" name="Freeform 30"/>
          <p:cNvSpPr/>
          <p:nvPr/>
        </p:nvSpPr>
        <p:spPr>
          <a:xfrm rot="2539609" flipH="1">
            <a:off x="3438666" y="2150085"/>
            <a:ext cx="473347" cy="78523"/>
          </a:xfrm>
          <a:custGeom>
            <a:avLst/>
            <a:gdLst/>
            <a:ahLst/>
            <a:cxnLst/>
            <a:rect l="0" t="0" r="0" b="0"/>
            <a:pathLst>
              <a:path>
                <a:moveTo>
                  <a:pt x="0" y="32211"/>
                </a:moveTo>
                <a:lnTo>
                  <a:pt x="386650" y="32211"/>
                </a:lnTo>
              </a:path>
            </a:pathLst>
          </a:custGeom>
          <a:noFill/>
          <a:ln>
            <a:solidFill>
              <a:schemeClr val="bg1">
                <a:lumMod val="9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cs typeface="+mn-ea"/>
              <a:sym typeface="+mn-lt"/>
            </a:endParaRPr>
          </a:p>
        </p:txBody>
      </p:sp>
      <p:sp>
        <p:nvSpPr>
          <p:cNvPr id="30" name="Freeform 31"/>
          <p:cNvSpPr/>
          <p:nvPr/>
        </p:nvSpPr>
        <p:spPr>
          <a:xfrm>
            <a:off x="2783718" y="1356221"/>
            <a:ext cx="809655"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AC955C"/>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24" tIns="104524" rIns="104524" bIns="104524" numCol="1" spcCol="1248" anchor="ctr" anchorCtr="0">
            <a:noAutofit/>
          </a:bodyPr>
          <a:lstStyle/>
          <a:p>
            <a:pPr algn="ctr" defTabSz="655320">
              <a:lnSpc>
                <a:spcPct val="90000"/>
              </a:lnSpc>
              <a:spcBef>
                <a:spcPct val="0"/>
              </a:spcBef>
              <a:spcAft>
                <a:spcPct val="35000"/>
              </a:spcAft>
            </a:pPr>
            <a:r>
              <a:rPr lang="en-US" sz="2400" dirty="0">
                <a:cs typeface="+mn-ea"/>
                <a:sym typeface="+mn-lt"/>
              </a:rPr>
              <a:t>01</a:t>
            </a:r>
          </a:p>
        </p:txBody>
      </p:sp>
      <p:sp>
        <p:nvSpPr>
          <p:cNvPr id="31" name="Freeform 32"/>
          <p:cNvSpPr/>
          <p:nvPr/>
        </p:nvSpPr>
        <p:spPr>
          <a:xfrm>
            <a:off x="2516081" y="2373240"/>
            <a:ext cx="809655"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CBBD99"/>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24" tIns="104524" rIns="104524" bIns="104524" numCol="1" spcCol="1248" anchor="ctr" anchorCtr="0">
            <a:noAutofit/>
          </a:bodyPr>
          <a:lstStyle/>
          <a:p>
            <a:pPr algn="ctr" defTabSz="655320">
              <a:lnSpc>
                <a:spcPct val="90000"/>
              </a:lnSpc>
              <a:spcBef>
                <a:spcPct val="0"/>
              </a:spcBef>
              <a:spcAft>
                <a:spcPct val="35000"/>
              </a:spcAft>
            </a:pPr>
            <a:r>
              <a:rPr lang="en-US" sz="2400" dirty="0">
                <a:solidFill>
                  <a:schemeClr val="bg1"/>
                </a:solidFill>
                <a:cs typeface="+mn-ea"/>
                <a:sym typeface="+mn-lt"/>
              </a:rPr>
              <a:t>02</a:t>
            </a:r>
            <a:endParaRPr lang="en-US" sz="2400" dirty="0">
              <a:cs typeface="+mn-ea"/>
              <a:sym typeface="+mn-lt"/>
            </a:endParaRPr>
          </a:p>
        </p:txBody>
      </p:sp>
      <p:sp>
        <p:nvSpPr>
          <p:cNvPr id="32" name="Freeform 33"/>
          <p:cNvSpPr/>
          <p:nvPr/>
        </p:nvSpPr>
        <p:spPr>
          <a:xfrm>
            <a:off x="2799579" y="3407588"/>
            <a:ext cx="809655"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AC955C"/>
          </a:soli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524" tIns="104524" rIns="104524" bIns="104524" numCol="1" spcCol="1248" anchor="ctr" anchorCtr="0">
            <a:noAutofit/>
          </a:bodyPr>
          <a:lstStyle/>
          <a:p>
            <a:pPr algn="ctr" defTabSz="655320">
              <a:lnSpc>
                <a:spcPct val="90000"/>
              </a:lnSpc>
              <a:spcBef>
                <a:spcPct val="0"/>
              </a:spcBef>
              <a:spcAft>
                <a:spcPct val="35000"/>
              </a:spcAft>
            </a:pPr>
            <a:r>
              <a:rPr lang="en-US" dirty="0">
                <a:solidFill>
                  <a:schemeClr val="bg1"/>
                </a:solidFill>
                <a:cs typeface="+mn-ea"/>
                <a:sym typeface="+mn-lt"/>
              </a:rPr>
              <a:t>03</a:t>
            </a:r>
          </a:p>
        </p:txBody>
      </p:sp>
      <p:grpSp>
        <p:nvGrpSpPr>
          <p:cNvPr id="33" name="组合 32"/>
          <p:cNvGrpSpPr/>
          <p:nvPr/>
        </p:nvGrpSpPr>
        <p:grpSpPr>
          <a:xfrm>
            <a:off x="4326724" y="2567368"/>
            <a:ext cx="402520" cy="374967"/>
            <a:chOff x="6661150" y="233363"/>
            <a:chExt cx="320675" cy="300038"/>
          </a:xfrm>
          <a:solidFill>
            <a:schemeClr val="bg1"/>
          </a:solidFill>
        </p:grpSpPr>
        <p:sp>
          <p:nvSpPr>
            <p:cNvPr id="34"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5"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grpSp>
    </p:spTree>
  </p:cSld>
  <p:clrMapOvr>
    <a:masterClrMapping/>
  </p:clrMapOvr>
  <p:transition spd="slow" advTm="113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childTnLst>
                          </p:cTn>
                        </p:par>
                        <p:par>
                          <p:cTn id="11" fill="hold">
                            <p:stCondLst>
                              <p:cond delay="500"/>
                            </p:stCondLst>
                            <p:childTnLst>
                              <p:par>
                                <p:cTn id="12" presetID="18" presetClass="entr" presetSubtype="9"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strips(upLeft)">
                                      <p:cBhvr>
                                        <p:cTn id="14" dur="500"/>
                                        <p:tgtEl>
                                          <p:spTgt spid="29"/>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12" presetClass="entr" presetSubtype="2"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lide(fromRight)">
                                      <p:cBhvr>
                                        <p:cTn id="23" dur="500"/>
                                        <p:tgtEl>
                                          <p:spTgt spid="14"/>
                                        </p:tgtEl>
                                      </p:cBhvr>
                                    </p:animEffect>
                                  </p:childTnLst>
                                </p:cTn>
                              </p:par>
                            </p:childTnLst>
                          </p:cTn>
                        </p:par>
                        <p:par>
                          <p:cTn id="24" fill="hold">
                            <p:stCondLst>
                              <p:cond delay="2000"/>
                            </p:stCondLst>
                            <p:childTnLst>
                              <p:par>
                                <p:cTn id="25" presetID="18" presetClass="entr" presetSubtype="12"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strips(downLeft)">
                                      <p:cBhvr>
                                        <p:cTn id="27" dur="500"/>
                                        <p:tgtEl>
                                          <p:spTgt spid="28"/>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12" presetClass="entr" presetSubtype="2"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slide(fromRight)">
                                      <p:cBhvr>
                                        <p:cTn id="36" dur="500"/>
                                        <p:tgtEl>
                                          <p:spTgt spid="11"/>
                                        </p:tgtEl>
                                      </p:cBhvr>
                                    </p:animEffect>
                                  </p:childTnLst>
                                </p:cTn>
                              </p:par>
                            </p:childTnLst>
                          </p:cTn>
                        </p:par>
                        <p:par>
                          <p:cTn id="37" fill="hold">
                            <p:stCondLst>
                              <p:cond delay="3500"/>
                            </p:stCondLst>
                            <p:childTnLst>
                              <p:par>
                                <p:cTn id="38" presetID="18" presetClass="entr" presetSubtype="12"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strips(downLeft)">
                                      <p:cBhvr>
                                        <p:cTn id="40" dur="500"/>
                                        <p:tgtEl>
                                          <p:spTgt spid="27"/>
                                        </p:tgtEl>
                                      </p:cBhvr>
                                    </p:animEffect>
                                  </p:childTnLst>
                                </p:cTn>
                              </p:par>
                            </p:childTnLst>
                          </p:cTn>
                        </p:par>
                        <p:par>
                          <p:cTn id="41" fill="hold">
                            <p:stCondLst>
                              <p:cond delay="4000"/>
                            </p:stCondLst>
                            <p:childTnLst>
                              <p:par>
                                <p:cTn id="42" presetID="23" presetClass="entr" presetSubtype="16"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p:cTn id="44" dur="500" fill="hold"/>
                                        <p:tgtEl>
                                          <p:spTgt spid="32"/>
                                        </p:tgtEl>
                                        <p:attrNameLst>
                                          <p:attrName>ppt_w</p:attrName>
                                        </p:attrNameLst>
                                      </p:cBhvr>
                                      <p:tavLst>
                                        <p:tav tm="0">
                                          <p:val>
                                            <p:fltVal val="0"/>
                                          </p:val>
                                        </p:tav>
                                        <p:tav tm="100000">
                                          <p:val>
                                            <p:strVal val="#ppt_w"/>
                                          </p:val>
                                        </p:tav>
                                      </p:tavLst>
                                    </p:anim>
                                    <p:anim calcmode="lin" valueType="num">
                                      <p:cBhvr>
                                        <p:cTn id="45" dur="500" fill="hold"/>
                                        <p:tgtEl>
                                          <p:spTgt spid="32"/>
                                        </p:tgtEl>
                                        <p:attrNameLst>
                                          <p:attrName>ppt_h</p:attrName>
                                        </p:attrNameLst>
                                      </p:cBhvr>
                                      <p:tavLst>
                                        <p:tav tm="0">
                                          <p:val>
                                            <p:fltVal val="0"/>
                                          </p:val>
                                        </p:tav>
                                        <p:tav tm="100000">
                                          <p:val>
                                            <p:strVal val="#ppt_h"/>
                                          </p:val>
                                        </p:tav>
                                      </p:tavLst>
                                    </p:anim>
                                  </p:childTnLst>
                                </p:cTn>
                              </p:par>
                            </p:childTnLst>
                          </p:cTn>
                        </p:par>
                        <p:par>
                          <p:cTn id="46" fill="hold">
                            <p:stCondLst>
                              <p:cond delay="4500"/>
                            </p:stCondLst>
                            <p:childTnLst>
                              <p:par>
                                <p:cTn id="47" presetID="12" presetClass="entr" presetSubtype="2"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lide(fromRight)">
                                      <p:cBhvr>
                                        <p:cTn id="49" dur="500"/>
                                        <p:tgtEl>
                                          <p:spTgt spid="8"/>
                                        </p:tgtEl>
                                      </p:cBhvr>
                                    </p:animEffect>
                                  </p:childTnLst>
                                </p:cTn>
                              </p:par>
                            </p:childTnLst>
                          </p:cTn>
                        </p:par>
                        <p:par>
                          <p:cTn id="50" fill="hold">
                            <p:stCondLst>
                              <p:cond delay="5000"/>
                            </p:stCondLst>
                            <p:childTnLst>
                              <p:par>
                                <p:cTn id="51" presetID="18" presetClass="entr" presetSubtype="3"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strips(upRight)">
                                      <p:cBhvr>
                                        <p:cTn id="53" dur="500"/>
                                        <p:tgtEl>
                                          <p:spTgt spid="22"/>
                                        </p:tgtEl>
                                      </p:cBhvr>
                                    </p:animEffect>
                                  </p:childTnLst>
                                </p:cTn>
                              </p:par>
                            </p:childTnLst>
                          </p:cTn>
                        </p:par>
                        <p:par>
                          <p:cTn id="54" fill="hold">
                            <p:stCondLst>
                              <p:cond delay="5500"/>
                            </p:stCondLst>
                            <p:childTnLst>
                              <p:par>
                                <p:cTn id="55" presetID="23" presetClass="entr" presetSubtype="16"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childTnLst>
                                </p:cTn>
                              </p:par>
                            </p:childTnLst>
                          </p:cTn>
                        </p:par>
                        <p:par>
                          <p:cTn id="59" fill="hold">
                            <p:stCondLst>
                              <p:cond delay="6000"/>
                            </p:stCondLst>
                            <p:childTnLst>
                              <p:par>
                                <p:cTn id="60" presetID="12" presetClass="entr" presetSubtype="8" fill="hold"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slide(fromLeft)">
                                      <p:cBhvr>
                                        <p:cTn id="62" dur="500"/>
                                        <p:tgtEl>
                                          <p:spTgt spid="5"/>
                                        </p:tgtEl>
                                      </p:cBhvr>
                                    </p:animEffect>
                                  </p:childTnLst>
                                </p:cTn>
                              </p:par>
                            </p:childTnLst>
                          </p:cTn>
                        </p:par>
                        <p:par>
                          <p:cTn id="63" fill="hold">
                            <p:stCondLst>
                              <p:cond delay="6500"/>
                            </p:stCondLst>
                            <p:childTnLst>
                              <p:par>
                                <p:cTn id="64" presetID="18" presetClass="entr" presetSubtype="3"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strips(upRight)">
                                      <p:cBhvr>
                                        <p:cTn id="66" dur="500"/>
                                        <p:tgtEl>
                                          <p:spTgt spid="21"/>
                                        </p:tgtEl>
                                      </p:cBhvr>
                                    </p:animEffect>
                                  </p:childTnLst>
                                </p:cTn>
                              </p:par>
                            </p:childTnLst>
                          </p:cTn>
                        </p:par>
                        <p:par>
                          <p:cTn id="67" fill="hold">
                            <p:stCondLst>
                              <p:cond delay="7000"/>
                            </p:stCondLst>
                            <p:childTnLst>
                              <p:par>
                                <p:cTn id="68" presetID="23" presetClass="entr" presetSubtype="16"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500" fill="hold"/>
                                        <p:tgtEl>
                                          <p:spTgt spid="24"/>
                                        </p:tgtEl>
                                        <p:attrNameLst>
                                          <p:attrName>ppt_w</p:attrName>
                                        </p:attrNameLst>
                                      </p:cBhvr>
                                      <p:tavLst>
                                        <p:tav tm="0">
                                          <p:val>
                                            <p:fltVal val="0"/>
                                          </p:val>
                                        </p:tav>
                                        <p:tav tm="100000">
                                          <p:val>
                                            <p:strVal val="#ppt_w"/>
                                          </p:val>
                                        </p:tav>
                                      </p:tavLst>
                                    </p:anim>
                                    <p:anim calcmode="lin" valueType="num">
                                      <p:cBhvr>
                                        <p:cTn id="71" dur="500" fill="hold"/>
                                        <p:tgtEl>
                                          <p:spTgt spid="24"/>
                                        </p:tgtEl>
                                        <p:attrNameLst>
                                          <p:attrName>ppt_h</p:attrName>
                                        </p:attrNameLst>
                                      </p:cBhvr>
                                      <p:tavLst>
                                        <p:tav tm="0">
                                          <p:val>
                                            <p:fltVal val="0"/>
                                          </p:val>
                                        </p:tav>
                                        <p:tav tm="100000">
                                          <p:val>
                                            <p:strVal val="#ppt_h"/>
                                          </p:val>
                                        </p:tav>
                                      </p:tavLst>
                                    </p:anim>
                                  </p:childTnLst>
                                </p:cTn>
                              </p:par>
                            </p:childTnLst>
                          </p:cTn>
                        </p:par>
                        <p:par>
                          <p:cTn id="72" fill="hold">
                            <p:stCondLst>
                              <p:cond delay="7500"/>
                            </p:stCondLst>
                            <p:childTnLst>
                              <p:par>
                                <p:cTn id="73" presetID="1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slide(fromLeft)">
                                      <p:cBhvr>
                                        <p:cTn id="75" dur="500"/>
                                        <p:tgtEl>
                                          <p:spTgt spid="2"/>
                                        </p:tgtEl>
                                      </p:cBhvr>
                                    </p:animEffect>
                                  </p:childTnLst>
                                </p:cTn>
                              </p:par>
                            </p:childTnLst>
                          </p:cTn>
                        </p:par>
                        <p:par>
                          <p:cTn id="76" fill="hold">
                            <p:stCondLst>
                              <p:cond delay="8000"/>
                            </p:stCondLst>
                            <p:childTnLst>
                              <p:par>
                                <p:cTn id="77" presetID="18" presetClass="entr" presetSubtype="6" fill="hold"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strips(downRight)">
                                      <p:cBhvr>
                                        <p:cTn id="79" dur="500"/>
                                        <p:tgtEl>
                                          <p:spTgt spid="20"/>
                                        </p:tgtEl>
                                      </p:cBhvr>
                                    </p:animEffect>
                                  </p:childTnLst>
                                </p:cTn>
                              </p:par>
                            </p:childTnLst>
                          </p:cTn>
                        </p:par>
                        <p:par>
                          <p:cTn id="80" fill="hold">
                            <p:stCondLst>
                              <p:cond delay="8500"/>
                            </p:stCondLst>
                            <p:childTnLst>
                              <p:par>
                                <p:cTn id="81" presetID="23" presetClass="entr" presetSubtype="16"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p:cTn id="83" dur="500" fill="hold"/>
                                        <p:tgtEl>
                                          <p:spTgt spid="25"/>
                                        </p:tgtEl>
                                        <p:attrNameLst>
                                          <p:attrName>ppt_w</p:attrName>
                                        </p:attrNameLst>
                                      </p:cBhvr>
                                      <p:tavLst>
                                        <p:tav tm="0">
                                          <p:val>
                                            <p:fltVal val="0"/>
                                          </p:val>
                                        </p:tav>
                                        <p:tav tm="100000">
                                          <p:val>
                                            <p:strVal val="#ppt_w"/>
                                          </p:val>
                                        </p:tav>
                                      </p:tavLst>
                                    </p:anim>
                                    <p:anim calcmode="lin" valueType="num">
                                      <p:cBhvr>
                                        <p:cTn id="84" dur="500" fill="hold"/>
                                        <p:tgtEl>
                                          <p:spTgt spid="25"/>
                                        </p:tgtEl>
                                        <p:attrNameLst>
                                          <p:attrName>ppt_h</p:attrName>
                                        </p:attrNameLst>
                                      </p:cBhvr>
                                      <p:tavLst>
                                        <p:tav tm="0">
                                          <p:val>
                                            <p:fltVal val="0"/>
                                          </p:val>
                                        </p:tav>
                                        <p:tav tm="100000">
                                          <p:val>
                                            <p:strVal val="#ppt_h"/>
                                          </p:val>
                                        </p:tav>
                                      </p:tavLst>
                                    </p:anim>
                                  </p:childTnLst>
                                </p:cTn>
                              </p:par>
                            </p:childTnLst>
                          </p:cTn>
                        </p:par>
                        <p:par>
                          <p:cTn id="85" fill="hold">
                            <p:stCondLst>
                              <p:cond delay="9000"/>
                            </p:stCondLst>
                            <p:childTnLst>
                              <p:par>
                                <p:cTn id="86" presetID="12" presetClass="entr" presetSubtype="8" fill="hold" nodeType="after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slide(fromLeft)">
                                      <p:cBhvr>
                                        <p:cTn id="88" dur="500"/>
                                        <p:tgtEl>
                                          <p:spTgt spid="17"/>
                                        </p:tgtEl>
                                      </p:cBhvr>
                                    </p:animEffect>
                                  </p:childTnLst>
                                </p:cTn>
                              </p:par>
                            </p:childTnLst>
                          </p:cTn>
                        </p:par>
                        <p:par>
                          <p:cTn id="89" fill="hold">
                            <p:stCondLst>
                              <p:cond delay="9500"/>
                            </p:stCondLst>
                            <p:childTnLst>
                              <p:par>
                                <p:cTn id="90" presetID="2" presetClass="entr" presetSubtype="4" accel="50000" decel="50000" fill="hold" nodeType="after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ppt_x"/>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0" grpId="0" animBg="1"/>
      <p:bldP spid="3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01"/>
          <p:cNvCxnSpPr>
            <a:cxnSpLocks noChangeShapeType="1"/>
          </p:cNvCxnSpPr>
          <p:nvPr/>
        </p:nvCxnSpPr>
        <p:spPr bwMode="auto">
          <a:xfrm flipH="1">
            <a:off x="2526607" y="2823879"/>
            <a:ext cx="1841673" cy="0"/>
          </a:xfrm>
          <a:prstGeom prst="line">
            <a:avLst/>
          </a:prstGeom>
          <a:noFill/>
          <a:ln w="19050" algn="ctr">
            <a:solidFill>
              <a:srgbClr val="AC955C"/>
            </a:solidFill>
            <a:miter lim="800000"/>
            <a:headEnd type="oval" w="med" len="med"/>
            <a:tailEnd type="oval" w="med" len="med"/>
          </a:ln>
        </p:spPr>
      </p:cxnSp>
      <p:sp>
        <p:nvSpPr>
          <p:cNvPr id="3" name="Sev01"/>
          <p:cNvSpPr>
            <a:spLocks noChangeAspect="1"/>
          </p:cNvSpPr>
          <p:nvPr/>
        </p:nvSpPr>
        <p:spPr bwMode="auto">
          <a:xfrm>
            <a:off x="3359989" y="2743874"/>
            <a:ext cx="173438" cy="174826"/>
          </a:xfrm>
          <a:prstGeom prst="ellipse">
            <a:avLst/>
          </a:prstGeom>
          <a:solidFill>
            <a:srgbClr val="CBBD99"/>
          </a:solidFill>
          <a:ln w="57150" algn="ctr">
            <a:solidFill>
              <a:schemeClr val="bg2"/>
            </a:solidFill>
            <a:miter lim="800000"/>
          </a:ln>
        </p:spPr>
        <p:txBody>
          <a:bodyPr lIns="84902" tIns="42451" rIns="84902" bIns="42451" anchor="ctr"/>
          <a:lstStyle/>
          <a:p>
            <a:pPr algn="ctr" defTabSz="848995" fontAlgn="auto">
              <a:spcBef>
                <a:spcPts val="0"/>
              </a:spcBef>
              <a:spcAft>
                <a:spcPts val="0"/>
              </a:spcAft>
              <a:defRPr/>
            </a:pPr>
            <a:endParaRPr lang="en-US" sz="3700" b="0" dirty="0">
              <a:solidFill>
                <a:schemeClr val="bg1"/>
              </a:solidFill>
              <a:cs typeface="+mn-ea"/>
              <a:sym typeface="+mn-lt"/>
            </a:endParaRPr>
          </a:p>
        </p:txBody>
      </p:sp>
      <p:cxnSp>
        <p:nvCxnSpPr>
          <p:cNvPr id="4" name="Straight Connector 141"/>
          <p:cNvCxnSpPr>
            <a:cxnSpLocks noChangeShapeType="1"/>
          </p:cNvCxnSpPr>
          <p:nvPr/>
        </p:nvCxnSpPr>
        <p:spPr bwMode="auto">
          <a:xfrm flipH="1">
            <a:off x="4432951" y="2823879"/>
            <a:ext cx="1841674" cy="0"/>
          </a:xfrm>
          <a:prstGeom prst="line">
            <a:avLst/>
          </a:prstGeom>
          <a:noFill/>
          <a:ln w="19050" algn="ctr">
            <a:solidFill>
              <a:srgbClr val="AC955C"/>
            </a:solidFill>
            <a:miter lim="800000"/>
            <a:headEnd type="oval" w="med" len="med"/>
            <a:tailEnd type="oval" w="med" len="med"/>
          </a:ln>
        </p:spPr>
      </p:cxnSp>
      <p:sp>
        <p:nvSpPr>
          <p:cNvPr id="5" name="Sev01"/>
          <p:cNvSpPr>
            <a:spLocks noChangeAspect="1"/>
          </p:cNvSpPr>
          <p:nvPr/>
        </p:nvSpPr>
        <p:spPr bwMode="auto">
          <a:xfrm>
            <a:off x="5267804" y="2743874"/>
            <a:ext cx="173438" cy="174826"/>
          </a:xfrm>
          <a:prstGeom prst="ellipse">
            <a:avLst/>
          </a:prstGeom>
          <a:solidFill>
            <a:srgbClr val="CBBD99"/>
          </a:solidFill>
          <a:ln w="57150" algn="ctr">
            <a:solidFill>
              <a:schemeClr val="bg2"/>
            </a:solidFill>
            <a:miter lim="800000"/>
          </a:ln>
        </p:spPr>
        <p:txBody>
          <a:bodyPr lIns="84902" tIns="42451" rIns="84902" bIns="42451" anchor="ctr"/>
          <a:lstStyle/>
          <a:p>
            <a:pPr algn="ctr" defTabSz="848995" fontAlgn="auto">
              <a:spcBef>
                <a:spcPts val="0"/>
              </a:spcBef>
              <a:spcAft>
                <a:spcPts val="0"/>
              </a:spcAft>
              <a:defRPr/>
            </a:pPr>
            <a:endParaRPr lang="en-US" sz="3700" b="0" dirty="0">
              <a:solidFill>
                <a:schemeClr val="bg1"/>
              </a:solidFill>
              <a:cs typeface="+mn-ea"/>
              <a:sym typeface="+mn-lt"/>
            </a:endParaRPr>
          </a:p>
        </p:txBody>
      </p:sp>
      <p:cxnSp>
        <p:nvCxnSpPr>
          <p:cNvPr id="6" name="Straight Connector 149"/>
          <p:cNvCxnSpPr>
            <a:cxnSpLocks noChangeShapeType="1"/>
          </p:cNvCxnSpPr>
          <p:nvPr/>
        </p:nvCxnSpPr>
        <p:spPr bwMode="auto">
          <a:xfrm flipH="1">
            <a:off x="6342237" y="2823879"/>
            <a:ext cx="1843143" cy="0"/>
          </a:xfrm>
          <a:prstGeom prst="line">
            <a:avLst/>
          </a:prstGeom>
          <a:noFill/>
          <a:ln w="19050" algn="ctr">
            <a:solidFill>
              <a:srgbClr val="AC955C"/>
            </a:solidFill>
            <a:miter lim="800000"/>
            <a:headEnd type="oval" w="med" len="med"/>
            <a:tailEnd type="oval" w="med" len="med"/>
          </a:ln>
        </p:spPr>
      </p:cxnSp>
      <p:sp>
        <p:nvSpPr>
          <p:cNvPr id="7" name="Sev01"/>
          <p:cNvSpPr>
            <a:spLocks noChangeAspect="1"/>
          </p:cNvSpPr>
          <p:nvPr/>
        </p:nvSpPr>
        <p:spPr bwMode="auto">
          <a:xfrm>
            <a:off x="7177090" y="2743874"/>
            <a:ext cx="171967" cy="174826"/>
          </a:xfrm>
          <a:prstGeom prst="ellipse">
            <a:avLst/>
          </a:prstGeom>
          <a:solidFill>
            <a:srgbClr val="CBBD99"/>
          </a:solidFill>
          <a:ln w="57150" algn="ctr">
            <a:solidFill>
              <a:schemeClr val="bg2"/>
            </a:solidFill>
            <a:miter lim="800000"/>
          </a:ln>
        </p:spPr>
        <p:txBody>
          <a:bodyPr lIns="84902" tIns="42451" rIns="84902" bIns="42451" anchor="ctr"/>
          <a:lstStyle/>
          <a:p>
            <a:pPr algn="ctr" defTabSz="848995" fontAlgn="auto">
              <a:spcBef>
                <a:spcPts val="0"/>
              </a:spcBef>
              <a:spcAft>
                <a:spcPts val="0"/>
              </a:spcAft>
              <a:defRPr/>
            </a:pPr>
            <a:endParaRPr lang="en-US" sz="3700" b="0" dirty="0">
              <a:solidFill>
                <a:schemeClr val="bg1"/>
              </a:solidFill>
              <a:cs typeface="+mn-ea"/>
              <a:sym typeface="+mn-lt"/>
            </a:endParaRPr>
          </a:p>
        </p:txBody>
      </p:sp>
      <p:cxnSp>
        <p:nvCxnSpPr>
          <p:cNvPr id="8" name="Straight Connector 141"/>
          <p:cNvCxnSpPr>
            <a:cxnSpLocks noChangeShapeType="1"/>
          </p:cNvCxnSpPr>
          <p:nvPr/>
        </p:nvCxnSpPr>
        <p:spPr bwMode="auto">
          <a:xfrm flipH="1">
            <a:off x="599684" y="2823879"/>
            <a:ext cx="1843143" cy="0"/>
          </a:xfrm>
          <a:prstGeom prst="line">
            <a:avLst/>
          </a:prstGeom>
          <a:noFill/>
          <a:ln w="19050" algn="ctr">
            <a:solidFill>
              <a:srgbClr val="AC955C"/>
            </a:solidFill>
            <a:miter lim="800000"/>
            <a:headEnd type="oval" w="med" len="med"/>
            <a:tailEnd type="oval" w="med" len="med"/>
          </a:ln>
        </p:spPr>
      </p:cxnSp>
      <p:sp>
        <p:nvSpPr>
          <p:cNvPr id="9" name="Sev01"/>
          <p:cNvSpPr>
            <a:spLocks noChangeAspect="1"/>
          </p:cNvSpPr>
          <p:nvPr/>
        </p:nvSpPr>
        <p:spPr bwMode="auto">
          <a:xfrm>
            <a:off x="1436007" y="2743874"/>
            <a:ext cx="171967" cy="174826"/>
          </a:xfrm>
          <a:prstGeom prst="ellipse">
            <a:avLst/>
          </a:prstGeom>
          <a:solidFill>
            <a:srgbClr val="CBBD99"/>
          </a:solidFill>
          <a:ln w="57150" algn="ctr">
            <a:solidFill>
              <a:schemeClr val="bg2"/>
            </a:solidFill>
            <a:miter lim="800000"/>
          </a:ln>
        </p:spPr>
        <p:txBody>
          <a:bodyPr lIns="84902" tIns="42451" rIns="84902" bIns="42451" anchor="ctr"/>
          <a:lstStyle/>
          <a:p>
            <a:pPr algn="ctr" defTabSz="848995" fontAlgn="auto">
              <a:spcBef>
                <a:spcPts val="0"/>
              </a:spcBef>
              <a:spcAft>
                <a:spcPts val="0"/>
              </a:spcAft>
              <a:defRPr/>
            </a:pPr>
            <a:endParaRPr lang="en-US" sz="3700" b="0" dirty="0">
              <a:solidFill>
                <a:schemeClr val="bg1"/>
              </a:solidFill>
              <a:cs typeface="+mn-ea"/>
              <a:sym typeface="+mn-lt"/>
            </a:endParaRPr>
          </a:p>
        </p:txBody>
      </p:sp>
      <p:grpSp>
        <p:nvGrpSpPr>
          <p:cNvPr id="10" name="Group 56"/>
          <p:cNvGrpSpPr/>
          <p:nvPr/>
        </p:nvGrpSpPr>
        <p:grpSpPr bwMode="auto">
          <a:xfrm>
            <a:off x="2561882" y="1552689"/>
            <a:ext cx="1747605" cy="937836"/>
            <a:chOff x="1743" y="1021"/>
            <a:chExt cx="1189" cy="633"/>
          </a:xfrm>
        </p:grpSpPr>
        <p:sp>
          <p:nvSpPr>
            <p:cNvPr id="11" name="文本框 53"/>
            <p:cNvSpPr txBox="1">
              <a:spLocks noChangeArrowheads="1"/>
            </p:cNvSpPr>
            <p:nvPr/>
          </p:nvSpPr>
          <p:spPr bwMode="auto">
            <a:xfrm>
              <a:off x="2014" y="1021"/>
              <a:ext cx="776" cy="197"/>
            </a:xfrm>
            <a:prstGeom prst="rect">
              <a:avLst/>
            </a:prstGeom>
            <a:noFill/>
            <a:ln w="9525">
              <a:noFill/>
              <a:miter lim="800000"/>
            </a:ln>
          </p:spPr>
          <p:txBody>
            <a:bodyPr>
              <a:spAutoFit/>
            </a:bodyPr>
            <a:lstStyle/>
            <a:p>
              <a:pPr defTabSz="848995"/>
              <a:r>
                <a:rPr lang="zh-CN" altLang="en-US" sz="1300">
                  <a:solidFill>
                    <a:schemeClr val="bg1">
                      <a:lumMod val="85000"/>
                    </a:schemeClr>
                  </a:solidFill>
                  <a:cs typeface="+mn-ea"/>
                  <a:sym typeface="+mn-lt"/>
                </a:rPr>
                <a:t>请输入标题</a:t>
              </a:r>
            </a:p>
          </p:txBody>
        </p:sp>
        <p:sp>
          <p:nvSpPr>
            <p:cNvPr id="12" name="文本框 54"/>
            <p:cNvSpPr txBox="1">
              <a:spLocks noChangeArrowheads="1"/>
            </p:cNvSpPr>
            <p:nvPr/>
          </p:nvSpPr>
          <p:spPr bwMode="auto">
            <a:xfrm>
              <a:off x="1743" y="1187"/>
              <a:ext cx="1189" cy="467"/>
            </a:xfrm>
            <a:prstGeom prst="rect">
              <a:avLst/>
            </a:prstGeom>
            <a:noFill/>
            <a:ln w="9525">
              <a:noFill/>
              <a:miter lim="800000"/>
            </a:ln>
          </p:spPr>
          <p:txBody>
            <a:bodyPr>
              <a:spAutoFit/>
            </a:bodyPr>
            <a:lstStyle/>
            <a:p>
              <a:pPr algn="just" defTabSz="848995">
                <a:lnSpc>
                  <a:spcPct val="150000"/>
                </a:lnSpc>
              </a:pPr>
              <a:r>
                <a:rPr lang="zh-CN" altLang="en-US" sz="900" b="0" dirty="0">
                  <a:solidFill>
                    <a:schemeClr val="bg1">
                      <a:lumMod val="85000"/>
                    </a:schemeClr>
                  </a:solidFill>
                  <a:cs typeface="+mn-ea"/>
                  <a:sym typeface="+mn-lt"/>
                </a:rPr>
                <a:t>请输入您想要的文字内容请输入您想要的文字内容请输入您想要的文字内容</a:t>
              </a:r>
            </a:p>
          </p:txBody>
        </p:sp>
      </p:grpSp>
      <p:grpSp>
        <p:nvGrpSpPr>
          <p:cNvPr id="13" name="Group 51"/>
          <p:cNvGrpSpPr/>
          <p:nvPr/>
        </p:nvGrpSpPr>
        <p:grpSpPr bwMode="auto">
          <a:xfrm>
            <a:off x="1206716" y="2026793"/>
            <a:ext cx="632019" cy="637077"/>
            <a:chOff x="821" y="1341"/>
            <a:chExt cx="430" cy="430"/>
          </a:xfrm>
        </p:grpSpPr>
        <p:sp>
          <p:nvSpPr>
            <p:cNvPr id="14" name="Sev01"/>
            <p:cNvSpPr>
              <a:spLocks noChangeAspect="1"/>
            </p:cNvSpPr>
            <p:nvPr/>
          </p:nvSpPr>
          <p:spPr bwMode="auto">
            <a:xfrm>
              <a:off x="821" y="1341"/>
              <a:ext cx="430" cy="430"/>
            </a:xfrm>
            <a:prstGeom prst="ellipse">
              <a:avLst/>
            </a:prstGeom>
            <a:noFill/>
            <a:ln w="57150" algn="ctr">
              <a:solidFill>
                <a:srgbClr val="AC955C"/>
              </a:solidFill>
              <a:miter lim="800000"/>
            </a:ln>
          </p:spPr>
          <p:txBody>
            <a:bodyPr anchor="ctr"/>
            <a:lstStyle/>
            <a:p>
              <a:pPr algn="ctr" defTabSz="848995" fontAlgn="auto">
                <a:spcBef>
                  <a:spcPts val="0"/>
                </a:spcBef>
                <a:spcAft>
                  <a:spcPts val="0"/>
                </a:spcAft>
                <a:defRPr/>
              </a:pPr>
              <a:endParaRPr lang="en-US" sz="3700" b="0" dirty="0">
                <a:solidFill>
                  <a:schemeClr val="bg1"/>
                </a:solidFill>
                <a:cs typeface="+mn-ea"/>
                <a:sym typeface="+mn-lt"/>
              </a:endParaRPr>
            </a:p>
          </p:txBody>
        </p:sp>
        <p:sp>
          <p:nvSpPr>
            <p:cNvPr id="15" name="TextBox 67"/>
            <p:cNvSpPr txBox="1">
              <a:spLocks noChangeArrowheads="1"/>
            </p:cNvSpPr>
            <p:nvPr/>
          </p:nvSpPr>
          <p:spPr bwMode="auto">
            <a:xfrm>
              <a:off x="872" y="1429"/>
              <a:ext cx="376" cy="268"/>
            </a:xfrm>
            <a:prstGeom prst="rect">
              <a:avLst/>
            </a:prstGeom>
            <a:noFill/>
            <a:ln w="9525">
              <a:noFill/>
              <a:miter lim="800000"/>
            </a:ln>
          </p:spPr>
          <p:txBody>
            <a:bodyPr lIns="0" tIns="0" rIns="0" bIns="0">
              <a:spAutoFit/>
            </a:bodyPr>
            <a:lstStyle/>
            <a:p>
              <a:pPr algn="ctr"/>
              <a:r>
                <a:rPr lang="zh-CN" altLang="en-US" sz="1300">
                  <a:solidFill>
                    <a:schemeClr val="bg2"/>
                  </a:solidFill>
                  <a:cs typeface="+mn-ea"/>
                  <a:sym typeface="+mn-lt"/>
                </a:rPr>
                <a:t>输入</a:t>
              </a:r>
            </a:p>
            <a:p>
              <a:pPr algn="ctr"/>
              <a:r>
                <a:rPr lang="zh-CN" altLang="en-US" sz="1300">
                  <a:solidFill>
                    <a:schemeClr val="bg2"/>
                  </a:solidFill>
                  <a:cs typeface="+mn-ea"/>
                  <a:sym typeface="+mn-lt"/>
                </a:rPr>
                <a:t>标题</a:t>
              </a:r>
            </a:p>
          </p:txBody>
        </p:sp>
      </p:grpSp>
      <p:grpSp>
        <p:nvGrpSpPr>
          <p:cNvPr id="16" name="Group 55"/>
          <p:cNvGrpSpPr/>
          <p:nvPr/>
        </p:nvGrpSpPr>
        <p:grpSpPr bwMode="auto">
          <a:xfrm>
            <a:off x="695222" y="3188345"/>
            <a:ext cx="1747605" cy="936354"/>
            <a:chOff x="473" y="2125"/>
            <a:chExt cx="1189" cy="632"/>
          </a:xfrm>
        </p:grpSpPr>
        <p:sp>
          <p:nvSpPr>
            <p:cNvPr id="17" name="文本框 53"/>
            <p:cNvSpPr txBox="1">
              <a:spLocks noChangeArrowheads="1"/>
            </p:cNvSpPr>
            <p:nvPr/>
          </p:nvSpPr>
          <p:spPr bwMode="auto">
            <a:xfrm>
              <a:off x="744" y="2125"/>
              <a:ext cx="776" cy="156"/>
            </a:xfrm>
            <a:prstGeom prst="rect">
              <a:avLst/>
            </a:prstGeom>
            <a:noFill/>
            <a:ln w="9525">
              <a:noFill/>
              <a:miter lim="800000"/>
            </a:ln>
          </p:spPr>
          <p:txBody>
            <a:bodyPr>
              <a:spAutoFit/>
            </a:bodyPr>
            <a:lstStyle/>
            <a:p>
              <a:pPr defTabSz="848995"/>
              <a:r>
                <a:rPr lang="zh-CN" altLang="en-US" sz="900">
                  <a:solidFill>
                    <a:schemeClr val="bg1">
                      <a:lumMod val="85000"/>
                    </a:schemeClr>
                  </a:solidFill>
                  <a:cs typeface="+mn-ea"/>
                  <a:sym typeface="+mn-lt"/>
                </a:rPr>
                <a:t>请输入标题</a:t>
              </a:r>
            </a:p>
          </p:txBody>
        </p:sp>
        <p:sp>
          <p:nvSpPr>
            <p:cNvPr id="18" name="文本框 54"/>
            <p:cNvSpPr txBox="1">
              <a:spLocks noChangeArrowheads="1"/>
            </p:cNvSpPr>
            <p:nvPr/>
          </p:nvSpPr>
          <p:spPr bwMode="auto">
            <a:xfrm>
              <a:off x="473" y="2291"/>
              <a:ext cx="1189" cy="466"/>
            </a:xfrm>
            <a:prstGeom prst="rect">
              <a:avLst/>
            </a:prstGeom>
            <a:noFill/>
            <a:ln w="9525">
              <a:noFill/>
              <a:miter lim="800000"/>
            </a:ln>
          </p:spPr>
          <p:txBody>
            <a:bodyPr>
              <a:spAutoFit/>
            </a:bodyPr>
            <a:lstStyle/>
            <a:p>
              <a:pPr algn="just" defTabSz="848995">
                <a:lnSpc>
                  <a:spcPct val="150000"/>
                </a:lnSpc>
              </a:pPr>
              <a:r>
                <a:rPr lang="zh-CN" altLang="en-US" sz="900" b="0">
                  <a:solidFill>
                    <a:schemeClr val="bg1">
                      <a:lumMod val="85000"/>
                    </a:schemeClr>
                  </a:solidFill>
                  <a:cs typeface="+mn-ea"/>
                  <a:sym typeface="+mn-lt"/>
                </a:rPr>
                <a:t>请输入您想要的文字内容请输入您想要的文字内容请输入您想要的文字内容</a:t>
              </a:r>
            </a:p>
          </p:txBody>
        </p:sp>
      </p:grpSp>
      <p:grpSp>
        <p:nvGrpSpPr>
          <p:cNvPr id="19" name="Group 57"/>
          <p:cNvGrpSpPr/>
          <p:nvPr/>
        </p:nvGrpSpPr>
        <p:grpSpPr bwMode="auto">
          <a:xfrm>
            <a:off x="4557886" y="3164642"/>
            <a:ext cx="1747605" cy="937836"/>
            <a:chOff x="3101" y="2109"/>
            <a:chExt cx="1189" cy="633"/>
          </a:xfrm>
        </p:grpSpPr>
        <p:sp>
          <p:nvSpPr>
            <p:cNvPr id="20" name="文本框 53"/>
            <p:cNvSpPr txBox="1">
              <a:spLocks noChangeArrowheads="1"/>
            </p:cNvSpPr>
            <p:nvPr/>
          </p:nvSpPr>
          <p:spPr bwMode="auto">
            <a:xfrm>
              <a:off x="3372" y="2109"/>
              <a:ext cx="776" cy="156"/>
            </a:xfrm>
            <a:prstGeom prst="rect">
              <a:avLst/>
            </a:prstGeom>
            <a:noFill/>
            <a:ln w="9525">
              <a:noFill/>
              <a:miter lim="800000"/>
            </a:ln>
          </p:spPr>
          <p:txBody>
            <a:bodyPr>
              <a:spAutoFit/>
            </a:bodyPr>
            <a:lstStyle/>
            <a:p>
              <a:pPr defTabSz="848995"/>
              <a:r>
                <a:rPr lang="zh-CN" altLang="en-US" sz="900">
                  <a:solidFill>
                    <a:schemeClr val="bg1">
                      <a:lumMod val="85000"/>
                    </a:schemeClr>
                  </a:solidFill>
                  <a:cs typeface="+mn-ea"/>
                  <a:sym typeface="+mn-lt"/>
                </a:rPr>
                <a:t>请输入标题</a:t>
              </a:r>
            </a:p>
          </p:txBody>
        </p:sp>
        <p:sp>
          <p:nvSpPr>
            <p:cNvPr id="21" name="文本框 54"/>
            <p:cNvSpPr txBox="1">
              <a:spLocks noChangeArrowheads="1"/>
            </p:cNvSpPr>
            <p:nvPr/>
          </p:nvSpPr>
          <p:spPr bwMode="auto">
            <a:xfrm>
              <a:off x="3101" y="2275"/>
              <a:ext cx="1189" cy="467"/>
            </a:xfrm>
            <a:prstGeom prst="rect">
              <a:avLst/>
            </a:prstGeom>
            <a:noFill/>
            <a:ln w="9525">
              <a:noFill/>
              <a:miter lim="800000"/>
            </a:ln>
          </p:spPr>
          <p:txBody>
            <a:bodyPr>
              <a:spAutoFit/>
            </a:bodyPr>
            <a:lstStyle/>
            <a:p>
              <a:pPr algn="just" defTabSz="848995">
                <a:lnSpc>
                  <a:spcPct val="150000"/>
                </a:lnSpc>
              </a:pPr>
              <a:r>
                <a:rPr lang="zh-CN" altLang="en-US" sz="900" b="0">
                  <a:solidFill>
                    <a:schemeClr val="bg1">
                      <a:lumMod val="85000"/>
                    </a:schemeClr>
                  </a:solidFill>
                  <a:cs typeface="+mn-ea"/>
                  <a:sym typeface="+mn-lt"/>
                </a:rPr>
                <a:t>请输入您想要的文字内容请输入您想要的文字内容请输入您想要的文字内容</a:t>
              </a:r>
            </a:p>
          </p:txBody>
        </p:sp>
      </p:grpSp>
      <p:grpSp>
        <p:nvGrpSpPr>
          <p:cNvPr id="22" name="Group 58"/>
          <p:cNvGrpSpPr/>
          <p:nvPr/>
        </p:nvGrpSpPr>
        <p:grpSpPr bwMode="auto">
          <a:xfrm>
            <a:off x="6495098" y="1552689"/>
            <a:ext cx="1747605" cy="937836"/>
            <a:chOff x="4419" y="1021"/>
            <a:chExt cx="1189" cy="633"/>
          </a:xfrm>
        </p:grpSpPr>
        <p:sp>
          <p:nvSpPr>
            <p:cNvPr id="23" name="文本框 53"/>
            <p:cNvSpPr txBox="1">
              <a:spLocks noChangeArrowheads="1"/>
            </p:cNvSpPr>
            <p:nvPr/>
          </p:nvSpPr>
          <p:spPr bwMode="auto">
            <a:xfrm>
              <a:off x="4690" y="1021"/>
              <a:ext cx="776" cy="156"/>
            </a:xfrm>
            <a:prstGeom prst="rect">
              <a:avLst/>
            </a:prstGeom>
            <a:noFill/>
            <a:ln w="9525">
              <a:noFill/>
              <a:miter lim="800000"/>
            </a:ln>
          </p:spPr>
          <p:txBody>
            <a:bodyPr>
              <a:spAutoFit/>
            </a:bodyPr>
            <a:lstStyle/>
            <a:p>
              <a:pPr defTabSz="848995"/>
              <a:r>
                <a:rPr lang="zh-CN" altLang="en-US" sz="900">
                  <a:solidFill>
                    <a:schemeClr val="bg1">
                      <a:lumMod val="85000"/>
                    </a:schemeClr>
                  </a:solidFill>
                  <a:cs typeface="+mn-ea"/>
                  <a:sym typeface="+mn-lt"/>
                </a:rPr>
                <a:t>请输入标题</a:t>
              </a:r>
            </a:p>
          </p:txBody>
        </p:sp>
        <p:sp>
          <p:nvSpPr>
            <p:cNvPr id="24" name="文本框 54"/>
            <p:cNvSpPr txBox="1">
              <a:spLocks noChangeArrowheads="1"/>
            </p:cNvSpPr>
            <p:nvPr/>
          </p:nvSpPr>
          <p:spPr bwMode="auto">
            <a:xfrm>
              <a:off x="4419" y="1187"/>
              <a:ext cx="1189" cy="467"/>
            </a:xfrm>
            <a:prstGeom prst="rect">
              <a:avLst/>
            </a:prstGeom>
            <a:noFill/>
            <a:ln w="9525">
              <a:noFill/>
              <a:miter lim="800000"/>
            </a:ln>
          </p:spPr>
          <p:txBody>
            <a:bodyPr>
              <a:spAutoFit/>
            </a:bodyPr>
            <a:lstStyle/>
            <a:p>
              <a:pPr algn="just" defTabSz="848995">
                <a:lnSpc>
                  <a:spcPct val="150000"/>
                </a:lnSpc>
              </a:pPr>
              <a:r>
                <a:rPr lang="zh-CN" altLang="en-US" sz="900" b="0">
                  <a:solidFill>
                    <a:schemeClr val="bg1">
                      <a:lumMod val="85000"/>
                    </a:schemeClr>
                  </a:solidFill>
                  <a:cs typeface="+mn-ea"/>
                  <a:sym typeface="+mn-lt"/>
                </a:rPr>
                <a:t>请输入您想要的文字内容请输入您想要的文字内容请输入您想要的文字内容</a:t>
              </a:r>
            </a:p>
          </p:txBody>
        </p:sp>
      </p:grpSp>
      <p:grpSp>
        <p:nvGrpSpPr>
          <p:cNvPr id="25" name="Group 52"/>
          <p:cNvGrpSpPr/>
          <p:nvPr/>
        </p:nvGrpSpPr>
        <p:grpSpPr bwMode="auto">
          <a:xfrm>
            <a:off x="3124819" y="2997224"/>
            <a:ext cx="632019" cy="637077"/>
            <a:chOff x="2126" y="1996"/>
            <a:chExt cx="430" cy="430"/>
          </a:xfrm>
        </p:grpSpPr>
        <p:sp>
          <p:nvSpPr>
            <p:cNvPr id="26" name="Sev01"/>
            <p:cNvSpPr>
              <a:spLocks noChangeAspect="1"/>
            </p:cNvSpPr>
            <p:nvPr/>
          </p:nvSpPr>
          <p:spPr bwMode="auto">
            <a:xfrm>
              <a:off x="2126" y="1996"/>
              <a:ext cx="430" cy="430"/>
            </a:xfrm>
            <a:prstGeom prst="ellipse">
              <a:avLst/>
            </a:prstGeom>
            <a:noFill/>
            <a:ln w="57150" algn="ctr">
              <a:solidFill>
                <a:srgbClr val="AC955C"/>
              </a:solidFill>
              <a:miter lim="800000"/>
            </a:ln>
          </p:spPr>
          <p:txBody>
            <a:bodyPr anchor="ctr"/>
            <a:lstStyle/>
            <a:p>
              <a:pPr algn="ctr" defTabSz="848995" fontAlgn="auto">
                <a:spcBef>
                  <a:spcPts val="0"/>
                </a:spcBef>
                <a:spcAft>
                  <a:spcPts val="0"/>
                </a:spcAft>
                <a:defRPr/>
              </a:pPr>
              <a:endParaRPr lang="en-US" sz="3700" b="0" dirty="0">
                <a:solidFill>
                  <a:schemeClr val="bg1"/>
                </a:solidFill>
                <a:cs typeface="+mn-ea"/>
                <a:sym typeface="+mn-lt"/>
              </a:endParaRPr>
            </a:p>
          </p:txBody>
        </p:sp>
        <p:sp>
          <p:nvSpPr>
            <p:cNvPr id="27" name="TextBox 67"/>
            <p:cNvSpPr txBox="1">
              <a:spLocks noChangeArrowheads="1"/>
            </p:cNvSpPr>
            <p:nvPr/>
          </p:nvSpPr>
          <p:spPr bwMode="auto">
            <a:xfrm>
              <a:off x="2155" y="2064"/>
              <a:ext cx="376" cy="268"/>
            </a:xfrm>
            <a:prstGeom prst="rect">
              <a:avLst/>
            </a:prstGeom>
            <a:noFill/>
            <a:ln w="9525">
              <a:noFill/>
              <a:miter lim="800000"/>
            </a:ln>
          </p:spPr>
          <p:txBody>
            <a:bodyPr lIns="0" tIns="0" rIns="0" bIns="0">
              <a:spAutoFit/>
            </a:bodyPr>
            <a:lstStyle/>
            <a:p>
              <a:pPr algn="ctr"/>
              <a:r>
                <a:rPr lang="zh-CN" altLang="en-US" sz="1300">
                  <a:solidFill>
                    <a:schemeClr val="bg2"/>
                  </a:solidFill>
                  <a:cs typeface="+mn-ea"/>
                  <a:sym typeface="+mn-lt"/>
                </a:rPr>
                <a:t>输入</a:t>
              </a:r>
            </a:p>
            <a:p>
              <a:pPr algn="ctr"/>
              <a:r>
                <a:rPr lang="zh-CN" altLang="en-US" sz="1300">
                  <a:solidFill>
                    <a:schemeClr val="bg2"/>
                  </a:solidFill>
                  <a:cs typeface="+mn-ea"/>
                  <a:sym typeface="+mn-lt"/>
                </a:rPr>
                <a:t>标题</a:t>
              </a:r>
            </a:p>
          </p:txBody>
        </p:sp>
      </p:grpSp>
      <p:grpSp>
        <p:nvGrpSpPr>
          <p:cNvPr id="28" name="Group 53"/>
          <p:cNvGrpSpPr/>
          <p:nvPr/>
        </p:nvGrpSpPr>
        <p:grpSpPr bwMode="auto">
          <a:xfrm>
            <a:off x="5038514" y="2026793"/>
            <a:ext cx="632019" cy="637077"/>
            <a:chOff x="3428" y="1341"/>
            <a:chExt cx="430" cy="430"/>
          </a:xfrm>
        </p:grpSpPr>
        <p:sp>
          <p:nvSpPr>
            <p:cNvPr id="29" name="Sev01"/>
            <p:cNvSpPr>
              <a:spLocks noChangeAspect="1"/>
            </p:cNvSpPr>
            <p:nvPr/>
          </p:nvSpPr>
          <p:spPr bwMode="auto">
            <a:xfrm>
              <a:off x="3428" y="1341"/>
              <a:ext cx="430" cy="430"/>
            </a:xfrm>
            <a:prstGeom prst="ellipse">
              <a:avLst/>
            </a:prstGeom>
            <a:noFill/>
            <a:ln w="57150" algn="ctr">
              <a:solidFill>
                <a:srgbClr val="AC955C"/>
              </a:solidFill>
              <a:miter lim="800000"/>
            </a:ln>
          </p:spPr>
          <p:txBody>
            <a:bodyPr anchor="ctr"/>
            <a:lstStyle/>
            <a:p>
              <a:pPr algn="ctr" defTabSz="848995" fontAlgn="auto">
                <a:spcBef>
                  <a:spcPts val="0"/>
                </a:spcBef>
                <a:spcAft>
                  <a:spcPts val="0"/>
                </a:spcAft>
                <a:defRPr/>
              </a:pPr>
              <a:endParaRPr lang="en-US" sz="3700" b="0" dirty="0">
                <a:solidFill>
                  <a:schemeClr val="bg1"/>
                </a:solidFill>
                <a:cs typeface="+mn-ea"/>
                <a:sym typeface="+mn-lt"/>
              </a:endParaRPr>
            </a:p>
          </p:txBody>
        </p:sp>
        <p:sp>
          <p:nvSpPr>
            <p:cNvPr id="30" name="TextBox 67"/>
            <p:cNvSpPr txBox="1">
              <a:spLocks noChangeArrowheads="1"/>
            </p:cNvSpPr>
            <p:nvPr/>
          </p:nvSpPr>
          <p:spPr bwMode="auto">
            <a:xfrm>
              <a:off x="3457" y="1429"/>
              <a:ext cx="376" cy="268"/>
            </a:xfrm>
            <a:prstGeom prst="rect">
              <a:avLst/>
            </a:prstGeom>
            <a:noFill/>
            <a:ln w="9525">
              <a:noFill/>
              <a:miter lim="800000"/>
            </a:ln>
          </p:spPr>
          <p:txBody>
            <a:bodyPr lIns="0" tIns="0" rIns="0" bIns="0">
              <a:spAutoFit/>
            </a:bodyPr>
            <a:lstStyle/>
            <a:p>
              <a:pPr algn="ctr"/>
              <a:r>
                <a:rPr lang="zh-CN" altLang="en-US" sz="1300">
                  <a:solidFill>
                    <a:schemeClr val="bg2"/>
                  </a:solidFill>
                  <a:cs typeface="+mn-ea"/>
                  <a:sym typeface="+mn-lt"/>
                </a:rPr>
                <a:t>输入</a:t>
              </a:r>
            </a:p>
            <a:p>
              <a:pPr algn="ctr"/>
              <a:r>
                <a:rPr lang="zh-CN" altLang="en-US" sz="1300">
                  <a:solidFill>
                    <a:schemeClr val="bg2"/>
                  </a:solidFill>
                  <a:cs typeface="+mn-ea"/>
                  <a:sym typeface="+mn-lt"/>
                </a:rPr>
                <a:t>标题</a:t>
              </a:r>
            </a:p>
          </p:txBody>
        </p:sp>
      </p:grpSp>
      <p:grpSp>
        <p:nvGrpSpPr>
          <p:cNvPr id="31" name="Group 54"/>
          <p:cNvGrpSpPr/>
          <p:nvPr/>
        </p:nvGrpSpPr>
        <p:grpSpPr bwMode="auto">
          <a:xfrm>
            <a:off x="6947799" y="2997224"/>
            <a:ext cx="632019" cy="637077"/>
            <a:chOff x="4727" y="1996"/>
            <a:chExt cx="430" cy="430"/>
          </a:xfrm>
        </p:grpSpPr>
        <p:sp>
          <p:nvSpPr>
            <p:cNvPr id="32" name="Sev01"/>
            <p:cNvSpPr>
              <a:spLocks noChangeAspect="1"/>
            </p:cNvSpPr>
            <p:nvPr/>
          </p:nvSpPr>
          <p:spPr bwMode="auto">
            <a:xfrm>
              <a:off x="4727" y="1996"/>
              <a:ext cx="430" cy="430"/>
            </a:xfrm>
            <a:prstGeom prst="ellipse">
              <a:avLst/>
            </a:prstGeom>
            <a:noFill/>
            <a:ln w="57150" algn="ctr">
              <a:solidFill>
                <a:srgbClr val="AC955C"/>
              </a:solidFill>
              <a:miter lim="800000"/>
            </a:ln>
          </p:spPr>
          <p:txBody>
            <a:bodyPr anchor="ctr"/>
            <a:lstStyle/>
            <a:p>
              <a:pPr algn="ctr" defTabSz="848995" fontAlgn="auto">
                <a:spcBef>
                  <a:spcPts val="0"/>
                </a:spcBef>
                <a:spcAft>
                  <a:spcPts val="0"/>
                </a:spcAft>
                <a:defRPr/>
              </a:pPr>
              <a:endParaRPr lang="en-US" sz="3700" b="0" dirty="0">
                <a:solidFill>
                  <a:schemeClr val="bg1"/>
                </a:solidFill>
                <a:cs typeface="+mn-ea"/>
                <a:sym typeface="+mn-lt"/>
              </a:endParaRPr>
            </a:p>
          </p:txBody>
        </p:sp>
        <p:sp>
          <p:nvSpPr>
            <p:cNvPr id="33" name="TextBox 67"/>
            <p:cNvSpPr txBox="1">
              <a:spLocks noChangeArrowheads="1"/>
            </p:cNvSpPr>
            <p:nvPr/>
          </p:nvSpPr>
          <p:spPr bwMode="auto">
            <a:xfrm>
              <a:off x="4773" y="2064"/>
              <a:ext cx="376" cy="268"/>
            </a:xfrm>
            <a:prstGeom prst="rect">
              <a:avLst/>
            </a:prstGeom>
            <a:noFill/>
            <a:ln w="9525">
              <a:noFill/>
              <a:miter lim="800000"/>
            </a:ln>
          </p:spPr>
          <p:txBody>
            <a:bodyPr lIns="0" tIns="0" rIns="0" bIns="0">
              <a:spAutoFit/>
            </a:bodyPr>
            <a:lstStyle/>
            <a:p>
              <a:pPr algn="ctr"/>
              <a:r>
                <a:rPr lang="zh-CN" altLang="en-US" sz="1300">
                  <a:solidFill>
                    <a:schemeClr val="bg2"/>
                  </a:solidFill>
                  <a:cs typeface="+mn-ea"/>
                  <a:sym typeface="+mn-lt"/>
                </a:rPr>
                <a:t>输入</a:t>
              </a:r>
            </a:p>
            <a:p>
              <a:pPr algn="ctr"/>
              <a:r>
                <a:rPr lang="zh-CN" altLang="en-US" sz="1300">
                  <a:solidFill>
                    <a:schemeClr val="bg2"/>
                  </a:solidFill>
                  <a:cs typeface="+mn-ea"/>
                  <a:sym typeface="+mn-lt"/>
                </a:rPr>
                <a:t>标题</a:t>
              </a:r>
            </a:p>
          </p:txBody>
        </p:sp>
      </p:grpSp>
    </p:spTree>
  </p:cSld>
  <p:clrMapOvr>
    <a:masterClrMapping/>
  </p:clrMapOvr>
  <p:transition spd="slow" advTm="7218">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strVal val="4*#ppt_w"/>
                                          </p:val>
                                        </p:tav>
                                        <p:tav tm="100000">
                                          <p:val>
                                            <p:strVal val="#ppt_w"/>
                                          </p:val>
                                        </p:tav>
                                      </p:tavLst>
                                    </p:anim>
                                    <p:anim calcmode="lin" valueType="num">
                                      <p:cBhvr>
                                        <p:cTn id="12" dur="500" fill="hold"/>
                                        <p:tgtEl>
                                          <p:spTgt spid="9"/>
                                        </p:tgtEl>
                                        <p:attrNameLst>
                                          <p:attrName>ppt_h</p:attrName>
                                        </p:attrNameLst>
                                      </p:cBhvr>
                                      <p:tavLst>
                                        <p:tav tm="0">
                                          <p:val>
                                            <p:strVal val="4*#ppt_h"/>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500"/>
                            </p:stCondLst>
                            <p:childTnLst>
                              <p:par>
                                <p:cTn id="18" presetID="23" presetClass="entr" presetSubtype="3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strVal val="4*#ppt_w"/>
                                          </p:val>
                                        </p:tav>
                                        <p:tav tm="100000">
                                          <p:val>
                                            <p:strVal val="#ppt_w"/>
                                          </p:val>
                                        </p:tav>
                                      </p:tavLst>
                                    </p:anim>
                                    <p:anim calcmode="lin" valueType="num">
                                      <p:cBhvr>
                                        <p:cTn id="21" dur="500" fill="hold"/>
                                        <p:tgtEl>
                                          <p:spTgt spid="3"/>
                                        </p:tgtEl>
                                        <p:attrNameLst>
                                          <p:attrName>ppt_h</p:attrName>
                                        </p:attrNameLst>
                                      </p:cBhvr>
                                      <p:tavLst>
                                        <p:tav tm="0">
                                          <p:val>
                                            <p:strVal val="4*#ppt_h"/>
                                          </p:val>
                                        </p:tav>
                                        <p:tav tm="100000">
                                          <p:val>
                                            <p:strVal val="#ppt_h"/>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2500"/>
                            </p:stCondLst>
                            <p:childTnLst>
                              <p:par>
                                <p:cTn id="27" presetID="23" presetClass="entr" presetSubtype="32"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strVal val="4*#ppt_w"/>
                                          </p:val>
                                        </p:tav>
                                        <p:tav tm="100000">
                                          <p:val>
                                            <p:strVal val="#ppt_w"/>
                                          </p:val>
                                        </p:tav>
                                      </p:tavLst>
                                    </p:anim>
                                    <p:anim calcmode="lin" valueType="num">
                                      <p:cBhvr>
                                        <p:cTn id="30" dur="500" fill="hold"/>
                                        <p:tgtEl>
                                          <p:spTgt spid="5"/>
                                        </p:tgtEl>
                                        <p:attrNameLst>
                                          <p:attrName>ppt_h</p:attrName>
                                        </p:attrNameLst>
                                      </p:cBhvr>
                                      <p:tavLst>
                                        <p:tav tm="0">
                                          <p:val>
                                            <p:strVal val="4*#ppt_h"/>
                                          </p:val>
                                        </p:tav>
                                        <p:tav tm="100000">
                                          <p:val>
                                            <p:strVal val="#ppt_h"/>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3500"/>
                            </p:stCondLst>
                            <p:childTnLst>
                              <p:par>
                                <p:cTn id="36" presetID="23" presetClass="entr" presetSubtype="32"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strVal val="4*#ppt_w"/>
                                          </p:val>
                                        </p:tav>
                                        <p:tav tm="100000">
                                          <p:val>
                                            <p:strVal val="#ppt_w"/>
                                          </p:val>
                                        </p:tav>
                                      </p:tavLst>
                                    </p:anim>
                                    <p:anim calcmode="lin" valueType="num">
                                      <p:cBhvr>
                                        <p:cTn id="39" dur="500" fill="hold"/>
                                        <p:tgtEl>
                                          <p:spTgt spid="7"/>
                                        </p:tgtEl>
                                        <p:attrNameLst>
                                          <p:attrName>ppt_h</p:attrName>
                                        </p:attrNameLst>
                                      </p:cBhvr>
                                      <p:tavLst>
                                        <p:tav tm="0">
                                          <p:val>
                                            <p:strVal val="4*#ppt_h"/>
                                          </p:val>
                                        </p:tav>
                                        <p:tav tm="100000">
                                          <p:val>
                                            <p:strVal val="#ppt_h"/>
                                          </p:val>
                                        </p:tav>
                                      </p:tavLst>
                                    </p:anim>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1000"/>
                                        <p:tgtEl>
                                          <p:spTgt spid="28"/>
                                        </p:tgtEl>
                                      </p:cBhvr>
                                    </p:animEffect>
                                    <p:anim calcmode="lin" valueType="num">
                                      <p:cBhvr>
                                        <p:cTn id="54" dur="1000" fill="hold"/>
                                        <p:tgtEl>
                                          <p:spTgt spid="28"/>
                                        </p:tgtEl>
                                        <p:attrNameLst>
                                          <p:attrName>ppt_x</p:attrName>
                                        </p:attrNameLst>
                                      </p:cBhvr>
                                      <p:tavLst>
                                        <p:tav tm="0">
                                          <p:val>
                                            <p:strVal val="#ppt_x"/>
                                          </p:val>
                                        </p:tav>
                                        <p:tav tm="100000">
                                          <p:val>
                                            <p:strVal val="#ppt_x"/>
                                          </p:val>
                                        </p:tav>
                                      </p:tavLst>
                                    </p:anim>
                                    <p:anim calcmode="lin" valueType="num">
                                      <p:cBhvr>
                                        <p:cTn id="55" dur="1000" fill="hold"/>
                                        <p:tgtEl>
                                          <p:spTgt spid="28"/>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42" presetClass="entr" presetSubtype="0"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1000"/>
                                        <p:tgtEl>
                                          <p:spTgt spid="10"/>
                                        </p:tgtEl>
                                      </p:cBhvr>
                                    </p:animEffect>
                                    <p:anim calcmode="lin" valueType="num">
                                      <p:cBhvr>
                                        <p:cTn id="70" dur="1000" fill="hold"/>
                                        <p:tgtEl>
                                          <p:spTgt spid="10"/>
                                        </p:tgtEl>
                                        <p:attrNameLst>
                                          <p:attrName>ppt_x</p:attrName>
                                        </p:attrNameLst>
                                      </p:cBhvr>
                                      <p:tavLst>
                                        <p:tav tm="0">
                                          <p:val>
                                            <p:strVal val="#ppt_x"/>
                                          </p:val>
                                        </p:tav>
                                        <p:tav tm="100000">
                                          <p:val>
                                            <p:strVal val="#ppt_x"/>
                                          </p:val>
                                        </p:tav>
                                      </p:tavLst>
                                    </p:anim>
                                    <p:anim calcmode="lin" valueType="num">
                                      <p:cBhvr>
                                        <p:cTn id="71" dur="1000" fill="hold"/>
                                        <p:tgtEl>
                                          <p:spTgt spid="10"/>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0"/>
                                        <p:tgtEl>
                                          <p:spTgt spid="22"/>
                                        </p:tgtEl>
                                      </p:cBhvr>
                                    </p:animEffect>
                                    <p:anim calcmode="lin" valueType="num">
                                      <p:cBhvr>
                                        <p:cTn id="80" dur="1000" fill="hold"/>
                                        <p:tgtEl>
                                          <p:spTgt spid="22"/>
                                        </p:tgtEl>
                                        <p:attrNameLst>
                                          <p:attrName>ppt_x</p:attrName>
                                        </p:attrNameLst>
                                      </p:cBhvr>
                                      <p:tavLst>
                                        <p:tav tm="0">
                                          <p:val>
                                            <p:strVal val="#ppt_x"/>
                                          </p:val>
                                        </p:tav>
                                        <p:tav tm="100000">
                                          <p:val>
                                            <p:strVal val="#ppt_x"/>
                                          </p:val>
                                        </p:tav>
                                      </p:tavLst>
                                    </p:anim>
                                    <p:anim calcmode="lin" valueType="num">
                                      <p:cBhvr>
                                        <p:cTn id="8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p:nvPr/>
        </p:nvSpPr>
        <p:spPr>
          <a:xfrm>
            <a:off x="723416" y="1296544"/>
            <a:ext cx="2258318" cy="2692864"/>
          </a:xfrm>
          <a:prstGeom prst="rect">
            <a:avLst/>
          </a:prstGeom>
          <a:noFill/>
          <a:ln w="12700" cap="sq">
            <a:noFill/>
          </a:ln>
          <a:effectLst/>
        </p:spPr>
        <p:style>
          <a:lnRef idx="2">
            <a:schemeClr val="accent1">
              <a:shade val="50000"/>
            </a:schemeClr>
          </a:lnRef>
          <a:fillRef idx="1">
            <a:schemeClr val="accent1"/>
          </a:fillRef>
          <a:effectRef idx="0">
            <a:schemeClr val="accent1"/>
          </a:effectRef>
          <a:fontRef idx="minor">
            <a:schemeClr val="lt1"/>
          </a:fontRef>
        </p:style>
        <p:txBody>
          <a:bodyPr lIns="67394" tIns="33697" rIns="67394" bIns="33697" rtlCol="0" anchor="ctr"/>
          <a:lstStyle/>
          <a:p>
            <a:pPr algn="ctr"/>
            <a:endParaRPr lang="id-ID" dirty="0">
              <a:cs typeface="+mn-ea"/>
              <a:sym typeface="+mn-lt"/>
            </a:endParaRPr>
          </a:p>
        </p:txBody>
      </p:sp>
      <p:sp>
        <p:nvSpPr>
          <p:cNvPr id="3" name="Rectangle 21"/>
          <p:cNvSpPr/>
          <p:nvPr/>
        </p:nvSpPr>
        <p:spPr>
          <a:xfrm>
            <a:off x="723416" y="1538067"/>
            <a:ext cx="2258318" cy="960458"/>
          </a:xfrm>
          <a:prstGeom prst="rect">
            <a:avLst/>
          </a:prstGeom>
          <a:solidFill>
            <a:srgbClr val="CBBD99"/>
          </a:solidFill>
          <a:ln>
            <a:noFill/>
          </a:ln>
        </p:spPr>
        <p:txBody>
          <a:bodyPr vert="horz" wrap="square" lIns="89858" tIns="44929" rIns="89858" bIns="44929" numCol="1" anchor="t" anchorCtr="0" compatLnSpc="1"/>
          <a:lstStyle/>
          <a:p>
            <a:endParaRPr lang="id-ID" dirty="0">
              <a:solidFill>
                <a:schemeClr val="tx1"/>
              </a:solidFill>
              <a:cs typeface="+mn-ea"/>
              <a:sym typeface="+mn-lt"/>
            </a:endParaRPr>
          </a:p>
        </p:txBody>
      </p:sp>
      <p:sp>
        <p:nvSpPr>
          <p:cNvPr id="4" name="Rectangle 22"/>
          <p:cNvSpPr/>
          <p:nvPr/>
        </p:nvSpPr>
        <p:spPr>
          <a:xfrm>
            <a:off x="723416" y="1296544"/>
            <a:ext cx="2258318" cy="256016"/>
          </a:xfrm>
          <a:prstGeom prst="rect">
            <a:avLst/>
          </a:prstGeom>
          <a:solidFill>
            <a:schemeClr val="tx1">
              <a:alpha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67394" tIns="33697" rIns="67394" bIns="33697" rtlCol="0" anchor="ctr"/>
          <a:lstStyle/>
          <a:p>
            <a:pPr algn="ctr"/>
            <a:endParaRPr lang="id-ID" dirty="0">
              <a:cs typeface="+mn-ea"/>
              <a:sym typeface="+mn-lt"/>
            </a:endParaRPr>
          </a:p>
        </p:txBody>
      </p:sp>
      <p:sp>
        <p:nvSpPr>
          <p:cNvPr id="5" name="Rectangle 23"/>
          <p:cNvSpPr/>
          <p:nvPr/>
        </p:nvSpPr>
        <p:spPr>
          <a:xfrm>
            <a:off x="723416" y="1282051"/>
            <a:ext cx="2258318" cy="256016"/>
          </a:xfrm>
          <a:prstGeom prst="rect">
            <a:avLst/>
          </a:prstGeom>
          <a:solidFill>
            <a:srgbClr val="CBBD99"/>
          </a:solidFill>
          <a:ln>
            <a:noFill/>
          </a:ln>
        </p:spPr>
        <p:txBody>
          <a:bodyPr vert="horz" wrap="square" lIns="89858" tIns="44929" rIns="89858" bIns="44929" numCol="1" anchor="t" anchorCtr="0" compatLnSpc="1"/>
          <a:lstStyle/>
          <a:p>
            <a:endParaRPr lang="id-ID" dirty="0">
              <a:solidFill>
                <a:schemeClr val="tx1"/>
              </a:solidFill>
              <a:cs typeface="+mn-ea"/>
              <a:sym typeface="+mn-lt"/>
            </a:endParaRPr>
          </a:p>
        </p:txBody>
      </p:sp>
      <p:sp>
        <p:nvSpPr>
          <p:cNvPr id="6" name="TextBox 5"/>
          <p:cNvSpPr txBox="1"/>
          <p:nvPr/>
        </p:nvSpPr>
        <p:spPr>
          <a:xfrm>
            <a:off x="1340496" y="1296543"/>
            <a:ext cx="1024168" cy="237329"/>
          </a:xfrm>
          <a:prstGeom prst="rect">
            <a:avLst/>
          </a:prstGeom>
          <a:noFill/>
        </p:spPr>
        <p:txBody>
          <a:bodyPr wrap="none" lIns="67394" tIns="33697" rIns="67394" bIns="33697" rtlCol="0">
            <a:spAutoFit/>
          </a:bodyPr>
          <a:lstStyle/>
          <a:p>
            <a:pPr algn="ctr"/>
            <a:r>
              <a:rPr lang="id-ID" sz="1100">
                <a:solidFill>
                  <a:schemeClr val="bg1"/>
                </a:solidFill>
                <a:cs typeface="+mn-ea"/>
                <a:sym typeface="+mn-lt"/>
              </a:rPr>
              <a:t>Regular Hosting</a:t>
            </a:r>
            <a:endParaRPr lang="id-ID" sz="1100" dirty="0">
              <a:solidFill>
                <a:schemeClr val="bg1"/>
              </a:solidFill>
              <a:cs typeface="+mn-ea"/>
              <a:sym typeface="+mn-lt"/>
            </a:endParaRPr>
          </a:p>
        </p:txBody>
      </p:sp>
      <p:sp>
        <p:nvSpPr>
          <p:cNvPr id="7" name="TextBox 6"/>
          <p:cNvSpPr txBox="1"/>
          <p:nvPr/>
        </p:nvSpPr>
        <p:spPr>
          <a:xfrm>
            <a:off x="1555293" y="1504725"/>
            <a:ext cx="594564" cy="668216"/>
          </a:xfrm>
          <a:prstGeom prst="rect">
            <a:avLst/>
          </a:prstGeom>
          <a:noFill/>
        </p:spPr>
        <p:txBody>
          <a:bodyPr wrap="none" lIns="67394" tIns="33697" rIns="67394" bIns="33697" rtlCol="0">
            <a:spAutoFit/>
          </a:bodyPr>
          <a:lstStyle/>
          <a:p>
            <a:pPr algn="ctr"/>
            <a:r>
              <a:rPr lang="id-ID" sz="3900" b="1" dirty="0">
                <a:solidFill>
                  <a:schemeClr val="bg1"/>
                </a:solidFill>
                <a:cs typeface="+mn-ea"/>
                <a:sym typeface="+mn-lt"/>
              </a:rPr>
              <a:t>10</a:t>
            </a:r>
          </a:p>
        </p:txBody>
      </p:sp>
      <p:sp>
        <p:nvSpPr>
          <p:cNvPr id="8" name="TextBox 7"/>
          <p:cNvSpPr txBox="1"/>
          <p:nvPr/>
        </p:nvSpPr>
        <p:spPr>
          <a:xfrm>
            <a:off x="2036730" y="1673821"/>
            <a:ext cx="392586" cy="375829"/>
          </a:xfrm>
          <a:prstGeom prst="rect">
            <a:avLst/>
          </a:prstGeom>
          <a:noFill/>
        </p:spPr>
        <p:txBody>
          <a:bodyPr wrap="none" lIns="67394" tIns="33697" rIns="67394" bIns="33697" rtlCol="0">
            <a:spAutoFit/>
          </a:bodyPr>
          <a:lstStyle/>
          <a:p>
            <a:pPr algn="ctr"/>
            <a:r>
              <a:rPr lang="id-ID" sz="2000" b="1" dirty="0">
                <a:solidFill>
                  <a:schemeClr val="bg1"/>
                </a:solidFill>
                <a:cs typeface="+mn-ea"/>
                <a:sym typeface="+mn-lt"/>
              </a:rPr>
              <a:t>$</a:t>
            </a:r>
          </a:p>
        </p:txBody>
      </p:sp>
      <p:sp>
        <p:nvSpPr>
          <p:cNvPr id="9" name="TextBox 8"/>
          <p:cNvSpPr txBox="1"/>
          <p:nvPr/>
        </p:nvSpPr>
        <p:spPr>
          <a:xfrm>
            <a:off x="1464726" y="2155397"/>
            <a:ext cx="775703" cy="252718"/>
          </a:xfrm>
          <a:prstGeom prst="rect">
            <a:avLst/>
          </a:prstGeom>
          <a:noFill/>
        </p:spPr>
        <p:txBody>
          <a:bodyPr wrap="none" lIns="67394" tIns="33697" rIns="67394" bIns="33697" rtlCol="0">
            <a:spAutoFit/>
          </a:bodyPr>
          <a:lstStyle/>
          <a:p>
            <a:pPr algn="ctr"/>
            <a:r>
              <a:rPr lang="id-ID" sz="1200" i="1" dirty="0">
                <a:solidFill>
                  <a:schemeClr val="bg1"/>
                </a:solidFill>
                <a:cs typeface="+mn-ea"/>
                <a:sym typeface="+mn-lt"/>
              </a:rPr>
              <a:t>per month</a:t>
            </a:r>
          </a:p>
        </p:txBody>
      </p:sp>
      <p:sp>
        <p:nvSpPr>
          <p:cNvPr id="10" name="Rectangle 29"/>
          <p:cNvSpPr/>
          <p:nvPr/>
        </p:nvSpPr>
        <p:spPr>
          <a:xfrm>
            <a:off x="1223459" y="3748016"/>
            <a:ext cx="1258239" cy="305529"/>
          </a:xfrm>
          <a:prstGeom prst="rect">
            <a:avLst/>
          </a:prstGeom>
          <a:solidFill>
            <a:srgbClr val="CBBD99"/>
          </a:solidFill>
          <a:ln>
            <a:noFill/>
          </a:ln>
        </p:spPr>
        <p:txBody>
          <a:bodyPr vert="horz" wrap="square" lIns="89858" tIns="44929" rIns="89858" bIns="44929" numCol="1" anchor="t" anchorCtr="0" compatLnSpc="1"/>
          <a:lstStyle/>
          <a:p>
            <a:pPr algn="ctr"/>
            <a:r>
              <a:rPr lang="id-ID" altLang="zh-CN" sz="1200" dirty="0">
                <a:solidFill>
                  <a:schemeClr val="bg1"/>
                </a:solidFill>
                <a:cs typeface="+mn-ea"/>
                <a:sym typeface="+mn-lt"/>
              </a:rPr>
              <a:t>More Detail</a:t>
            </a:r>
          </a:p>
        </p:txBody>
      </p:sp>
      <p:sp>
        <p:nvSpPr>
          <p:cNvPr id="11" name="Rectangle 31"/>
          <p:cNvSpPr/>
          <p:nvPr/>
        </p:nvSpPr>
        <p:spPr>
          <a:xfrm>
            <a:off x="3323244" y="1296544"/>
            <a:ext cx="2396221" cy="2850572"/>
          </a:xfrm>
          <a:prstGeom prst="rect">
            <a:avLst/>
          </a:prstGeom>
          <a:noFill/>
          <a:ln w="12700" cap="sq">
            <a:noFill/>
          </a:ln>
          <a:effectLst/>
        </p:spPr>
        <p:style>
          <a:lnRef idx="2">
            <a:schemeClr val="accent1">
              <a:shade val="50000"/>
            </a:schemeClr>
          </a:lnRef>
          <a:fillRef idx="1">
            <a:schemeClr val="accent1"/>
          </a:fillRef>
          <a:effectRef idx="0">
            <a:schemeClr val="accent1"/>
          </a:effectRef>
          <a:fontRef idx="minor">
            <a:schemeClr val="lt1"/>
          </a:fontRef>
        </p:style>
        <p:txBody>
          <a:bodyPr lIns="67394" tIns="33697" rIns="67394" bIns="33697" rtlCol="0" anchor="ctr"/>
          <a:lstStyle/>
          <a:p>
            <a:pPr algn="ctr"/>
            <a:endParaRPr lang="id-ID" dirty="0">
              <a:cs typeface="+mn-ea"/>
              <a:sym typeface="+mn-lt"/>
            </a:endParaRPr>
          </a:p>
        </p:txBody>
      </p:sp>
      <p:sp>
        <p:nvSpPr>
          <p:cNvPr id="12" name="Rectangle 32"/>
          <p:cNvSpPr/>
          <p:nvPr/>
        </p:nvSpPr>
        <p:spPr>
          <a:xfrm>
            <a:off x="3323244" y="1538067"/>
            <a:ext cx="2396221" cy="960458"/>
          </a:xfrm>
          <a:prstGeom prst="rect">
            <a:avLst/>
          </a:prstGeom>
          <a:solidFill>
            <a:srgbClr val="AC955C"/>
          </a:solidFill>
          <a:ln>
            <a:noFill/>
          </a:ln>
        </p:spPr>
        <p:txBody>
          <a:bodyPr vert="horz" wrap="square" lIns="89858" tIns="44929" rIns="89858" bIns="44929" numCol="1" anchor="t" anchorCtr="0" compatLnSpc="1"/>
          <a:lstStyle/>
          <a:p>
            <a:endParaRPr lang="id-ID" dirty="0">
              <a:solidFill>
                <a:schemeClr val="tx1"/>
              </a:solidFill>
              <a:cs typeface="+mn-ea"/>
              <a:sym typeface="+mn-lt"/>
            </a:endParaRPr>
          </a:p>
        </p:txBody>
      </p:sp>
      <p:sp>
        <p:nvSpPr>
          <p:cNvPr id="13" name="Rectangle 33"/>
          <p:cNvSpPr/>
          <p:nvPr/>
        </p:nvSpPr>
        <p:spPr>
          <a:xfrm>
            <a:off x="3323244" y="1296544"/>
            <a:ext cx="2396221" cy="256016"/>
          </a:xfrm>
          <a:prstGeom prst="rect">
            <a:avLst/>
          </a:prstGeom>
          <a:solidFill>
            <a:schemeClr val="tx1">
              <a:alpha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67394" tIns="33697" rIns="67394" bIns="33697" rtlCol="0" anchor="ctr"/>
          <a:lstStyle/>
          <a:p>
            <a:pPr algn="ctr"/>
            <a:endParaRPr lang="id-ID" dirty="0">
              <a:cs typeface="+mn-ea"/>
              <a:sym typeface="+mn-lt"/>
            </a:endParaRPr>
          </a:p>
        </p:txBody>
      </p:sp>
      <p:sp>
        <p:nvSpPr>
          <p:cNvPr id="14" name="Rectangle 34"/>
          <p:cNvSpPr/>
          <p:nvPr/>
        </p:nvSpPr>
        <p:spPr>
          <a:xfrm>
            <a:off x="3323244" y="1146225"/>
            <a:ext cx="2396221" cy="391843"/>
          </a:xfrm>
          <a:prstGeom prst="rect">
            <a:avLst/>
          </a:prstGeom>
          <a:solidFill>
            <a:srgbClr val="AC955C"/>
          </a:solidFill>
          <a:ln>
            <a:noFill/>
          </a:ln>
        </p:spPr>
        <p:txBody>
          <a:bodyPr vert="horz" wrap="square" lIns="89858" tIns="44929" rIns="89858" bIns="44929" numCol="1" anchor="t" anchorCtr="0" compatLnSpc="1"/>
          <a:lstStyle/>
          <a:p>
            <a:endParaRPr lang="id-ID" dirty="0">
              <a:solidFill>
                <a:schemeClr val="tx1"/>
              </a:solidFill>
              <a:cs typeface="+mn-ea"/>
              <a:sym typeface="+mn-lt"/>
            </a:endParaRPr>
          </a:p>
        </p:txBody>
      </p:sp>
      <p:sp>
        <p:nvSpPr>
          <p:cNvPr id="15" name="TextBox 14"/>
          <p:cNvSpPr txBox="1"/>
          <p:nvPr/>
        </p:nvSpPr>
        <p:spPr>
          <a:xfrm>
            <a:off x="4029613" y="1217730"/>
            <a:ext cx="983491" cy="237329"/>
          </a:xfrm>
          <a:prstGeom prst="rect">
            <a:avLst/>
          </a:prstGeom>
          <a:noFill/>
        </p:spPr>
        <p:txBody>
          <a:bodyPr wrap="square" lIns="67394" tIns="33697" rIns="67394" bIns="33697" rtlCol="0">
            <a:spAutoFit/>
          </a:bodyPr>
          <a:lstStyle/>
          <a:p>
            <a:pPr algn="ctr"/>
            <a:r>
              <a:rPr lang="id-ID" sz="1100" dirty="0">
                <a:solidFill>
                  <a:schemeClr val="bg1"/>
                </a:solidFill>
                <a:cs typeface="+mn-ea"/>
                <a:sym typeface="+mn-lt"/>
              </a:rPr>
              <a:t>Pro Hosting</a:t>
            </a:r>
          </a:p>
        </p:txBody>
      </p:sp>
      <p:sp>
        <p:nvSpPr>
          <p:cNvPr id="16" name="TextBox 15"/>
          <p:cNvSpPr txBox="1"/>
          <p:nvPr/>
        </p:nvSpPr>
        <p:spPr>
          <a:xfrm>
            <a:off x="4119187" y="1504725"/>
            <a:ext cx="804341" cy="671065"/>
          </a:xfrm>
          <a:prstGeom prst="rect">
            <a:avLst/>
          </a:prstGeom>
          <a:noFill/>
        </p:spPr>
        <p:txBody>
          <a:bodyPr wrap="square" lIns="67394" tIns="33697" rIns="67394" bIns="33697" rtlCol="0">
            <a:spAutoFit/>
          </a:bodyPr>
          <a:lstStyle/>
          <a:p>
            <a:pPr algn="ctr"/>
            <a:r>
              <a:rPr lang="id-ID" sz="3900" b="1">
                <a:solidFill>
                  <a:schemeClr val="bg1"/>
                </a:solidFill>
                <a:cs typeface="+mn-ea"/>
                <a:sym typeface="+mn-lt"/>
              </a:rPr>
              <a:t>20</a:t>
            </a:r>
            <a:endParaRPr lang="id-ID" sz="3900" b="1" dirty="0">
              <a:solidFill>
                <a:schemeClr val="bg1"/>
              </a:solidFill>
              <a:cs typeface="+mn-ea"/>
              <a:sym typeface="+mn-lt"/>
            </a:endParaRPr>
          </a:p>
        </p:txBody>
      </p:sp>
      <p:sp>
        <p:nvSpPr>
          <p:cNvPr id="17" name="TextBox 16"/>
          <p:cNvSpPr txBox="1"/>
          <p:nvPr/>
        </p:nvSpPr>
        <p:spPr>
          <a:xfrm>
            <a:off x="4746593" y="1673821"/>
            <a:ext cx="310419" cy="375829"/>
          </a:xfrm>
          <a:prstGeom prst="rect">
            <a:avLst/>
          </a:prstGeom>
          <a:noFill/>
        </p:spPr>
        <p:txBody>
          <a:bodyPr wrap="square" lIns="67394" tIns="33697" rIns="67394" bIns="33697" rtlCol="0">
            <a:spAutoFit/>
          </a:bodyPr>
          <a:lstStyle/>
          <a:p>
            <a:pPr algn="ctr"/>
            <a:r>
              <a:rPr lang="id-ID" sz="2000" b="1" dirty="0">
                <a:solidFill>
                  <a:schemeClr val="bg1"/>
                </a:solidFill>
                <a:cs typeface="+mn-ea"/>
                <a:sym typeface="+mn-lt"/>
              </a:rPr>
              <a:t>$</a:t>
            </a:r>
          </a:p>
        </p:txBody>
      </p:sp>
      <p:sp>
        <p:nvSpPr>
          <p:cNvPr id="18" name="TextBox 17"/>
          <p:cNvSpPr txBox="1"/>
          <p:nvPr/>
        </p:nvSpPr>
        <p:spPr>
          <a:xfrm>
            <a:off x="4043005" y="2155397"/>
            <a:ext cx="956702" cy="252718"/>
          </a:xfrm>
          <a:prstGeom prst="rect">
            <a:avLst/>
          </a:prstGeom>
          <a:noFill/>
        </p:spPr>
        <p:txBody>
          <a:bodyPr wrap="square" lIns="67394" tIns="33697" rIns="67394" bIns="33697" rtlCol="0">
            <a:spAutoFit/>
          </a:bodyPr>
          <a:lstStyle/>
          <a:p>
            <a:pPr algn="ctr"/>
            <a:r>
              <a:rPr lang="id-ID" sz="1200" i="1" dirty="0">
                <a:solidFill>
                  <a:schemeClr val="bg1"/>
                </a:solidFill>
                <a:cs typeface="+mn-ea"/>
                <a:sym typeface="+mn-lt"/>
              </a:rPr>
              <a:t>per month</a:t>
            </a:r>
          </a:p>
        </p:txBody>
      </p:sp>
      <p:sp>
        <p:nvSpPr>
          <p:cNvPr id="19" name="Rectangle 39"/>
          <p:cNvSpPr/>
          <p:nvPr/>
        </p:nvSpPr>
        <p:spPr>
          <a:xfrm>
            <a:off x="3853820" y="3748016"/>
            <a:ext cx="1335074" cy="305529"/>
          </a:xfrm>
          <a:prstGeom prst="rect">
            <a:avLst/>
          </a:prstGeom>
          <a:solidFill>
            <a:srgbClr val="AC955C"/>
          </a:solidFill>
          <a:ln>
            <a:noFill/>
          </a:ln>
        </p:spPr>
        <p:txBody>
          <a:bodyPr vert="horz" wrap="square" lIns="89858" tIns="44929" rIns="89858" bIns="44929" numCol="1" anchor="t" anchorCtr="0" compatLnSpc="1"/>
          <a:lstStyle/>
          <a:p>
            <a:pPr algn="ctr"/>
            <a:r>
              <a:rPr lang="id-ID" altLang="zh-CN" sz="1200">
                <a:solidFill>
                  <a:schemeClr val="bg1"/>
                </a:solidFill>
                <a:cs typeface="+mn-ea"/>
                <a:sym typeface="+mn-lt"/>
              </a:rPr>
              <a:t>More Detail</a:t>
            </a:r>
          </a:p>
        </p:txBody>
      </p:sp>
      <p:sp>
        <p:nvSpPr>
          <p:cNvPr id="20" name="Rectangle 41"/>
          <p:cNvSpPr/>
          <p:nvPr/>
        </p:nvSpPr>
        <p:spPr>
          <a:xfrm>
            <a:off x="6089584" y="1296544"/>
            <a:ext cx="2258318" cy="2692864"/>
          </a:xfrm>
          <a:prstGeom prst="rect">
            <a:avLst/>
          </a:prstGeom>
          <a:noFill/>
          <a:ln w="12700" cap="sq">
            <a:noFill/>
          </a:ln>
          <a:effectLst/>
        </p:spPr>
        <p:style>
          <a:lnRef idx="2">
            <a:schemeClr val="accent1">
              <a:shade val="50000"/>
            </a:schemeClr>
          </a:lnRef>
          <a:fillRef idx="1">
            <a:schemeClr val="accent1"/>
          </a:fillRef>
          <a:effectRef idx="0">
            <a:schemeClr val="accent1"/>
          </a:effectRef>
          <a:fontRef idx="minor">
            <a:schemeClr val="lt1"/>
          </a:fontRef>
        </p:style>
        <p:txBody>
          <a:bodyPr lIns="67394" tIns="33697" rIns="67394" bIns="33697" rtlCol="0" anchor="ctr"/>
          <a:lstStyle/>
          <a:p>
            <a:pPr algn="ctr"/>
            <a:endParaRPr lang="id-ID" dirty="0">
              <a:cs typeface="+mn-ea"/>
              <a:sym typeface="+mn-lt"/>
            </a:endParaRPr>
          </a:p>
        </p:txBody>
      </p:sp>
      <p:sp>
        <p:nvSpPr>
          <p:cNvPr id="21" name="Rectangle 42"/>
          <p:cNvSpPr/>
          <p:nvPr/>
        </p:nvSpPr>
        <p:spPr>
          <a:xfrm>
            <a:off x="6089584" y="1538067"/>
            <a:ext cx="2258318" cy="960458"/>
          </a:xfrm>
          <a:prstGeom prst="rect">
            <a:avLst/>
          </a:prstGeom>
          <a:solidFill>
            <a:srgbClr val="CBBD99"/>
          </a:solidFill>
          <a:ln>
            <a:noFill/>
          </a:ln>
        </p:spPr>
        <p:txBody>
          <a:bodyPr vert="horz" wrap="square" lIns="89858" tIns="44929" rIns="89858" bIns="44929" numCol="1" anchor="t" anchorCtr="0" compatLnSpc="1"/>
          <a:lstStyle/>
          <a:p>
            <a:endParaRPr lang="id-ID" dirty="0">
              <a:solidFill>
                <a:schemeClr val="tx1"/>
              </a:solidFill>
              <a:cs typeface="+mn-ea"/>
              <a:sym typeface="+mn-lt"/>
            </a:endParaRPr>
          </a:p>
        </p:txBody>
      </p:sp>
      <p:sp>
        <p:nvSpPr>
          <p:cNvPr id="22" name="Rectangle 43"/>
          <p:cNvSpPr/>
          <p:nvPr/>
        </p:nvSpPr>
        <p:spPr>
          <a:xfrm>
            <a:off x="6089584" y="2498525"/>
            <a:ext cx="2258318" cy="25601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67394" tIns="33697" rIns="67394" bIns="33697" rtlCol="0" anchor="ctr"/>
          <a:lstStyle/>
          <a:p>
            <a:pPr algn="ctr"/>
            <a:endParaRPr lang="id-ID" dirty="0">
              <a:cs typeface="+mn-ea"/>
              <a:sym typeface="+mn-lt"/>
            </a:endParaRPr>
          </a:p>
        </p:txBody>
      </p:sp>
      <p:sp>
        <p:nvSpPr>
          <p:cNvPr id="23" name="Rectangle 44"/>
          <p:cNvSpPr/>
          <p:nvPr/>
        </p:nvSpPr>
        <p:spPr>
          <a:xfrm>
            <a:off x="6089584" y="1296544"/>
            <a:ext cx="2258318" cy="256016"/>
          </a:xfrm>
          <a:prstGeom prst="rect">
            <a:avLst/>
          </a:prstGeom>
          <a:solidFill>
            <a:schemeClr val="tx1">
              <a:alpha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67394" tIns="33697" rIns="67394" bIns="33697" rtlCol="0" anchor="ctr"/>
          <a:lstStyle/>
          <a:p>
            <a:pPr algn="ctr"/>
            <a:endParaRPr lang="id-ID" dirty="0">
              <a:cs typeface="+mn-ea"/>
              <a:sym typeface="+mn-lt"/>
            </a:endParaRPr>
          </a:p>
        </p:txBody>
      </p:sp>
      <p:sp>
        <p:nvSpPr>
          <p:cNvPr id="24" name="Rectangle 45"/>
          <p:cNvSpPr/>
          <p:nvPr/>
        </p:nvSpPr>
        <p:spPr>
          <a:xfrm>
            <a:off x="6089584" y="1282051"/>
            <a:ext cx="2258318" cy="256016"/>
          </a:xfrm>
          <a:prstGeom prst="rect">
            <a:avLst/>
          </a:prstGeom>
          <a:solidFill>
            <a:srgbClr val="CBBD99"/>
          </a:solidFill>
          <a:ln>
            <a:noFill/>
          </a:ln>
        </p:spPr>
        <p:txBody>
          <a:bodyPr vert="horz" wrap="square" lIns="89858" tIns="44929" rIns="89858" bIns="44929" numCol="1" anchor="t" anchorCtr="0" compatLnSpc="1"/>
          <a:lstStyle/>
          <a:p>
            <a:endParaRPr lang="id-ID" dirty="0">
              <a:solidFill>
                <a:schemeClr val="tx1"/>
              </a:solidFill>
              <a:cs typeface="+mn-ea"/>
              <a:sym typeface="+mn-lt"/>
            </a:endParaRPr>
          </a:p>
        </p:txBody>
      </p:sp>
      <p:sp>
        <p:nvSpPr>
          <p:cNvPr id="25" name="TextBox 24"/>
          <p:cNvSpPr txBox="1"/>
          <p:nvPr/>
        </p:nvSpPr>
        <p:spPr>
          <a:xfrm>
            <a:off x="6676206" y="1296543"/>
            <a:ext cx="1085082" cy="237329"/>
          </a:xfrm>
          <a:prstGeom prst="rect">
            <a:avLst/>
          </a:prstGeom>
          <a:noFill/>
        </p:spPr>
        <p:txBody>
          <a:bodyPr wrap="none" lIns="67394" tIns="33697" rIns="67394" bIns="33697" rtlCol="0">
            <a:spAutoFit/>
          </a:bodyPr>
          <a:lstStyle/>
          <a:p>
            <a:pPr algn="ctr"/>
            <a:r>
              <a:rPr lang="id-ID" sz="1100">
                <a:solidFill>
                  <a:schemeClr val="bg1"/>
                </a:solidFill>
                <a:cs typeface="+mn-ea"/>
                <a:sym typeface="+mn-lt"/>
              </a:rPr>
              <a:t>Business Hosting</a:t>
            </a:r>
            <a:endParaRPr lang="id-ID" sz="1100" dirty="0">
              <a:solidFill>
                <a:schemeClr val="bg1"/>
              </a:solidFill>
              <a:cs typeface="+mn-ea"/>
              <a:sym typeface="+mn-lt"/>
            </a:endParaRPr>
          </a:p>
        </p:txBody>
      </p:sp>
      <p:sp>
        <p:nvSpPr>
          <p:cNvPr id="26" name="TextBox 25"/>
          <p:cNvSpPr txBox="1"/>
          <p:nvPr/>
        </p:nvSpPr>
        <p:spPr>
          <a:xfrm>
            <a:off x="6880585" y="1504725"/>
            <a:ext cx="676317" cy="668216"/>
          </a:xfrm>
          <a:prstGeom prst="rect">
            <a:avLst/>
          </a:prstGeom>
          <a:noFill/>
        </p:spPr>
        <p:txBody>
          <a:bodyPr wrap="none" lIns="67394" tIns="33697" rIns="67394" bIns="33697" rtlCol="0">
            <a:spAutoFit/>
          </a:bodyPr>
          <a:lstStyle/>
          <a:p>
            <a:pPr algn="ctr"/>
            <a:r>
              <a:rPr lang="id-ID" sz="3900" b="1">
                <a:solidFill>
                  <a:schemeClr val="bg1"/>
                </a:solidFill>
                <a:cs typeface="+mn-ea"/>
                <a:sym typeface="+mn-lt"/>
              </a:rPr>
              <a:t>30</a:t>
            </a:r>
            <a:endParaRPr lang="id-ID" sz="3900" b="1" dirty="0">
              <a:solidFill>
                <a:schemeClr val="bg1"/>
              </a:solidFill>
              <a:cs typeface="+mn-ea"/>
              <a:sym typeface="+mn-lt"/>
            </a:endParaRPr>
          </a:p>
        </p:txBody>
      </p:sp>
      <p:sp>
        <p:nvSpPr>
          <p:cNvPr id="27" name="TextBox 26"/>
          <p:cNvSpPr txBox="1"/>
          <p:nvPr/>
        </p:nvSpPr>
        <p:spPr>
          <a:xfrm>
            <a:off x="7402897" y="1673821"/>
            <a:ext cx="392586" cy="375829"/>
          </a:xfrm>
          <a:prstGeom prst="rect">
            <a:avLst/>
          </a:prstGeom>
          <a:noFill/>
        </p:spPr>
        <p:txBody>
          <a:bodyPr wrap="none" lIns="67394" tIns="33697" rIns="67394" bIns="33697" rtlCol="0">
            <a:spAutoFit/>
          </a:bodyPr>
          <a:lstStyle/>
          <a:p>
            <a:pPr algn="ctr"/>
            <a:r>
              <a:rPr lang="id-ID" sz="2000" b="1" dirty="0">
                <a:solidFill>
                  <a:schemeClr val="bg1"/>
                </a:solidFill>
                <a:cs typeface="+mn-ea"/>
                <a:sym typeface="+mn-lt"/>
              </a:rPr>
              <a:t>$</a:t>
            </a:r>
          </a:p>
        </p:txBody>
      </p:sp>
      <p:sp>
        <p:nvSpPr>
          <p:cNvPr id="28" name="TextBox 27"/>
          <p:cNvSpPr txBox="1"/>
          <p:nvPr/>
        </p:nvSpPr>
        <p:spPr>
          <a:xfrm>
            <a:off x="6830894" y="2155397"/>
            <a:ext cx="775703" cy="252718"/>
          </a:xfrm>
          <a:prstGeom prst="rect">
            <a:avLst/>
          </a:prstGeom>
          <a:noFill/>
        </p:spPr>
        <p:txBody>
          <a:bodyPr wrap="none" lIns="67394" tIns="33697" rIns="67394" bIns="33697" rtlCol="0">
            <a:spAutoFit/>
          </a:bodyPr>
          <a:lstStyle/>
          <a:p>
            <a:pPr algn="ctr"/>
            <a:r>
              <a:rPr lang="id-ID" sz="1200" i="1" dirty="0">
                <a:solidFill>
                  <a:schemeClr val="bg1"/>
                </a:solidFill>
                <a:cs typeface="+mn-ea"/>
                <a:sym typeface="+mn-lt"/>
              </a:rPr>
              <a:t>per month</a:t>
            </a:r>
          </a:p>
        </p:txBody>
      </p:sp>
      <p:sp>
        <p:nvSpPr>
          <p:cNvPr id="29" name="Rectangle 50"/>
          <p:cNvSpPr/>
          <p:nvPr/>
        </p:nvSpPr>
        <p:spPr>
          <a:xfrm>
            <a:off x="6589626" y="3748016"/>
            <a:ext cx="1258239" cy="305529"/>
          </a:xfrm>
          <a:prstGeom prst="rect">
            <a:avLst/>
          </a:prstGeom>
          <a:solidFill>
            <a:srgbClr val="CBBD99"/>
          </a:solidFill>
          <a:ln>
            <a:noFill/>
          </a:ln>
        </p:spPr>
        <p:txBody>
          <a:bodyPr vert="horz" wrap="square" lIns="89858" tIns="44929" rIns="89858" bIns="44929" numCol="1" anchor="t" anchorCtr="0" compatLnSpc="1"/>
          <a:lstStyle/>
          <a:p>
            <a:pPr algn="ctr"/>
            <a:r>
              <a:rPr lang="id-ID" altLang="zh-CN" sz="1200">
                <a:solidFill>
                  <a:schemeClr val="bg1"/>
                </a:solidFill>
                <a:cs typeface="+mn-ea"/>
                <a:sym typeface="+mn-lt"/>
              </a:rPr>
              <a:t>More Detail</a:t>
            </a:r>
          </a:p>
        </p:txBody>
      </p:sp>
      <p:sp>
        <p:nvSpPr>
          <p:cNvPr id="30" name="Content Placeholder 2"/>
          <p:cNvSpPr txBox="1"/>
          <p:nvPr/>
        </p:nvSpPr>
        <p:spPr>
          <a:xfrm>
            <a:off x="873546" y="2649960"/>
            <a:ext cx="1958058" cy="1064066"/>
          </a:xfrm>
          <a:prstGeom prst="rect">
            <a:avLst/>
          </a:prstGeom>
          <a:noFill/>
        </p:spPr>
        <p:txBody>
          <a:bodyPr vert="horz" lIns="67394" tIns="33697" rIns="67394" bIns="33697"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spcAft>
                <a:spcPts val="590"/>
              </a:spcAft>
              <a:buNone/>
            </a:pPr>
            <a:r>
              <a:rPr lang="zh-CN" altLang="en-US" sz="1200" dirty="0">
                <a:solidFill>
                  <a:schemeClr val="bg1">
                    <a:lumMod val="85000"/>
                  </a:schemeClr>
                </a:solidFill>
                <a:cs typeface="+mn-ea"/>
                <a:sym typeface="+mn-lt"/>
              </a:rPr>
              <a:t>您的内容打在这里，或者通过复制您的文本后，在此框中选择粘贴，并选择只保留文字。</a:t>
            </a:r>
            <a:endParaRPr lang="id-ID" altLang="zh-CN" sz="1200" dirty="0">
              <a:solidFill>
                <a:schemeClr val="bg1">
                  <a:lumMod val="85000"/>
                </a:schemeClr>
              </a:solidFill>
              <a:cs typeface="+mn-ea"/>
              <a:sym typeface="+mn-lt"/>
            </a:endParaRPr>
          </a:p>
        </p:txBody>
      </p:sp>
      <p:sp>
        <p:nvSpPr>
          <p:cNvPr id="31" name="Content Placeholder 2"/>
          <p:cNvSpPr txBox="1"/>
          <p:nvPr/>
        </p:nvSpPr>
        <p:spPr>
          <a:xfrm>
            <a:off x="3482542" y="2649960"/>
            <a:ext cx="2077624" cy="1064066"/>
          </a:xfrm>
          <a:prstGeom prst="rect">
            <a:avLst/>
          </a:prstGeom>
          <a:noFill/>
        </p:spPr>
        <p:txBody>
          <a:bodyPr vert="horz" lIns="67394" tIns="33697" rIns="67394" bIns="33697"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spcAft>
                <a:spcPts val="590"/>
              </a:spcAft>
              <a:buNone/>
            </a:pPr>
            <a:r>
              <a:rPr lang="zh-CN" altLang="en-US" sz="1200" dirty="0">
                <a:solidFill>
                  <a:schemeClr val="bg1">
                    <a:lumMod val="85000"/>
                  </a:schemeClr>
                </a:solidFill>
                <a:cs typeface="+mn-ea"/>
                <a:sym typeface="+mn-lt"/>
              </a:rPr>
              <a:t>您的内容打在这里，或者通过复制您的文本后，在此框中选择粘贴，并选择只保留文字。</a:t>
            </a:r>
            <a:endParaRPr lang="id-ID" altLang="zh-CN" sz="1200" dirty="0">
              <a:solidFill>
                <a:schemeClr val="bg1">
                  <a:lumMod val="85000"/>
                </a:schemeClr>
              </a:solidFill>
              <a:cs typeface="+mn-ea"/>
              <a:sym typeface="+mn-lt"/>
            </a:endParaRPr>
          </a:p>
        </p:txBody>
      </p:sp>
      <p:sp>
        <p:nvSpPr>
          <p:cNvPr id="32" name="Content Placeholder 2"/>
          <p:cNvSpPr txBox="1"/>
          <p:nvPr/>
        </p:nvSpPr>
        <p:spPr>
          <a:xfrm>
            <a:off x="6239714" y="2649960"/>
            <a:ext cx="1958058" cy="1064066"/>
          </a:xfrm>
          <a:prstGeom prst="rect">
            <a:avLst/>
          </a:prstGeom>
          <a:noFill/>
        </p:spPr>
        <p:txBody>
          <a:bodyPr vert="horz" lIns="67394" tIns="33697" rIns="67394" bIns="33697"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spcAft>
                <a:spcPts val="590"/>
              </a:spcAft>
              <a:buNone/>
            </a:pPr>
            <a:r>
              <a:rPr lang="zh-CN" altLang="en-US" sz="1200" dirty="0">
                <a:solidFill>
                  <a:schemeClr val="bg1">
                    <a:lumMod val="85000"/>
                  </a:schemeClr>
                </a:solidFill>
                <a:cs typeface="+mn-ea"/>
                <a:sym typeface="+mn-lt"/>
              </a:rPr>
              <a:t>您的内容打在这里，或者通过复制您的文本后，在此框中选择粘贴，并选择只保留文字。</a:t>
            </a:r>
            <a:endParaRPr lang="id-ID" altLang="zh-CN" sz="1200" dirty="0">
              <a:solidFill>
                <a:schemeClr val="bg1">
                  <a:lumMod val="8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Tm="4782">
        <p14:gallery dir="l"/>
      </p:transition>
    </mc:Choice>
    <mc:Fallback xmlns="">
      <p:transition spd="slow" advTm="47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ppt_x"/>
                                          </p:val>
                                        </p:tav>
                                        <p:tav tm="100000">
                                          <p:val>
                                            <p:strVal val="#ppt_x"/>
                                          </p:val>
                                        </p:tav>
                                      </p:tavLst>
                                    </p:anim>
                                    <p:anim calcmode="lin" valueType="num">
                                      <p:cBhvr additive="base">
                                        <p:cTn id="65" dur="500" fill="hold"/>
                                        <p:tgtEl>
                                          <p:spTgt spid="16"/>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ppt_x"/>
                                          </p:val>
                                        </p:tav>
                                        <p:tav tm="100000">
                                          <p:val>
                                            <p:strVal val="#ppt_x"/>
                                          </p:val>
                                        </p:tav>
                                      </p:tavLst>
                                    </p:anim>
                                    <p:anim calcmode="lin" valueType="num">
                                      <p:cBhvr additive="base">
                                        <p:cTn id="69" dur="500" fill="hold"/>
                                        <p:tgtEl>
                                          <p:spTgt spid="1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fill="hold"/>
                                        <p:tgtEl>
                                          <p:spTgt spid="18"/>
                                        </p:tgtEl>
                                        <p:attrNameLst>
                                          <p:attrName>ppt_x</p:attrName>
                                        </p:attrNameLst>
                                      </p:cBhvr>
                                      <p:tavLst>
                                        <p:tav tm="0">
                                          <p:val>
                                            <p:strVal val="#ppt_x"/>
                                          </p:val>
                                        </p:tav>
                                        <p:tav tm="100000">
                                          <p:val>
                                            <p:strVal val="#ppt_x"/>
                                          </p:val>
                                        </p:tav>
                                      </p:tavLst>
                                    </p:anim>
                                    <p:anim calcmode="lin" valueType="num">
                                      <p:cBhvr additive="base">
                                        <p:cTn id="73" dur="500" fill="hold"/>
                                        <p:tgtEl>
                                          <p:spTgt spid="1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500" fill="hold"/>
                                        <p:tgtEl>
                                          <p:spTgt spid="19"/>
                                        </p:tgtEl>
                                        <p:attrNameLst>
                                          <p:attrName>ppt_x</p:attrName>
                                        </p:attrNameLst>
                                      </p:cBhvr>
                                      <p:tavLst>
                                        <p:tav tm="0">
                                          <p:val>
                                            <p:strVal val="#ppt_x"/>
                                          </p:val>
                                        </p:tav>
                                        <p:tav tm="100000">
                                          <p:val>
                                            <p:strVal val="#ppt_x"/>
                                          </p:val>
                                        </p:tav>
                                      </p:tavLst>
                                    </p:anim>
                                    <p:anim calcmode="lin" valueType="num">
                                      <p:cBhvr additive="base">
                                        <p:cTn id="77" dur="500" fill="hold"/>
                                        <p:tgtEl>
                                          <p:spTgt spid="19"/>
                                        </p:tgtEl>
                                        <p:attrNameLst>
                                          <p:attrName>ppt_y</p:attrName>
                                        </p:attrNameLst>
                                      </p:cBhvr>
                                      <p:tavLst>
                                        <p:tav tm="0">
                                          <p:val>
                                            <p:strVal val="1+#ppt_h/2"/>
                                          </p:val>
                                        </p:tav>
                                        <p:tav tm="100000">
                                          <p:val>
                                            <p:strVal val="#ppt_y"/>
                                          </p:val>
                                        </p:tav>
                                      </p:tavLst>
                                    </p:anim>
                                  </p:childTnLst>
                                </p:cTn>
                              </p:par>
                            </p:childTnLst>
                          </p:cTn>
                        </p:par>
                        <p:par>
                          <p:cTn id="78" fill="hold">
                            <p:stCondLst>
                              <p:cond delay="1000"/>
                            </p:stCondLst>
                            <p:childTnLst>
                              <p:par>
                                <p:cTn id="79" presetID="2" presetClass="entr" presetSubtype="6" fill="hold" grpId="0" nodeType="afterEffect" nodePh="1">
                                  <p:stCondLst>
                                    <p:cond delay="0"/>
                                  </p:stCondLst>
                                  <p:endCondLst>
                                    <p:cond evt="begin" delay="0">
                                      <p:tn val="79"/>
                                    </p:cond>
                                  </p:end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1+#ppt_w/2"/>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6"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1+#ppt_w/2"/>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par>
                                <p:cTn id="87" presetID="2" presetClass="entr" presetSubtype="6" fill="hold" grpId="0" nodeType="withEffect" nodePh="1">
                                  <p:stCondLst>
                                    <p:cond delay="0"/>
                                  </p:stCondLst>
                                  <p:endCondLst>
                                    <p:cond evt="begin" delay="0">
                                      <p:tn val="87"/>
                                    </p:cond>
                                  </p:end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1+#ppt_w/2"/>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par>
                                <p:cTn id="91" presetID="2" presetClass="entr" presetSubtype="6"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1+#ppt_w/2"/>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par>
                                <p:cTn id="95" presetID="2" presetClass="entr" presetSubtype="6"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1+#ppt_w/2"/>
                                          </p:val>
                                        </p:tav>
                                        <p:tav tm="100000">
                                          <p:val>
                                            <p:strVal val="#ppt_x"/>
                                          </p:val>
                                        </p:tav>
                                      </p:tavLst>
                                    </p:anim>
                                    <p:anim calcmode="lin" valueType="num">
                                      <p:cBhvr additive="base">
                                        <p:cTn id="98" dur="500" fill="hold"/>
                                        <p:tgtEl>
                                          <p:spTgt spid="24"/>
                                        </p:tgtEl>
                                        <p:attrNameLst>
                                          <p:attrName>ppt_y</p:attrName>
                                        </p:attrNameLst>
                                      </p:cBhvr>
                                      <p:tavLst>
                                        <p:tav tm="0">
                                          <p:val>
                                            <p:strVal val="1+#ppt_h/2"/>
                                          </p:val>
                                        </p:tav>
                                        <p:tav tm="100000">
                                          <p:val>
                                            <p:strVal val="#ppt_y"/>
                                          </p:val>
                                        </p:tav>
                                      </p:tavLst>
                                    </p:anim>
                                  </p:childTnLst>
                                </p:cTn>
                              </p:par>
                              <p:par>
                                <p:cTn id="99" presetID="2" presetClass="entr" presetSubtype="6"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500" fill="hold"/>
                                        <p:tgtEl>
                                          <p:spTgt spid="25"/>
                                        </p:tgtEl>
                                        <p:attrNameLst>
                                          <p:attrName>ppt_x</p:attrName>
                                        </p:attrNameLst>
                                      </p:cBhvr>
                                      <p:tavLst>
                                        <p:tav tm="0">
                                          <p:val>
                                            <p:strVal val="1+#ppt_w/2"/>
                                          </p:val>
                                        </p:tav>
                                        <p:tav tm="100000">
                                          <p:val>
                                            <p:strVal val="#ppt_x"/>
                                          </p:val>
                                        </p:tav>
                                      </p:tavLst>
                                    </p:anim>
                                    <p:anim calcmode="lin" valueType="num">
                                      <p:cBhvr additive="base">
                                        <p:cTn id="102" dur="500" fill="hold"/>
                                        <p:tgtEl>
                                          <p:spTgt spid="25"/>
                                        </p:tgtEl>
                                        <p:attrNameLst>
                                          <p:attrName>ppt_y</p:attrName>
                                        </p:attrNameLst>
                                      </p:cBhvr>
                                      <p:tavLst>
                                        <p:tav tm="0">
                                          <p:val>
                                            <p:strVal val="1+#ppt_h/2"/>
                                          </p:val>
                                        </p:tav>
                                        <p:tav tm="100000">
                                          <p:val>
                                            <p:strVal val="#ppt_y"/>
                                          </p:val>
                                        </p:tav>
                                      </p:tavLst>
                                    </p:anim>
                                  </p:childTnLst>
                                </p:cTn>
                              </p:par>
                              <p:par>
                                <p:cTn id="103" presetID="2" presetClass="entr" presetSubtype="6"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1+#ppt_w/2"/>
                                          </p:val>
                                        </p:tav>
                                        <p:tav tm="100000">
                                          <p:val>
                                            <p:strVal val="#ppt_x"/>
                                          </p:val>
                                        </p:tav>
                                      </p:tavLst>
                                    </p:anim>
                                    <p:anim calcmode="lin" valueType="num">
                                      <p:cBhvr additive="base">
                                        <p:cTn id="106" dur="500" fill="hold"/>
                                        <p:tgtEl>
                                          <p:spTgt spid="26"/>
                                        </p:tgtEl>
                                        <p:attrNameLst>
                                          <p:attrName>ppt_y</p:attrName>
                                        </p:attrNameLst>
                                      </p:cBhvr>
                                      <p:tavLst>
                                        <p:tav tm="0">
                                          <p:val>
                                            <p:strVal val="1+#ppt_h/2"/>
                                          </p:val>
                                        </p:tav>
                                        <p:tav tm="100000">
                                          <p:val>
                                            <p:strVal val="#ppt_y"/>
                                          </p:val>
                                        </p:tav>
                                      </p:tavLst>
                                    </p:anim>
                                  </p:childTnLst>
                                </p:cTn>
                              </p:par>
                              <p:par>
                                <p:cTn id="107" presetID="2" presetClass="entr" presetSubtype="6" fill="hold" grpId="0" nodeType="withEffect">
                                  <p:stCondLst>
                                    <p:cond delay="0"/>
                                  </p:stCondLst>
                                  <p:childTnLst>
                                    <p:set>
                                      <p:cBhvr>
                                        <p:cTn id="108" dur="1" fill="hold">
                                          <p:stCondLst>
                                            <p:cond delay="0"/>
                                          </p:stCondLst>
                                        </p:cTn>
                                        <p:tgtEl>
                                          <p:spTgt spid="27"/>
                                        </p:tgtEl>
                                        <p:attrNameLst>
                                          <p:attrName>style.visibility</p:attrName>
                                        </p:attrNameLst>
                                      </p:cBhvr>
                                      <p:to>
                                        <p:strVal val="visible"/>
                                      </p:to>
                                    </p:set>
                                    <p:anim calcmode="lin" valueType="num">
                                      <p:cBhvr additive="base">
                                        <p:cTn id="109" dur="500" fill="hold"/>
                                        <p:tgtEl>
                                          <p:spTgt spid="27"/>
                                        </p:tgtEl>
                                        <p:attrNameLst>
                                          <p:attrName>ppt_x</p:attrName>
                                        </p:attrNameLst>
                                      </p:cBhvr>
                                      <p:tavLst>
                                        <p:tav tm="0">
                                          <p:val>
                                            <p:strVal val="1+#ppt_w/2"/>
                                          </p:val>
                                        </p:tav>
                                        <p:tav tm="100000">
                                          <p:val>
                                            <p:strVal val="#ppt_x"/>
                                          </p:val>
                                        </p:tav>
                                      </p:tavLst>
                                    </p:anim>
                                    <p:anim calcmode="lin" valueType="num">
                                      <p:cBhvr additive="base">
                                        <p:cTn id="110" dur="500" fill="hold"/>
                                        <p:tgtEl>
                                          <p:spTgt spid="27"/>
                                        </p:tgtEl>
                                        <p:attrNameLst>
                                          <p:attrName>ppt_y</p:attrName>
                                        </p:attrNameLst>
                                      </p:cBhvr>
                                      <p:tavLst>
                                        <p:tav tm="0">
                                          <p:val>
                                            <p:strVal val="1+#ppt_h/2"/>
                                          </p:val>
                                        </p:tav>
                                        <p:tav tm="100000">
                                          <p:val>
                                            <p:strVal val="#ppt_y"/>
                                          </p:val>
                                        </p:tav>
                                      </p:tavLst>
                                    </p:anim>
                                  </p:childTnLst>
                                </p:cTn>
                              </p:par>
                              <p:par>
                                <p:cTn id="111" presetID="2" presetClass="entr" presetSubtype="6" fill="hold" grpId="0" nodeType="withEffect">
                                  <p:stCondLst>
                                    <p:cond delay="0"/>
                                  </p:stCondLst>
                                  <p:childTnLst>
                                    <p:set>
                                      <p:cBhvr>
                                        <p:cTn id="112" dur="1" fill="hold">
                                          <p:stCondLst>
                                            <p:cond delay="0"/>
                                          </p:stCondLst>
                                        </p:cTn>
                                        <p:tgtEl>
                                          <p:spTgt spid="28"/>
                                        </p:tgtEl>
                                        <p:attrNameLst>
                                          <p:attrName>style.visibility</p:attrName>
                                        </p:attrNameLst>
                                      </p:cBhvr>
                                      <p:to>
                                        <p:strVal val="visible"/>
                                      </p:to>
                                    </p:set>
                                    <p:anim calcmode="lin" valueType="num">
                                      <p:cBhvr additive="base">
                                        <p:cTn id="113" dur="500" fill="hold"/>
                                        <p:tgtEl>
                                          <p:spTgt spid="28"/>
                                        </p:tgtEl>
                                        <p:attrNameLst>
                                          <p:attrName>ppt_x</p:attrName>
                                        </p:attrNameLst>
                                      </p:cBhvr>
                                      <p:tavLst>
                                        <p:tav tm="0">
                                          <p:val>
                                            <p:strVal val="1+#ppt_w/2"/>
                                          </p:val>
                                        </p:tav>
                                        <p:tav tm="100000">
                                          <p:val>
                                            <p:strVal val="#ppt_x"/>
                                          </p:val>
                                        </p:tav>
                                      </p:tavLst>
                                    </p:anim>
                                    <p:anim calcmode="lin" valueType="num">
                                      <p:cBhvr additive="base">
                                        <p:cTn id="114" dur="500" fill="hold"/>
                                        <p:tgtEl>
                                          <p:spTgt spid="28"/>
                                        </p:tgtEl>
                                        <p:attrNameLst>
                                          <p:attrName>ppt_y</p:attrName>
                                        </p:attrNameLst>
                                      </p:cBhvr>
                                      <p:tavLst>
                                        <p:tav tm="0">
                                          <p:val>
                                            <p:strVal val="1+#ppt_h/2"/>
                                          </p:val>
                                        </p:tav>
                                        <p:tav tm="100000">
                                          <p:val>
                                            <p:strVal val="#ppt_y"/>
                                          </p:val>
                                        </p:tav>
                                      </p:tavLst>
                                    </p:anim>
                                  </p:childTnLst>
                                </p:cTn>
                              </p:par>
                              <p:par>
                                <p:cTn id="115" presetID="2" presetClass="entr" presetSubtype="6"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1+#ppt_w/2"/>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par>
                          <p:cTn id="119" fill="hold">
                            <p:stCondLst>
                              <p:cond delay="1500"/>
                            </p:stCondLst>
                            <p:childTnLst>
                              <p:par>
                                <p:cTn id="120" presetID="53" presetClass="entr" presetSubtype="16" fill="hold" grpId="0" nodeType="afterEffect">
                                  <p:stCondLst>
                                    <p:cond delay="0"/>
                                  </p:stCondLst>
                                  <p:childTnLst>
                                    <p:set>
                                      <p:cBhvr>
                                        <p:cTn id="121" dur="1" fill="hold">
                                          <p:stCondLst>
                                            <p:cond delay="0"/>
                                          </p:stCondLst>
                                        </p:cTn>
                                        <p:tgtEl>
                                          <p:spTgt spid="30"/>
                                        </p:tgtEl>
                                        <p:attrNameLst>
                                          <p:attrName>style.visibility</p:attrName>
                                        </p:attrNameLst>
                                      </p:cBhvr>
                                      <p:to>
                                        <p:strVal val="visible"/>
                                      </p:to>
                                    </p:set>
                                    <p:anim calcmode="lin" valueType="num">
                                      <p:cBhvr>
                                        <p:cTn id="122" dur="500" fill="hold"/>
                                        <p:tgtEl>
                                          <p:spTgt spid="30"/>
                                        </p:tgtEl>
                                        <p:attrNameLst>
                                          <p:attrName>ppt_w</p:attrName>
                                        </p:attrNameLst>
                                      </p:cBhvr>
                                      <p:tavLst>
                                        <p:tav tm="0">
                                          <p:val>
                                            <p:fltVal val="0"/>
                                          </p:val>
                                        </p:tav>
                                        <p:tav tm="100000">
                                          <p:val>
                                            <p:strVal val="#ppt_w"/>
                                          </p:val>
                                        </p:tav>
                                      </p:tavLst>
                                    </p:anim>
                                    <p:anim calcmode="lin" valueType="num">
                                      <p:cBhvr>
                                        <p:cTn id="123" dur="500" fill="hold"/>
                                        <p:tgtEl>
                                          <p:spTgt spid="30"/>
                                        </p:tgtEl>
                                        <p:attrNameLst>
                                          <p:attrName>ppt_h</p:attrName>
                                        </p:attrNameLst>
                                      </p:cBhvr>
                                      <p:tavLst>
                                        <p:tav tm="0">
                                          <p:val>
                                            <p:fltVal val="0"/>
                                          </p:val>
                                        </p:tav>
                                        <p:tav tm="100000">
                                          <p:val>
                                            <p:strVal val="#ppt_h"/>
                                          </p:val>
                                        </p:tav>
                                      </p:tavLst>
                                    </p:anim>
                                    <p:animEffect transition="in" filter="fade">
                                      <p:cBhvr>
                                        <p:cTn id="124" dur="500"/>
                                        <p:tgtEl>
                                          <p:spTgt spid="30"/>
                                        </p:tgtEl>
                                      </p:cBhvr>
                                    </p:animEffect>
                                  </p:childTnLst>
                                </p:cTn>
                              </p:par>
                            </p:childTnLst>
                          </p:cTn>
                        </p:par>
                        <p:par>
                          <p:cTn id="125" fill="hold">
                            <p:stCondLst>
                              <p:cond delay="2000"/>
                            </p:stCondLst>
                            <p:childTnLst>
                              <p:par>
                                <p:cTn id="126" presetID="53" presetClass="entr" presetSubtype="16" fill="hold" grpId="0" nodeType="afterEffect">
                                  <p:stCondLst>
                                    <p:cond delay="0"/>
                                  </p:stCondLst>
                                  <p:childTnLst>
                                    <p:set>
                                      <p:cBhvr>
                                        <p:cTn id="127" dur="1" fill="hold">
                                          <p:stCondLst>
                                            <p:cond delay="0"/>
                                          </p:stCondLst>
                                        </p:cTn>
                                        <p:tgtEl>
                                          <p:spTgt spid="31"/>
                                        </p:tgtEl>
                                        <p:attrNameLst>
                                          <p:attrName>style.visibility</p:attrName>
                                        </p:attrNameLst>
                                      </p:cBhvr>
                                      <p:to>
                                        <p:strVal val="visible"/>
                                      </p:to>
                                    </p:set>
                                    <p:anim calcmode="lin" valueType="num">
                                      <p:cBhvr>
                                        <p:cTn id="128" dur="500" fill="hold"/>
                                        <p:tgtEl>
                                          <p:spTgt spid="31"/>
                                        </p:tgtEl>
                                        <p:attrNameLst>
                                          <p:attrName>ppt_w</p:attrName>
                                        </p:attrNameLst>
                                      </p:cBhvr>
                                      <p:tavLst>
                                        <p:tav tm="0">
                                          <p:val>
                                            <p:fltVal val="0"/>
                                          </p:val>
                                        </p:tav>
                                        <p:tav tm="100000">
                                          <p:val>
                                            <p:strVal val="#ppt_w"/>
                                          </p:val>
                                        </p:tav>
                                      </p:tavLst>
                                    </p:anim>
                                    <p:anim calcmode="lin" valueType="num">
                                      <p:cBhvr>
                                        <p:cTn id="129" dur="500" fill="hold"/>
                                        <p:tgtEl>
                                          <p:spTgt spid="31"/>
                                        </p:tgtEl>
                                        <p:attrNameLst>
                                          <p:attrName>ppt_h</p:attrName>
                                        </p:attrNameLst>
                                      </p:cBhvr>
                                      <p:tavLst>
                                        <p:tav tm="0">
                                          <p:val>
                                            <p:fltVal val="0"/>
                                          </p:val>
                                        </p:tav>
                                        <p:tav tm="100000">
                                          <p:val>
                                            <p:strVal val="#ppt_h"/>
                                          </p:val>
                                        </p:tav>
                                      </p:tavLst>
                                    </p:anim>
                                    <p:animEffect transition="in" filter="fade">
                                      <p:cBhvr>
                                        <p:cTn id="130" dur="500"/>
                                        <p:tgtEl>
                                          <p:spTgt spid="31"/>
                                        </p:tgtEl>
                                      </p:cBhvr>
                                    </p:animEffect>
                                  </p:childTnLst>
                                </p:cTn>
                              </p:par>
                            </p:childTnLst>
                          </p:cTn>
                        </p:par>
                        <p:par>
                          <p:cTn id="131" fill="hold">
                            <p:stCondLst>
                              <p:cond delay="2500"/>
                            </p:stCondLst>
                            <p:childTnLst>
                              <p:par>
                                <p:cTn id="132" presetID="53" presetClass="entr" presetSubtype="16" fill="hold" grpId="0" nodeType="afterEffect">
                                  <p:stCondLst>
                                    <p:cond delay="0"/>
                                  </p:stCondLst>
                                  <p:childTnLst>
                                    <p:set>
                                      <p:cBhvr>
                                        <p:cTn id="133" dur="1" fill="hold">
                                          <p:stCondLst>
                                            <p:cond delay="0"/>
                                          </p:stCondLst>
                                        </p:cTn>
                                        <p:tgtEl>
                                          <p:spTgt spid="32"/>
                                        </p:tgtEl>
                                        <p:attrNameLst>
                                          <p:attrName>style.visibility</p:attrName>
                                        </p:attrNameLst>
                                      </p:cBhvr>
                                      <p:to>
                                        <p:strVal val="visible"/>
                                      </p:to>
                                    </p:set>
                                    <p:anim calcmode="lin" valueType="num">
                                      <p:cBhvr>
                                        <p:cTn id="134" dur="500" fill="hold"/>
                                        <p:tgtEl>
                                          <p:spTgt spid="32"/>
                                        </p:tgtEl>
                                        <p:attrNameLst>
                                          <p:attrName>ppt_w</p:attrName>
                                        </p:attrNameLst>
                                      </p:cBhvr>
                                      <p:tavLst>
                                        <p:tav tm="0">
                                          <p:val>
                                            <p:fltVal val="0"/>
                                          </p:val>
                                        </p:tav>
                                        <p:tav tm="100000">
                                          <p:val>
                                            <p:strVal val="#ppt_w"/>
                                          </p:val>
                                        </p:tav>
                                      </p:tavLst>
                                    </p:anim>
                                    <p:anim calcmode="lin" valueType="num">
                                      <p:cBhvr>
                                        <p:cTn id="135" dur="500" fill="hold"/>
                                        <p:tgtEl>
                                          <p:spTgt spid="32"/>
                                        </p:tgtEl>
                                        <p:attrNameLst>
                                          <p:attrName>ppt_h</p:attrName>
                                        </p:attrNameLst>
                                      </p:cBhvr>
                                      <p:tavLst>
                                        <p:tav tm="0">
                                          <p:val>
                                            <p:fltVal val="0"/>
                                          </p:val>
                                        </p:tav>
                                        <p:tav tm="100000">
                                          <p:val>
                                            <p:strVal val="#ppt_h"/>
                                          </p:val>
                                        </p:tav>
                                      </p:tavLst>
                                    </p:anim>
                                    <p:animEffect transition="in" filter="fade">
                                      <p:cBhvr>
                                        <p:cTn id="1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7" grpId="0"/>
      <p:bldP spid="8" grpId="0"/>
      <p:bldP spid="9" grpId="0"/>
      <p:bldP spid="10" grpId="0" animBg="1"/>
      <p:bldP spid="11" grpId="0"/>
      <p:bldP spid="12" grpId="0" animBg="1"/>
      <p:bldP spid="13" grpId="0" animBg="1"/>
      <p:bldP spid="14" grpId="0" animBg="1"/>
      <p:bldP spid="15" grpId="0"/>
      <p:bldP spid="16" grpId="0"/>
      <p:bldP spid="17" grpId="0"/>
      <p:bldP spid="18" grpId="0"/>
      <p:bldP spid="19" grpId="0" animBg="1"/>
      <p:bldP spid="20" grpId="0"/>
      <p:bldP spid="21" grpId="0" animBg="1"/>
      <p:bldP spid="22" grpId="0"/>
      <p:bldP spid="23" grpId="0" animBg="1"/>
      <p:bldP spid="24" grpId="0" animBg="1"/>
      <p:bldP spid="25" grpId="0"/>
      <p:bldP spid="26" grpId="0"/>
      <p:bldP spid="27" grpId="0"/>
      <p:bldP spid="28" grpId="0"/>
      <p:bldP spid="29" grpId="0" animBg="1"/>
      <p:bldP spid="30" grpId="0"/>
      <p:bldP spid="31"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tor\桌面\1b39ba067b0f98b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7950" y="-121442"/>
            <a:ext cx="9217024" cy="5181515"/>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3924498" y="827618"/>
            <a:ext cx="972458" cy="972458"/>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BBD99"/>
                </a:solidFill>
                <a:cs typeface="+mn-ea"/>
                <a:sym typeface="+mn-lt"/>
              </a:rPr>
              <a:t>LO</a:t>
            </a:r>
          </a:p>
          <a:p>
            <a:pPr algn="ctr"/>
            <a:r>
              <a:rPr lang="en-US" altLang="zh-CN" dirty="0">
                <a:solidFill>
                  <a:srgbClr val="CBBD99"/>
                </a:solidFill>
                <a:cs typeface="+mn-ea"/>
                <a:sym typeface="+mn-lt"/>
              </a:rPr>
              <a:t>GO</a:t>
            </a:r>
            <a:endParaRPr lang="zh-CN" altLang="en-US" dirty="0">
              <a:solidFill>
                <a:srgbClr val="CBBD99"/>
              </a:solidFill>
              <a:cs typeface="+mn-ea"/>
              <a:sym typeface="+mn-lt"/>
            </a:endParaRPr>
          </a:p>
        </p:txBody>
      </p:sp>
      <p:sp>
        <p:nvSpPr>
          <p:cNvPr id="5" name="Text Placeholder 3"/>
          <p:cNvSpPr txBox="1"/>
          <p:nvPr/>
        </p:nvSpPr>
        <p:spPr>
          <a:xfrm>
            <a:off x="2493535" y="2088108"/>
            <a:ext cx="3834383"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3200" spc="300" dirty="0">
                <a:solidFill>
                  <a:srgbClr val="CBBD99"/>
                </a:solidFill>
                <a:cs typeface="+mn-ea"/>
                <a:sym typeface="+mn-lt"/>
              </a:rPr>
              <a:t>演示完毕 感谢观看</a:t>
            </a:r>
            <a:endParaRPr lang="en-US" sz="3200" spc="300" dirty="0">
              <a:solidFill>
                <a:srgbClr val="CBBD99"/>
              </a:solidFill>
              <a:cs typeface="+mn-ea"/>
              <a:sym typeface="+mn-lt"/>
            </a:endParaRPr>
          </a:p>
        </p:txBody>
      </p:sp>
      <p:sp>
        <p:nvSpPr>
          <p:cNvPr id="6" name="Text Placeholder 3"/>
          <p:cNvSpPr txBox="1"/>
          <p:nvPr/>
        </p:nvSpPr>
        <p:spPr>
          <a:xfrm>
            <a:off x="3435885" y="2664172"/>
            <a:ext cx="2523127" cy="16158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en-US" altLang="zh-CN" sz="1050" dirty="0">
                <a:solidFill>
                  <a:schemeClr val="bg1">
                    <a:lumMod val="85000"/>
                  </a:schemeClr>
                </a:solidFill>
                <a:cs typeface="+mn-ea"/>
                <a:sym typeface="+mn-lt"/>
              </a:rPr>
              <a:t>Ultimate minimalist business plan summary PPT</a:t>
            </a:r>
            <a:endParaRPr lang="en-US" sz="1050" dirty="0">
              <a:solidFill>
                <a:schemeClr val="bg1">
                  <a:lumMod val="85000"/>
                </a:schemeClr>
              </a:solidFill>
              <a:cs typeface="+mn-ea"/>
              <a:sym typeface="+mn-lt"/>
            </a:endParaRPr>
          </a:p>
        </p:txBody>
      </p:sp>
      <p:sp>
        <p:nvSpPr>
          <p:cNvPr id="7" name="Text Placeholder 3"/>
          <p:cNvSpPr txBox="1"/>
          <p:nvPr/>
        </p:nvSpPr>
        <p:spPr>
          <a:xfrm>
            <a:off x="3026434" y="3168228"/>
            <a:ext cx="1114088" cy="16158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050" dirty="0">
                <a:solidFill>
                  <a:schemeClr val="bg1">
                    <a:lumMod val="85000"/>
                  </a:schemeClr>
                </a:solidFill>
                <a:cs typeface="+mn-ea"/>
                <a:sym typeface="+mn-lt"/>
              </a:rPr>
              <a:t>汇报部门：策划部 </a:t>
            </a:r>
            <a:endParaRPr lang="en-US" sz="1050" dirty="0">
              <a:solidFill>
                <a:schemeClr val="bg1">
                  <a:lumMod val="85000"/>
                </a:schemeClr>
              </a:solidFill>
              <a:cs typeface="+mn-ea"/>
              <a:sym typeface="+mn-lt"/>
            </a:endParaRPr>
          </a:p>
        </p:txBody>
      </p:sp>
      <p:sp>
        <p:nvSpPr>
          <p:cNvPr id="8" name="Text Placeholder 3"/>
          <p:cNvSpPr txBox="1"/>
          <p:nvPr/>
        </p:nvSpPr>
        <p:spPr>
          <a:xfrm>
            <a:off x="4554810" y="3168228"/>
            <a:ext cx="1069203" cy="16158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050" dirty="0">
                <a:solidFill>
                  <a:schemeClr val="bg1">
                    <a:lumMod val="85000"/>
                  </a:schemeClr>
                </a:solidFill>
                <a:cs typeface="+mn-ea"/>
                <a:sym typeface="+mn-lt"/>
              </a:rPr>
              <a:t>汇报人：第一</a:t>
            </a:r>
            <a:r>
              <a:rPr lang="en-US" altLang="zh-CN" sz="1050" dirty="0">
                <a:solidFill>
                  <a:schemeClr val="bg1">
                    <a:lumMod val="85000"/>
                  </a:schemeClr>
                </a:solidFill>
                <a:cs typeface="+mn-ea"/>
                <a:sym typeface="+mn-lt"/>
              </a:rPr>
              <a:t>PPT</a:t>
            </a:r>
            <a:endParaRPr lang="en-US" sz="1050" dirty="0">
              <a:solidFill>
                <a:schemeClr val="bg1">
                  <a:lumMod val="8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4750">
        <p14:gallery dir="l"/>
      </p:transition>
    </mc:Choice>
    <mc:Fallback xmlns="">
      <p:transition spd="slow" advClick="0" advTm="47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childTnLst>
                          </p:cTn>
                        </p:par>
                        <p:par>
                          <p:cTn id="16" fill="hold">
                            <p:stCondLst>
                              <p:cond delay="1399"/>
                            </p:stCondLst>
                            <p:childTnLst>
                              <p:par>
                                <p:cTn id="17" presetID="36" presetClass="emph" presetSubtype="0" fill="hold" grpId="1" nodeType="afterEffect">
                                  <p:stCondLst>
                                    <p:cond delay="0"/>
                                  </p:stCondLst>
                                  <p:iterate type="lt">
                                    <p:tmPct val="10000"/>
                                  </p:iterate>
                                  <p:childTnLst>
                                    <p:animScale>
                                      <p:cBhvr>
                                        <p:cTn id="18" dur="250" autoRev="1" fill="hold">
                                          <p:stCondLst>
                                            <p:cond delay="0"/>
                                          </p:stCondLst>
                                        </p:cTn>
                                        <p:tgtEl>
                                          <p:spTgt spid="5"/>
                                        </p:tgtEl>
                                      </p:cBhvr>
                                      <p:to x="80000" y="100000"/>
                                    </p:animScale>
                                    <p:anim by="(#ppt_w*0.10)" calcmode="lin" valueType="num">
                                      <p:cBhvr>
                                        <p:cTn id="19" dur="250" autoRev="1" fill="hold">
                                          <p:stCondLst>
                                            <p:cond delay="0"/>
                                          </p:stCondLst>
                                        </p:cTn>
                                        <p:tgtEl>
                                          <p:spTgt spid="5"/>
                                        </p:tgtEl>
                                        <p:attrNameLst>
                                          <p:attrName>ppt_x</p:attrName>
                                        </p:attrNameLst>
                                      </p:cBhvr>
                                    </p:anim>
                                    <p:anim by="(-#ppt_w*0.10)" calcmode="lin" valueType="num">
                                      <p:cBhvr>
                                        <p:cTn id="20" dur="250" autoRev="1" fill="hold">
                                          <p:stCondLst>
                                            <p:cond delay="0"/>
                                          </p:stCondLst>
                                        </p:cTn>
                                        <p:tgtEl>
                                          <p:spTgt spid="5"/>
                                        </p:tgtEl>
                                        <p:attrNameLst>
                                          <p:attrName>ppt_y</p:attrName>
                                        </p:attrNameLst>
                                      </p:cBhvr>
                                    </p:anim>
                                    <p:animRot by="-480000">
                                      <p:cBhvr>
                                        <p:cTn id="21" dur="250" autoRev="1" fill="hold">
                                          <p:stCondLst>
                                            <p:cond delay="0"/>
                                          </p:stCondLst>
                                        </p:cTn>
                                        <p:tgtEl>
                                          <p:spTgt spid="5"/>
                                        </p:tgtEl>
                                        <p:attrNameLst>
                                          <p:attrName>r</p:attrName>
                                        </p:attrNameLst>
                                      </p:cBhvr>
                                    </p:animRot>
                                  </p:childTnLst>
                                </p:cTn>
                              </p:par>
                            </p:childTnLst>
                          </p:cTn>
                        </p:par>
                        <p:par>
                          <p:cTn id="22" fill="hold">
                            <p:stCondLst>
                              <p:cond delay="2299"/>
                            </p:stCondLst>
                            <p:childTnLst>
                              <p:par>
                                <p:cTn id="23" presetID="16" presetClass="entr" presetSubtype="2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par>
                          <p:cTn id="26" fill="hold">
                            <p:stCondLst>
                              <p:cond delay="2799"/>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299"/>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5" grpId="1"/>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3482" y="3261073"/>
            <a:ext cx="6662990" cy="1587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0220" tIns="40110" rIns="80220" bIns="40110" rtlCol="0" anchor="ctr"/>
          <a:lstStyle/>
          <a:p>
            <a:pPr defTabSz="802202"/>
            <a:r>
              <a:rPr lang="en-US" altLang="zh-CN" sz="1000" dirty="0">
                <a:solidFill>
                  <a:srgbClr val="EEECE1">
                    <a:lumMod val="25000"/>
                  </a:srgbClr>
                </a:solidFill>
                <a:cs typeface="+mn-ea"/>
                <a:sym typeface="+mn-lt"/>
              </a:rPr>
              <a:t>PPT</a:t>
            </a:r>
            <a:r>
              <a:rPr lang="zh-CN" altLang="en-US" sz="1000" dirty="0">
                <a:solidFill>
                  <a:srgbClr val="EEECE1">
                    <a:lumMod val="25000"/>
                  </a:srgbClr>
                </a:solidFill>
                <a:cs typeface="+mn-ea"/>
                <a:sym typeface="+mn-lt"/>
              </a:rPr>
              <a:t>模板：       </a:t>
            </a:r>
            <a:r>
              <a:rPr lang="en-US" altLang="zh-CN" sz="1000" dirty="0">
                <a:solidFill>
                  <a:srgbClr val="EEECE1">
                    <a:lumMod val="25000"/>
                  </a:srgbClr>
                </a:solidFill>
                <a:cs typeface="+mn-ea"/>
                <a:sym typeface="+mn-lt"/>
                <a:hlinkClick r:id="rId2"/>
              </a:rPr>
              <a:t>www.1ppt.com/moban/</a:t>
            </a:r>
            <a:r>
              <a:rPr lang="en-US" altLang="zh-CN" sz="1000" dirty="0">
                <a:solidFill>
                  <a:srgbClr val="EEECE1">
                    <a:lumMod val="25000"/>
                  </a:srgbClr>
                </a:solidFill>
                <a:cs typeface="+mn-ea"/>
                <a:sym typeface="+mn-lt"/>
              </a:rPr>
              <a:t>                    </a:t>
            </a:r>
            <a:r>
              <a:rPr lang="zh-CN" altLang="en-US" sz="1000" dirty="0">
                <a:solidFill>
                  <a:srgbClr val="EEECE1">
                    <a:lumMod val="25000"/>
                  </a:srgbClr>
                </a:solidFill>
                <a:cs typeface="+mn-ea"/>
                <a:sym typeface="+mn-lt"/>
              </a:rPr>
              <a:t>行业</a:t>
            </a:r>
            <a:r>
              <a:rPr lang="en-US" altLang="zh-CN" sz="1000" dirty="0">
                <a:solidFill>
                  <a:srgbClr val="EEECE1">
                    <a:lumMod val="25000"/>
                  </a:srgbClr>
                </a:solidFill>
                <a:cs typeface="+mn-ea"/>
                <a:sym typeface="+mn-lt"/>
              </a:rPr>
              <a:t>PPT</a:t>
            </a:r>
            <a:r>
              <a:rPr lang="zh-CN" altLang="en-US" sz="1000" dirty="0">
                <a:solidFill>
                  <a:srgbClr val="EEECE1">
                    <a:lumMod val="25000"/>
                  </a:srgbClr>
                </a:solidFill>
                <a:cs typeface="+mn-ea"/>
                <a:sym typeface="+mn-lt"/>
              </a:rPr>
              <a:t>模板：</a:t>
            </a:r>
            <a:r>
              <a:rPr lang="en-US" altLang="zh-CN" sz="1000" dirty="0">
                <a:solidFill>
                  <a:srgbClr val="EEECE1">
                    <a:lumMod val="25000"/>
                  </a:srgbClr>
                </a:solidFill>
                <a:cs typeface="+mn-ea"/>
                <a:sym typeface="+mn-lt"/>
                <a:hlinkClick r:id="rId3"/>
              </a:rPr>
              <a:t>www.1ppt.com/hangye/</a:t>
            </a:r>
            <a:r>
              <a:rPr lang="en-US" altLang="zh-CN" sz="1000" dirty="0">
                <a:solidFill>
                  <a:srgbClr val="EEECE1">
                    <a:lumMod val="25000"/>
                  </a:srgbClr>
                </a:solidFill>
                <a:cs typeface="+mn-ea"/>
                <a:sym typeface="+mn-lt"/>
              </a:rPr>
              <a:t> </a:t>
            </a:r>
          </a:p>
          <a:p>
            <a:pPr defTabSz="802202"/>
            <a:r>
              <a:rPr lang="zh-CN" altLang="en-US" sz="1000" dirty="0">
                <a:solidFill>
                  <a:srgbClr val="EEECE1">
                    <a:lumMod val="25000"/>
                  </a:srgbClr>
                </a:solidFill>
                <a:cs typeface="+mn-ea"/>
                <a:sym typeface="+mn-lt"/>
              </a:rPr>
              <a:t>节日</a:t>
            </a:r>
            <a:r>
              <a:rPr lang="en-US" altLang="zh-CN" sz="1000" dirty="0">
                <a:solidFill>
                  <a:srgbClr val="EEECE1">
                    <a:lumMod val="25000"/>
                  </a:srgbClr>
                </a:solidFill>
                <a:cs typeface="+mn-ea"/>
                <a:sym typeface="+mn-lt"/>
              </a:rPr>
              <a:t>PPT</a:t>
            </a:r>
            <a:r>
              <a:rPr lang="zh-CN" altLang="en-US" sz="1000" dirty="0">
                <a:solidFill>
                  <a:srgbClr val="EEECE1">
                    <a:lumMod val="25000"/>
                  </a:srgbClr>
                </a:solidFill>
                <a:cs typeface="+mn-ea"/>
                <a:sym typeface="+mn-lt"/>
              </a:rPr>
              <a:t>模板：</a:t>
            </a:r>
            <a:r>
              <a:rPr lang="en-US" altLang="zh-CN" sz="1000" dirty="0">
                <a:solidFill>
                  <a:srgbClr val="EEECE1">
                    <a:lumMod val="25000"/>
                  </a:srgbClr>
                </a:solidFill>
                <a:cs typeface="+mn-ea"/>
                <a:sym typeface="+mn-lt"/>
                <a:hlinkClick r:id="rId4"/>
              </a:rPr>
              <a:t>www.1ppt.com/jieri/</a:t>
            </a:r>
            <a:r>
              <a:rPr lang="en-US" altLang="zh-CN" sz="1000" dirty="0">
                <a:solidFill>
                  <a:srgbClr val="EEECE1">
                    <a:lumMod val="25000"/>
                  </a:srgbClr>
                </a:solidFill>
                <a:cs typeface="+mn-ea"/>
                <a:sym typeface="+mn-lt"/>
              </a:rPr>
              <a:t>                          PPT</a:t>
            </a:r>
            <a:r>
              <a:rPr lang="zh-CN" altLang="en-US" sz="1000" dirty="0">
                <a:solidFill>
                  <a:srgbClr val="EEECE1">
                    <a:lumMod val="25000"/>
                  </a:srgbClr>
                </a:solidFill>
                <a:cs typeface="+mn-ea"/>
                <a:sym typeface="+mn-lt"/>
              </a:rPr>
              <a:t>素材：       </a:t>
            </a:r>
            <a:r>
              <a:rPr lang="en-US" altLang="zh-CN" sz="1000" dirty="0">
                <a:solidFill>
                  <a:srgbClr val="EEECE1">
                    <a:lumMod val="25000"/>
                  </a:srgbClr>
                </a:solidFill>
                <a:cs typeface="+mn-ea"/>
                <a:sym typeface="+mn-lt"/>
                <a:hlinkClick r:id="rId5"/>
              </a:rPr>
              <a:t>www.1ppt.com/sucai/</a:t>
            </a:r>
            <a:endParaRPr lang="en-US" altLang="zh-CN" sz="1000" dirty="0">
              <a:solidFill>
                <a:srgbClr val="EEECE1">
                  <a:lumMod val="25000"/>
                </a:srgbClr>
              </a:solidFill>
              <a:cs typeface="+mn-ea"/>
              <a:sym typeface="+mn-lt"/>
            </a:endParaRPr>
          </a:p>
          <a:p>
            <a:pPr defTabSz="802202"/>
            <a:r>
              <a:rPr lang="en-US" altLang="zh-CN" sz="1000" dirty="0">
                <a:solidFill>
                  <a:srgbClr val="EEECE1">
                    <a:lumMod val="25000"/>
                  </a:srgbClr>
                </a:solidFill>
                <a:cs typeface="+mn-ea"/>
                <a:sym typeface="+mn-lt"/>
              </a:rPr>
              <a:t>PPT</a:t>
            </a:r>
            <a:r>
              <a:rPr lang="zh-CN" altLang="en-US" sz="1000" dirty="0">
                <a:solidFill>
                  <a:srgbClr val="EEECE1">
                    <a:lumMod val="25000"/>
                  </a:srgbClr>
                </a:solidFill>
                <a:cs typeface="+mn-ea"/>
                <a:sym typeface="+mn-lt"/>
              </a:rPr>
              <a:t>背景图片：</a:t>
            </a:r>
            <a:r>
              <a:rPr lang="en-US" altLang="zh-CN" sz="1000" dirty="0">
                <a:solidFill>
                  <a:srgbClr val="EEECE1">
                    <a:lumMod val="25000"/>
                  </a:srgbClr>
                </a:solidFill>
                <a:cs typeface="+mn-ea"/>
                <a:sym typeface="+mn-lt"/>
                <a:hlinkClick r:id="rId6"/>
              </a:rPr>
              <a:t>www.1ppt.com/beijing/</a:t>
            </a:r>
            <a:r>
              <a:rPr lang="en-US" altLang="zh-CN" sz="1000" dirty="0">
                <a:solidFill>
                  <a:srgbClr val="EEECE1">
                    <a:lumMod val="25000"/>
                  </a:srgbClr>
                </a:solidFill>
                <a:cs typeface="+mn-ea"/>
                <a:sym typeface="+mn-lt"/>
              </a:rPr>
              <a:t>                     PPT</a:t>
            </a:r>
            <a:r>
              <a:rPr lang="zh-CN" altLang="en-US" sz="1000" dirty="0">
                <a:solidFill>
                  <a:srgbClr val="EEECE1">
                    <a:lumMod val="25000"/>
                  </a:srgbClr>
                </a:solidFill>
                <a:cs typeface="+mn-ea"/>
                <a:sym typeface="+mn-lt"/>
              </a:rPr>
              <a:t>图表：       </a:t>
            </a:r>
            <a:r>
              <a:rPr lang="en-US" altLang="zh-CN" sz="1000" dirty="0">
                <a:solidFill>
                  <a:srgbClr val="EEECE1">
                    <a:lumMod val="25000"/>
                  </a:srgbClr>
                </a:solidFill>
                <a:cs typeface="+mn-ea"/>
                <a:sym typeface="+mn-lt"/>
                <a:hlinkClick r:id="rId7"/>
              </a:rPr>
              <a:t>www.1ppt.com/tubiao/</a:t>
            </a:r>
            <a:r>
              <a:rPr lang="en-US" altLang="zh-CN" sz="1000" dirty="0">
                <a:solidFill>
                  <a:srgbClr val="EEECE1">
                    <a:lumMod val="25000"/>
                  </a:srgbClr>
                </a:solidFill>
                <a:cs typeface="+mn-ea"/>
                <a:sym typeface="+mn-lt"/>
              </a:rPr>
              <a:t>      </a:t>
            </a:r>
          </a:p>
          <a:p>
            <a:pPr defTabSz="802202"/>
            <a:r>
              <a:rPr lang="zh-CN" altLang="en-US" sz="1000" dirty="0">
                <a:solidFill>
                  <a:srgbClr val="EEECE1">
                    <a:lumMod val="25000"/>
                  </a:srgbClr>
                </a:solidFill>
                <a:cs typeface="+mn-ea"/>
                <a:sym typeface="+mn-lt"/>
              </a:rPr>
              <a:t>优秀</a:t>
            </a:r>
            <a:r>
              <a:rPr lang="en-US" altLang="zh-CN" sz="1000" dirty="0">
                <a:solidFill>
                  <a:srgbClr val="EEECE1">
                    <a:lumMod val="25000"/>
                  </a:srgbClr>
                </a:solidFill>
                <a:cs typeface="+mn-ea"/>
                <a:sym typeface="+mn-lt"/>
              </a:rPr>
              <a:t>PPT</a:t>
            </a:r>
            <a:r>
              <a:rPr lang="zh-CN" altLang="en-US" sz="1000" dirty="0">
                <a:solidFill>
                  <a:srgbClr val="EEECE1">
                    <a:lumMod val="25000"/>
                  </a:srgbClr>
                </a:solidFill>
                <a:cs typeface="+mn-ea"/>
                <a:sym typeface="+mn-lt"/>
              </a:rPr>
              <a:t>下载：</a:t>
            </a:r>
            <a:r>
              <a:rPr lang="en-US" altLang="zh-CN" sz="1000" dirty="0">
                <a:solidFill>
                  <a:srgbClr val="EEECE1">
                    <a:lumMod val="25000"/>
                  </a:srgbClr>
                </a:solidFill>
                <a:cs typeface="+mn-ea"/>
                <a:sym typeface="+mn-lt"/>
                <a:hlinkClick r:id="rId8"/>
              </a:rPr>
              <a:t>www.1ppt.com/xiazai/</a:t>
            </a:r>
            <a:r>
              <a:rPr lang="en-US" altLang="zh-CN" sz="1000" dirty="0">
                <a:solidFill>
                  <a:srgbClr val="EEECE1">
                    <a:lumMod val="25000"/>
                  </a:srgbClr>
                </a:solidFill>
                <a:cs typeface="+mn-ea"/>
                <a:sym typeface="+mn-lt"/>
              </a:rPr>
              <a:t>                       PPT</a:t>
            </a:r>
            <a:r>
              <a:rPr lang="zh-CN" altLang="en-US" sz="1000" dirty="0">
                <a:solidFill>
                  <a:srgbClr val="EEECE1">
                    <a:lumMod val="25000"/>
                  </a:srgbClr>
                </a:solidFill>
                <a:cs typeface="+mn-ea"/>
                <a:sym typeface="+mn-lt"/>
              </a:rPr>
              <a:t>教程：       </a:t>
            </a:r>
            <a:r>
              <a:rPr lang="en-US" altLang="zh-CN" sz="1000" dirty="0">
                <a:solidFill>
                  <a:srgbClr val="EEECE1">
                    <a:lumMod val="25000"/>
                  </a:srgbClr>
                </a:solidFill>
                <a:cs typeface="+mn-ea"/>
                <a:sym typeface="+mn-lt"/>
                <a:hlinkClick r:id="rId9"/>
              </a:rPr>
              <a:t>www.1ppt.com/powerpoint/</a:t>
            </a:r>
            <a:r>
              <a:rPr lang="en-US" altLang="zh-CN" sz="1000" dirty="0">
                <a:solidFill>
                  <a:srgbClr val="EEECE1">
                    <a:lumMod val="25000"/>
                  </a:srgbClr>
                </a:solidFill>
                <a:cs typeface="+mn-ea"/>
                <a:sym typeface="+mn-lt"/>
              </a:rPr>
              <a:t>      </a:t>
            </a:r>
          </a:p>
          <a:p>
            <a:pPr defTabSz="802202"/>
            <a:r>
              <a:rPr lang="en-US" altLang="zh-CN" sz="1000" dirty="0">
                <a:solidFill>
                  <a:srgbClr val="EEECE1">
                    <a:lumMod val="25000"/>
                  </a:srgbClr>
                </a:solidFill>
                <a:cs typeface="+mn-ea"/>
                <a:sym typeface="+mn-lt"/>
              </a:rPr>
              <a:t>Word</a:t>
            </a:r>
            <a:r>
              <a:rPr lang="zh-CN" altLang="en-US" sz="1000" dirty="0">
                <a:solidFill>
                  <a:srgbClr val="EEECE1">
                    <a:lumMod val="25000"/>
                  </a:srgbClr>
                </a:solidFill>
                <a:cs typeface="+mn-ea"/>
                <a:sym typeface="+mn-lt"/>
              </a:rPr>
              <a:t>模板：    </a:t>
            </a:r>
            <a:r>
              <a:rPr lang="en-US" altLang="zh-CN" sz="1000" dirty="0">
                <a:solidFill>
                  <a:srgbClr val="EEECE1">
                    <a:lumMod val="25000"/>
                  </a:srgbClr>
                </a:solidFill>
                <a:cs typeface="+mn-ea"/>
                <a:sym typeface="+mn-lt"/>
                <a:hlinkClick r:id="rId10"/>
              </a:rPr>
              <a:t>www.1ppt.com/word/</a:t>
            </a:r>
            <a:r>
              <a:rPr lang="en-US" altLang="zh-CN" sz="1000" dirty="0">
                <a:solidFill>
                  <a:srgbClr val="EEECE1">
                    <a:lumMod val="25000"/>
                  </a:srgbClr>
                </a:solidFill>
                <a:cs typeface="+mn-ea"/>
                <a:sym typeface="+mn-lt"/>
              </a:rPr>
              <a:t>                        Excel</a:t>
            </a:r>
            <a:r>
              <a:rPr lang="zh-CN" altLang="en-US" sz="1000" dirty="0">
                <a:solidFill>
                  <a:srgbClr val="EEECE1">
                    <a:lumMod val="25000"/>
                  </a:srgbClr>
                </a:solidFill>
                <a:cs typeface="+mn-ea"/>
                <a:sym typeface="+mn-lt"/>
              </a:rPr>
              <a:t>模板：     </a:t>
            </a:r>
            <a:r>
              <a:rPr lang="en-US" altLang="zh-CN" sz="1000" dirty="0">
                <a:solidFill>
                  <a:srgbClr val="EEECE1">
                    <a:lumMod val="25000"/>
                  </a:srgbClr>
                </a:solidFill>
                <a:cs typeface="+mn-ea"/>
                <a:sym typeface="+mn-lt"/>
                <a:hlinkClick r:id="rId11"/>
              </a:rPr>
              <a:t>www.1ppt.com/excel/</a:t>
            </a:r>
            <a:r>
              <a:rPr lang="en-US" altLang="zh-CN" sz="1000" dirty="0">
                <a:solidFill>
                  <a:srgbClr val="EEECE1">
                    <a:lumMod val="25000"/>
                  </a:srgbClr>
                </a:solidFill>
                <a:cs typeface="+mn-ea"/>
                <a:sym typeface="+mn-lt"/>
              </a:rPr>
              <a:t>  </a:t>
            </a:r>
          </a:p>
          <a:p>
            <a:pPr defTabSz="802202"/>
            <a:r>
              <a:rPr lang="zh-CN" altLang="en-US" sz="1000" dirty="0">
                <a:solidFill>
                  <a:srgbClr val="EEECE1">
                    <a:lumMod val="25000"/>
                  </a:srgbClr>
                </a:solidFill>
                <a:cs typeface="+mn-ea"/>
                <a:sym typeface="+mn-lt"/>
              </a:rPr>
              <a:t>个人简历：      </a:t>
            </a:r>
            <a:r>
              <a:rPr lang="en-US" altLang="zh-CN" sz="1000" dirty="0">
                <a:solidFill>
                  <a:srgbClr val="EEECE1">
                    <a:lumMod val="25000"/>
                  </a:srgbClr>
                </a:solidFill>
                <a:cs typeface="+mn-ea"/>
                <a:sym typeface="+mn-lt"/>
                <a:hlinkClick r:id="rId12"/>
              </a:rPr>
              <a:t>www.1ppt.com/jianli/</a:t>
            </a:r>
            <a:r>
              <a:rPr lang="en-US" altLang="zh-CN" sz="1000" dirty="0">
                <a:solidFill>
                  <a:srgbClr val="EEECE1">
                    <a:lumMod val="25000"/>
                  </a:srgbClr>
                </a:solidFill>
                <a:cs typeface="+mn-ea"/>
                <a:sym typeface="+mn-lt"/>
              </a:rPr>
              <a:t>                         PPT</a:t>
            </a:r>
            <a:r>
              <a:rPr lang="zh-CN" altLang="en-US" sz="1000" dirty="0">
                <a:solidFill>
                  <a:srgbClr val="EEECE1">
                    <a:lumMod val="25000"/>
                  </a:srgbClr>
                </a:solidFill>
                <a:cs typeface="+mn-ea"/>
                <a:sym typeface="+mn-lt"/>
              </a:rPr>
              <a:t>课件：       </a:t>
            </a:r>
            <a:r>
              <a:rPr lang="en-US" altLang="zh-CN" sz="1000" dirty="0">
                <a:solidFill>
                  <a:srgbClr val="EEECE1">
                    <a:lumMod val="25000"/>
                  </a:srgbClr>
                </a:solidFill>
                <a:cs typeface="+mn-ea"/>
                <a:sym typeface="+mn-lt"/>
                <a:hlinkClick r:id="rId13"/>
              </a:rPr>
              <a:t>www.1ppt.com/kejian/</a:t>
            </a:r>
            <a:r>
              <a:rPr lang="en-US" altLang="zh-CN" sz="1000" dirty="0">
                <a:solidFill>
                  <a:srgbClr val="EEECE1">
                    <a:lumMod val="25000"/>
                  </a:srgbClr>
                </a:solidFill>
                <a:cs typeface="+mn-ea"/>
                <a:sym typeface="+mn-lt"/>
              </a:rPr>
              <a:t> </a:t>
            </a:r>
          </a:p>
          <a:p>
            <a:pPr defTabSz="802202"/>
            <a:r>
              <a:rPr lang="zh-CN" altLang="en-US" sz="1000" dirty="0">
                <a:solidFill>
                  <a:srgbClr val="EEECE1">
                    <a:lumMod val="25000"/>
                  </a:srgbClr>
                </a:solidFill>
                <a:cs typeface="+mn-ea"/>
                <a:sym typeface="+mn-lt"/>
              </a:rPr>
              <a:t>手抄报：          </a:t>
            </a:r>
            <a:r>
              <a:rPr lang="en-US" altLang="zh-CN" sz="1000" dirty="0">
                <a:solidFill>
                  <a:srgbClr val="EEECE1">
                    <a:lumMod val="25000"/>
                  </a:srgbClr>
                </a:solidFill>
                <a:cs typeface="+mn-ea"/>
                <a:sym typeface="+mn-lt"/>
                <a:hlinkClick r:id="rId14"/>
              </a:rPr>
              <a:t>www.1ppt.com/shouchaobao/</a:t>
            </a:r>
            <a:r>
              <a:rPr lang="en-US" altLang="zh-CN" sz="1000" dirty="0">
                <a:solidFill>
                  <a:srgbClr val="EEECE1">
                    <a:lumMod val="25000"/>
                  </a:srgbClr>
                </a:solidFill>
                <a:cs typeface="+mn-ea"/>
                <a:sym typeface="+mn-lt"/>
              </a:rPr>
              <a:t>          </a:t>
            </a:r>
            <a:r>
              <a:rPr lang="zh-CN" altLang="en-US" sz="1000" dirty="0">
                <a:solidFill>
                  <a:srgbClr val="EEECE1">
                    <a:lumMod val="25000"/>
                  </a:srgbClr>
                </a:solidFill>
                <a:cs typeface="+mn-ea"/>
                <a:sym typeface="+mn-lt"/>
              </a:rPr>
              <a:t>试题下载：      </a:t>
            </a:r>
            <a:r>
              <a:rPr lang="en-US" altLang="zh-CN" sz="1000" dirty="0">
                <a:solidFill>
                  <a:srgbClr val="EEECE1">
                    <a:lumMod val="25000"/>
                  </a:srgbClr>
                </a:solidFill>
                <a:cs typeface="+mn-ea"/>
                <a:sym typeface="+mn-lt"/>
                <a:hlinkClick r:id="rId15"/>
              </a:rPr>
              <a:t>www.1ppt.com/shiti/</a:t>
            </a:r>
            <a:r>
              <a:rPr lang="en-US" altLang="zh-CN" sz="1000" dirty="0">
                <a:solidFill>
                  <a:srgbClr val="EEECE1">
                    <a:lumMod val="25000"/>
                  </a:srgbClr>
                </a:solidFill>
                <a:cs typeface="+mn-ea"/>
                <a:sym typeface="+mn-lt"/>
              </a:rPr>
              <a:t>  </a:t>
            </a:r>
          </a:p>
          <a:p>
            <a:pPr defTabSz="802202"/>
            <a:r>
              <a:rPr lang="zh-CN" altLang="en-US" sz="1000" dirty="0">
                <a:solidFill>
                  <a:srgbClr val="EEECE1">
                    <a:lumMod val="25000"/>
                  </a:srgbClr>
                </a:solidFill>
                <a:cs typeface="+mn-ea"/>
                <a:sym typeface="+mn-lt"/>
              </a:rPr>
              <a:t>教案下载：      </a:t>
            </a:r>
            <a:r>
              <a:rPr lang="en-US" altLang="zh-CN" sz="1000" dirty="0">
                <a:solidFill>
                  <a:srgbClr val="EEECE1">
                    <a:lumMod val="25000"/>
                  </a:srgbClr>
                </a:solidFill>
                <a:cs typeface="+mn-ea"/>
                <a:sym typeface="+mn-lt"/>
                <a:hlinkClick r:id="rId16"/>
              </a:rPr>
              <a:t>www.1ppt.com/jiaoan/</a:t>
            </a:r>
            <a:r>
              <a:rPr lang="en-US" altLang="zh-CN" sz="1000" dirty="0">
                <a:solidFill>
                  <a:srgbClr val="EEECE1">
                    <a:lumMod val="25000"/>
                  </a:srgbClr>
                </a:solidFill>
                <a:cs typeface="+mn-ea"/>
                <a:sym typeface="+mn-lt"/>
              </a:rPr>
              <a:t>                       </a:t>
            </a:r>
            <a:r>
              <a:rPr lang="zh-CN" altLang="en-US" sz="1000" dirty="0">
                <a:solidFill>
                  <a:srgbClr val="EEECE1">
                    <a:lumMod val="25000"/>
                  </a:srgbClr>
                </a:solidFill>
                <a:cs typeface="+mn-ea"/>
                <a:sym typeface="+mn-lt"/>
              </a:rPr>
              <a:t>字体下载：      </a:t>
            </a:r>
            <a:r>
              <a:rPr lang="en-US" altLang="zh-CN" sz="1000" dirty="0">
                <a:solidFill>
                  <a:srgbClr val="EEECE1">
                    <a:lumMod val="25000"/>
                  </a:srgbClr>
                </a:solidFill>
                <a:cs typeface="+mn-ea"/>
                <a:sym typeface="+mn-lt"/>
                <a:hlinkClick r:id="rId17"/>
              </a:rPr>
              <a:t>www.1ppt.com/ziti/</a:t>
            </a:r>
            <a:r>
              <a:rPr lang="en-US" altLang="zh-CN" sz="1000" dirty="0">
                <a:solidFill>
                  <a:srgbClr val="EEECE1">
                    <a:lumMod val="25000"/>
                  </a:srgbClr>
                </a:solidFill>
                <a:cs typeface="+mn-ea"/>
                <a:sym typeface="+mn-lt"/>
              </a:rPr>
              <a:t>              </a:t>
            </a:r>
            <a:endParaRPr lang="zh-CN" altLang="en-US" sz="1000" dirty="0">
              <a:solidFill>
                <a:srgbClr val="EEECE1">
                  <a:lumMod val="25000"/>
                </a:srgbClr>
              </a:solidFill>
              <a:cs typeface="+mn-ea"/>
              <a:sym typeface="+mn-lt"/>
            </a:endParaRPr>
          </a:p>
        </p:txBody>
      </p:sp>
      <p:sp>
        <p:nvSpPr>
          <p:cNvPr id="3" name="Rectangle 17"/>
          <p:cNvSpPr>
            <a:spLocks noChangeArrowheads="1"/>
          </p:cNvSpPr>
          <p:nvPr/>
        </p:nvSpPr>
        <p:spPr bwMode="gray">
          <a:xfrm>
            <a:off x="1" y="2203595"/>
            <a:ext cx="9001125" cy="1004556"/>
          </a:xfrm>
          <a:prstGeom prst="rect">
            <a:avLst/>
          </a:prstGeom>
          <a:solidFill>
            <a:schemeClr val="tx2">
              <a:lumMod val="75000"/>
            </a:schemeClr>
          </a:solidFill>
          <a:ln w="9525">
            <a:noFill/>
            <a:miter lim="800000"/>
            <a:headEnd/>
            <a:tailEnd/>
          </a:ln>
        </p:spPr>
        <p:txBody>
          <a:bodyPr wrap="none" lIns="80220" tIns="40110" rIns="80220" bIns="40110" anchor="ctr"/>
          <a:lstStyle/>
          <a:p>
            <a:pPr defTabSz="802202">
              <a:defRPr/>
            </a:pPr>
            <a:endParaRPr lang="zh-CN" altLang="en-US" kern="0" dirty="0">
              <a:solidFill>
                <a:srgbClr val="005397"/>
              </a:solidFill>
              <a:cs typeface="+mn-ea"/>
              <a:sym typeface="+mn-lt"/>
            </a:endParaRPr>
          </a:p>
        </p:txBody>
      </p:sp>
      <p:sp>
        <p:nvSpPr>
          <p:cNvPr id="15" name="Rectangle 3"/>
          <p:cNvSpPr>
            <a:spLocks noChangeArrowheads="1"/>
          </p:cNvSpPr>
          <p:nvPr/>
        </p:nvSpPr>
        <p:spPr bwMode="auto">
          <a:xfrm>
            <a:off x="390114" y="2276406"/>
            <a:ext cx="4039567" cy="878822"/>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220" tIns="40110" rIns="80220" bIns="40110"/>
          <a:lstStyle/>
          <a:p>
            <a:pPr defTabSz="802202">
              <a:spcBef>
                <a:spcPct val="20000"/>
              </a:spcBef>
              <a:buClr>
                <a:srgbClr val="5B8CC1"/>
              </a:buClr>
              <a:defRPr/>
            </a:pPr>
            <a:r>
              <a:rPr lang="zh-CN" altLang="en-US" sz="1800" b="1" kern="0" dirty="0">
                <a:solidFill>
                  <a:prstClr val="white"/>
                </a:solidFill>
                <a:cs typeface="+mn-ea"/>
                <a:sym typeface="+mn-lt"/>
              </a:rPr>
              <a:t>可以在下列情况使用</a:t>
            </a:r>
            <a:endParaRPr lang="zh-CN" altLang="en-US" sz="1100" kern="0" dirty="0">
              <a:solidFill>
                <a:prstClr val="white"/>
              </a:solidFill>
              <a:cs typeface="+mn-ea"/>
              <a:sym typeface="+mn-lt"/>
            </a:endParaRPr>
          </a:p>
          <a:p>
            <a:pPr defTabSz="802202">
              <a:lnSpc>
                <a:spcPct val="150000"/>
              </a:lnSpc>
              <a:buClr>
                <a:srgbClr val="5B8CC1"/>
              </a:buClr>
              <a:buFont typeface="Wingdings" pitchFamily="2" charset="2"/>
              <a:buChar char="n"/>
              <a:defRPr/>
            </a:pPr>
            <a:r>
              <a:rPr lang="zh-CN" altLang="en-US" sz="1100" kern="0" dirty="0">
                <a:solidFill>
                  <a:prstClr val="white"/>
                </a:solidFill>
                <a:cs typeface="+mn-ea"/>
                <a:sym typeface="+mn-lt"/>
              </a:rPr>
              <a:t>个人学习、研究。</a:t>
            </a:r>
          </a:p>
          <a:p>
            <a:pPr defTabSz="802202">
              <a:lnSpc>
                <a:spcPct val="150000"/>
              </a:lnSpc>
              <a:buClr>
                <a:srgbClr val="5B8CC1"/>
              </a:buClr>
              <a:buFont typeface="Wingdings" pitchFamily="2" charset="2"/>
              <a:buChar char="n"/>
              <a:defRPr/>
            </a:pPr>
            <a:r>
              <a:rPr lang="zh-CN" altLang="en-US" sz="1100" kern="0" dirty="0">
                <a:solidFill>
                  <a:prstClr val="white"/>
                </a:solidFill>
                <a:cs typeface="+mn-ea"/>
                <a:sym typeface="+mn-lt"/>
              </a:rPr>
              <a:t>拷贝模板中的内容用于其它幻灯片母版中使用。</a:t>
            </a:r>
          </a:p>
        </p:txBody>
      </p:sp>
      <p:sp>
        <p:nvSpPr>
          <p:cNvPr id="16" name="Rectangle 4"/>
          <p:cNvSpPr>
            <a:spLocks noChangeArrowheads="1"/>
          </p:cNvSpPr>
          <p:nvPr/>
        </p:nvSpPr>
        <p:spPr bwMode="auto">
          <a:xfrm>
            <a:off x="4500562" y="2276406"/>
            <a:ext cx="4039568" cy="878822"/>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220" tIns="40110" rIns="80220" bIns="40110"/>
          <a:lstStyle/>
          <a:p>
            <a:pPr defTabSz="802202">
              <a:spcBef>
                <a:spcPct val="20000"/>
              </a:spcBef>
              <a:buClr>
                <a:srgbClr val="5B8CC1"/>
              </a:buClr>
              <a:defRPr/>
            </a:pPr>
            <a:r>
              <a:rPr lang="zh-CN" altLang="en-US" sz="1800" b="1" kern="0" dirty="0">
                <a:solidFill>
                  <a:prstClr val="white"/>
                </a:solidFill>
                <a:cs typeface="+mn-ea"/>
                <a:sym typeface="+mn-lt"/>
              </a:rPr>
              <a:t>不可以在以下情况使用</a:t>
            </a:r>
            <a:endParaRPr lang="zh-CN" altLang="en-US" sz="900" b="1" kern="0" dirty="0">
              <a:solidFill>
                <a:prstClr val="white"/>
              </a:solidFill>
              <a:cs typeface="+mn-ea"/>
              <a:sym typeface="+mn-lt"/>
            </a:endParaRPr>
          </a:p>
          <a:p>
            <a:pPr defTabSz="802202">
              <a:lnSpc>
                <a:spcPct val="150000"/>
              </a:lnSpc>
              <a:buClr>
                <a:srgbClr val="5B8CC1"/>
              </a:buClr>
              <a:buFont typeface="Wingdings" pitchFamily="2" charset="2"/>
              <a:buChar char="n"/>
              <a:defRPr/>
            </a:pPr>
            <a:r>
              <a:rPr lang="zh-CN" altLang="en-US" sz="1100" kern="0" dirty="0">
                <a:solidFill>
                  <a:prstClr val="white"/>
                </a:solidFill>
                <a:cs typeface="+mn-ea"/>
                <a:sym typeface="+mn-lt"/>
              </a:rPr>
              <a:t>任何形式的在线付费下载。</a:t>
            </a:r>
          </a:p>
          <a:p>
            <a:pPr defTabSz="802202">
              <a:lnSpc>
                <a:spcPct val="150000"/>
              </a:lnSpc>
              <a:buClr>
                <a:srgbClr val="5B8CC1"/>
              </a:buClr>
              <a:buFont typeface="Wingdings" pitchFamily="2" charset="2"/>
              <a:buChar char="n"/>
              <a:defRPr/>
            </a:pPr>
            <a:r>
              <a:rPr lang="zh-CN" altLang="en-US" sz="1100" kern="0" dirty="0">
                <a:solidFill>
                  <a:prstClr val="white"/>
                </a:solidFill>
                <a:cs typeface="+mn-ea"/>
                <a:sym typeface="+mn-lt"/>
              </a:rPr>
              <a:t>网络转载、线上线下传播。</a:t>
            </a:r>
            <a:endParaRPr lang="zh-CN" altLang="en-GB" sz="1100" kern="0" dirty="0">
              <a:solidFill>
                <a:prstClr val="white"/>
              </a:solidFill>
              <a:cs typeface="+mn-ea"/>
              <a:sym typeface="+mn-lt"/>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37706" y="261824"/>
            <a:ext cx="5827290" cy="172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xmlns="">
          <p:pic>
            <p:nvPicPr>
              <p:cNvPr id="7" name="墨迹 6">
                <a:extLst>
                  <a:ext uri="{FF2B5EF4-FFF2-40B4-BE49-F238E27FC236}">
                    <a16:creationId xmlns:a16="http://schemas.microsoft.com/office/drawing/2014/main" xmlns="" xmlns:aink="http://schemas.microsoft.com/office/drawing/2016/ink" xmlns:p14="http://schemas.microsoft.com/office/powerpoint/2010/main" id="{6EBBEC50-721B-9297-DE8C-65115C350AC0}"/>
                  </a:ext>
                </a:extLst>
              </p:cNvPr>
              <p:cNvPicPr/>
              <p:nvPr/>
            </p:nvPicPr>
            <p:blipFill>
              <a:blip r:embed="rId20"/>
              <a:stretch>
                <a:fillRect/>
              </a:stretch>
            </p:blipFill>
            <p:spPr>
              <a:xfrm>
                <a:off x="-1266573" y="462330"/>
                <a:ext cx="35438" cy="158750"/>
              </a:xfrm>
              <a:prstGeom prst="rect">
                <a:avLst/>
              </a:prstGeom>
            </p:spPr>
          </p:pic>
        </mc:Fallback>
      </mc:AlternateContent>
    </p:spTree>
    <p:extLst>
      <p:ext uri="{BB962C8B-B14F-4D97-AF65-F5344CB8AC3E}">
        <p14:creationId xmlns:p14="http://schemas.microsoft.com/office/powerpoint/2010/main" val="374765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1b39ba067b0f98b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9342" y="-89535"/>
            <a:ext cx="9325926" cy="5141596"/>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3924498" y="1379641"/>
            <a:ext cx="1062410" cy="1062410"/>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D99"/>
                </a:solidFill>
                <a:cs typeface="+mn-ea"/>
                <a:sym typeface="+mn-lt"/>
              </a:rPr>
              <a:t>01</a:t>
            </a:r>
            <a:endParaRPr lang="zh-CN" altLang="en-US" sz="3600" dirty="0">
              <a:solidFill>
                <a:srgbClr val="CBBD99"/>
              </a:solidFill>
              <a:cs typeface="+mn-ea"/>
              <a:sym typeface="+mn-lt"/>
            </a:endParaRPr>
          </a:p>
        </p:txBody>
      </p:sp>
      <p:sp>
        <p:nvSpPr>
          <p:cNvPr id="5" name="Text Placeholder 3"/>
          <p:cNvSpPr txBox="1"/>
          <p:nvPr/>
        </p:nvSpPr>
        <p:spPr>
          <a:xfrm>
            <a:off x="3132410" y="2675785"/>
            <a:ext cx="26930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3200" spc="300" dirty="0">
                <a:solidFill>
                  <a:srgbClr val="CBBD99"/>
                </a:solidFill>
                <a:cs typeface="+mn-ea"/>
                <a:sym typeface="+mn-lt"/>
              </a:rPr>
              <a:t>单击添加标题</a:t>
            </a:r>
            <a:endParaRPr lang="en-US" sz="3200" spc="300" dirty="0">
              <a:solidFill>
                <a:srgbClr val="CBBD99"/>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advTm="3054">
        <p14:flip dir="r"/>
      </p:transition>
    </mc:Choice>
    <mc:Fallback xmlns="">
      <p:transition spd="slow" advTm="305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5"/>
          <p:cNvSpPr>
            <a:spLocks noChangeArrowheads="1"/>
          </p:cNvSpPr>
          <p:nvPr/>
        </p:nvSpPr>
        <p:spPr bwMode="auto">
          <a:xfrm rot="-5400000">
            <a:off x="2423522" y="2072247"/>
            <a:ext cx="2456449" cy="1177319"/>
          </a:xfrm>
          <a:custGeom>
            <a:avLst/>
            <a:gdLst>
              <a:gd name="T0" fmla="*/ 3003033 w 21600"/>
              <a:gd name="T1" fmla="*/ 796925 h 21600"/>
              <a:gd name="T2" fmla="*/ 1670844 w 21600"/>
              <a:gd name="T3" fmla="*/ 1593850 h 21600"/>
              <a:gd name="T4" fmla="*/ 338655 w 21600"/>
              <a:gd name="T5" fmla="*/ 796925 h 21600"/>
              <a:gd name="T6" fmla="*/ 1670844 w 21600"/>
              <a:gd name="T7" fmla="*/ 0 h 21600"/>
              <a:gd name="T8" fmla="*/ 0 60000 65536"/>
              <a:gd name="T9" fmla="*/ 0 60000 65536"/>
              <a:gd name="T10" fmla="*/ 0 60000 65536"/>
              <a:gd name="T11" fmla="*/ 0 60000 65536"/>
              <a:gd name="T12" fmla="*/ 3989 w 21600"/>
              <a:gd name="T13" fmla="*/ 3989 h 21600"/>
              <a:gd name="T14" fmla="*/ 17611 w 21600"/>
              <a:gd name="T15" fmla="*/ 17611 h 21600"/>
            </a:gdLst>
            <a:ahLst/>
            <a:cxnLst>
              <a:cxn ang="T8">
                <a:pos x="T0" y="T1"/>
              </a:cxn>
              <a:cxn ang="T9">
                <a:pos x="T2" y="T3"/>
              </a:cxn>
              <a:cxn ang="T10">
                <a:pos x="T4" y="T5"/>
              </a:cxn>
              <a:cxn ang="T11">
                <a:pos x="T6" y="T7"/>
              </a:cxn>
            </a:cxnLst>
            <a:rect l="T12" t="T13" r="T14" b="T15"/>
            <a:pathLst>
              <a:path w="21600" h="21600">
                <a:moveTo>
                  <a:pt x="0" y="0"/>
                </a:moveTo>
                <a:lnTo>
                  <a:pt x="4378" y="21600"/>
                </a:lnTo>
                <a:lnTo>
                  <a:pt x="17222" y="21600"/>
                </a:lnTo>
                <a:lnTo>
                  <a:pt x="21600" y="0"/>
                </a:lnTo>
                <a:close/>
              </a:path>
            </a:pathLst>
          </a:custGeom>
          <a:solidFill>
            <a:srgbClr val="CBBD99"/>
          </a:solidFill>
          <a:ln w="9525">
            <a:noFill/>
            <a:miter lim="800000"/>
          </a:ln>
          <a:effectLst>
            <a:outerShdw dist="40161" dir="9693903" algn="ctr" rotWithShape="0">
              <a:schemeClr val="tx1">
                <a:alpha val="50000"/>
              </a:schemeClr>
            </a:outerShdw>
          </a:effectLst>
        </p:spPr>
        <p:txBody>
          <a:bodyPr wrap="none" lIns="84902" tIns="42451" rIns="84902" bIns="42451" anchor="ctr"/>
          <a:lstStyle/>
          <a:p>
            <a:pPr>
              <a:defRPr/>
            </a:pPr>
            <a:endParaRPr lang="zh-CN" altLang="en-US" b="0" dirty="0">
              <a:cs typeface="+mn-ea"/>
              <a:sym typeface="+mn-lt"/>
            </a:endParaRPr>
          </a:p>
        </p:txBody>
      </p:sp>
      <p:sp>
        <p:nvSpPr>
          <p:cNvPr id="3" name="AutoShape 26"/>
          <p:cNvSpPr>
            <a:spLocks noChangeArrowheads="1"/>
          </p:cNvSpPr>
          <p:nvPr/>
        </p:nvSpPr>
        <p:spPr bwMode="auto">
          <a:xfrm rot="-5400000">
            <a:off x="4167459" y="2080396"/>
            <a:ext cx="2454967" cy="1177319"/>
          </a:xfrm>
          <a:custGeom>
            <a:avLst/>
            <a:gdLst>
              <a:gd name="T0" fmla="*/ 3003032 w 21600"/>
              <a:gd name="T1" fmla="*/ 796925 h 21600"/>
              <a:gd name="T2" fmla="*/ 1670844 w 21600"/>
              <a:gd name="T3" fmla="*/ 1593850 h 21600"/>
              <a:gd name="T4" fmla="*/ 338655 w 21600"/>
              <a:gd name="T5" fmla="*/ 796925 h 21600"/>
              <a:gd name="T6" fmla="*/ 1670844 w 21600"/>
              <a:gd name="T7" fmla="*/ 0 h 21600"/>
              <a:gd name="T8" fmla="*/ 0 60000 65536"/>
              <a:gd name="T9" fmla="*/ 0 60000 65536"/>
              <a:gd name="T10" fmla="*/ 0 60000 65536"/>
              <a:gd name="T11" fmla="*/ 0 60000 65536"/>
              <a:gd name="T12" fmla="*/ 3989 w 21600"/>
              <a:gd name="T13" fmla="*/ 3989 h 21600"/>
              <a:gd name="T14" fmla="*/ 17611 w 21600"/>
              <a:gd name="T15" fmla="*/ 17611 h 21600"/>
            </a:gdLst>
            <a:ahLst/>
            <a:cxnLst>
              <a:cxn ang="T8">
                <a:pos x="T0" y="T1"/>
              </a:cxn>
              <a:cxn ang="T9">
                <a:pos x="T2" y="T3"/>
              </a:cxn>
              <a:cxn ang="T10">
                <a:pos x="T4" y="T5"/>
              </a:cxn>
              <a:cxn ang="T11">
                <a:pos x="T6" y="T7"/>
              </a:cxn>
            </a:cxnLst>
            <a:rect l="T12" t="T13" r="T14" b="T15"/>
            <a:pathLst>
              <a:path w="21600" h="21600">
                <a:moveTo>
                  <a:pt x="0" y="0"/>
                </a:moveTo>
                <a:lnTo>
                  <a:pt x="4378" y="21600"/>
                </a:lnTo>
                <a:lnTo>
                  <a:pt x="17222" y="21600"/>
                </a:lnTo>
                <a:lnTo>
                  <a:pt x="21600" y="0"/>
                </a:lnTo>
                <a:close/>
              </a:path>
            </a:pathLst>
          </a:custGeom>
          <a:solidFill>
            <a:srgbClr val="AC955C"/>
          </a:solidFill>
          <a:ln w="9525">
            <a:noFill/>
            <a:miter lim="800000"/>
          </a:ln>
          <a:effectLst>
            <a:outerShdw dist="40161" dir="9693903" algn="ctr" rotWithShape="0">
              <a:schemeClr val="tx1">
                <a:alpha val="50000"/>
              </a:schemeClr>
            </a:outerShdw>
          </a:effectLst>
        </p:spPr>
        <p:txBody>
          <a:bodyPr wrap="none" lIns="84902" tIns="42451" rIns="84902" bIns="42451" anchor="ctr"/>
          <a:lstStyle/>
          <a:p>
            <a:pPr>
              <a:defRPr/>
            </a:pPr>
            <a:endParaRPr lang="zh-CN" altLang="en-US" b="0" dirty="0">
              <a:cs typeface="+mn-ea"/>
              <a:sym typeface="+mn-lt"/>
            </a:endParaRPr>
          </a:p>
        </p:txBody>
      </p:sp>
      <p:sp>
        <p:nvSpPr>
          <p:cNvPr id="4" name="AutoShape 27"/>
          <p:cNvSpPr>
            <a:spLocks noChangeArrowheads="1"/>
          </p:cNvSpPr>
          <p:nvPr/>
        </p:nvSpPr>
        <p:spPr bwMode="auto">
          <a:xfrm rot="-5400000">
            <a:off x="5920938" y="2101132"/>
            <a:ext cx="2456449" cy="1175849"/>
          </a:xfrm>
          <a:custGeom>
            <a:avLst/>
            <a:gdLst>
              <a:gd name="T0" fmla="*/ 3003033 w 21600"/>
              <a:gd name="T1" fmla="*/ 796925 h 21600"/>
              <a:gd name="T2" fmla="*/ 1670844 w 21600"/>
              <a:gd name="T3" fmla="*/ 1593850 h 21600"/>
              <a:gd name="T4" fmla="*/ 338655 w 21600"/>
              <a:gd name="T5" fmla="*/ 796925 h 21600"/>
              <a:gd name="T6" fmla="*/ 1670844 w 21600"/>
              <a:gd name="T7" fmla="*/ 0 h 21600"/>
              <a:gd name="T8" fmla="*/ 0 60000 65536"/>
              <a:gd name="T9" fmla="*/ 0 60000 65536"/>
              <a:gd name="T10" fmla="*/ 0 60000 65536"/>
              <a:gd name="T11" fmla="*/ 0 60000 65536"/>
              <a:gd name="T12" fmla="*/ 3989 w 21600"/>
              <a:gd name="T13" fmla="*/ 3989 h 21600"/>
              <a:gd name="T14" fmla="*/ 17611 w 21600"/>
              <a:gd name="T15" fmla="*/ 17611 h 21600"/>
            </a:gdLst>
            <a:ahLst/>
            <a:cxnLst>
              <a:cxn ang="T8">
                <a:pos x="T0" y="T1"/>
              </a:cxn>
              <a:cxn ang="T9">
                <a:pos x="T2" y="T3"/>
              </a:cxn>
              <a:cxn ang="T10">
                <a:pos x="T4" y="T5"/>
              </a:cxn>
              <a:cxn ang="T11">
                <a:pos x="T6" y="T7"/>
              </a:cxn>
            </a:cxnLst>
            <a:rect l="T12" t="T13" r="T14" b="T15"/>
            <a:pathLst>
              <a:path w="21600" h="21600">
                <a:moveTo>
                  <a:pt x="0" y="0"/>
                </a:moveTo>
                <a:lnTo>
                  <a:pt x="4378" y="21600"/>
                </a:lnTo>
                <a:lnTo>
                  <a:pt x="17222" y="21600"/>
                </a:lnTo>
                <a:lnTo>
                  <a:pt x="21600" y="0"/>
                </a:lnTo>
                <a:close/>
              </a:path>
            </a:pathLst>
          </a:custGeom>
          <a:solidFill>
            <a:srgbClr val="CBBD99"/>
          </a:solidFill>
          <a:ln w="9525">
            <a:noFill/>
            <a:miter lim="800000"/>
          </a:ln>
          <a:effectLst>
            <a:outerShdw dist="40161" dir="9693903" algn="ctr" rotWithShape="0">
              <a:schemeClr val="tx1">
                <a:alpha val="50000"/>
              </a:schemeClr>
            </a:outerShdw>
          </a:effectLst>
        </p:spPr>
        <p:txBody>
          <a:bodyPr wrap="none" lIns="84902" tIns="42451" rIns="84902" bIns="42451" anchor="ctr"/>
          <a:lstStyle/>
          <a:p>
            <a:pPr>
              <a:defRPr/>
            </a:pPr>
            <a:endParaRPr lang="zh-CN" altLang="en-US" b="0" dirty="0">
              <a:cs typeface="+mn-ea"/>
              <a:sym typeface="+mn-lt"/>
            </a:endParaRPr>
          </a:p>
        </p:txBody>
      </p:sp>
      <p:sp>
        <p:nvSpPr>
          <p:cNvPr id="5" name="AutoShape 21"/>
          <p:cNvSpPr>
            <a:spLocks noChangeArrowheads="1"/>
          </p:cNvSpPr>
          <p:nvPr/>
        </p:nvSpPr>
        <p:spPr bwMode="auto">
          <a:xfrm rot="-5400000">
            <a:off x="669302" y="2087798"/>
            <a:ext cx="2456449" cy="1175849"/>
          </a:xfrm>
          <a:custGeom>
            <a:avLst/>
            <a:gdLst>
              <a:gd name="T0" fmla="*/ 3003032 w 21600"/>
              <a:gd name="T1" fmla="*/ 796925 h 21600"/>
              <a:gd name="T2" fmla="*/ 1670844 w 21600"/>
              <a:gd name="T3" fmla="*/ 1593850 h 21600"/>
              <a:gd name="T4" fmla="*/ 338655 w 21600"/>
              <a:gd name="T5" fmla="*/ 796925 h 21600"/>
              <a:gd name="T6" fmla="*/ 1670844 w 21600"/>
              <a:gd name="T7" fmla="*/ 0 h 21600"/>
              <a:gd name="T8" fmla="*/ 0 60000 65536"/>
              <a:gd name="T9" fmla="*/ 0 60000 65536"/>
              <a:gd name="T10" fmla="*/ 0 60000 65536"/>
              <a:gd name="T11" fmla="*/ 0 60000 65536"/>
              <a:gd name="T12" fmla="*/ 3989 w 21600"/>
              <a:gd name="T13" fmla="*/ 3989 h 21600"/>
              <a:gd name="T14" fmla="*/ 17611 w 21600"/>
              <a:gd name="T15" fmla="*/ 17611 h 21600"/>
            </a:gdLst>
            <a:ahLst/>
            <a:cxnLst>
              <a:cxn ang="T8">
                <a:pos x="T0" y="T1"/>
              </a:cxn>
              <a:cxn ang="T9">
                <a:pos x="T2" y="T3"/>
              </a:cxn>
              <a:cxn ang="T10">
                <a:pos x="T4" y="T5"/>
              </a:cxn>
              <a:cxn ang="T11">
                <a:pos x="T6" y="T7"/>
              </a:cxn>
            </a:cxnLst>
            <a:rect l="T12" t="T13" r="T14" b="T15"/>
            <a:pathLst>
              <a:path w="21600" h="21600">
                <a:moveTo>
                  <a:pt x="0" y="0"/>
                </a:moveTo>
                <a:lnTo>
                  <a:pt x="4378" y="21600"/>
                </a:lnTo>
                <a:lnTo>
                  <a:pt x="17222" y="21600"/>
                </a:lnTo>
                <a:lnTo>
                  <a:pt x="21600" y="0"/>
                </a:lnTo>
                <a:close/>
              </a:path>
            </a:pathLst>
          </a:custGeom>
          <a:solidFill>
            <a:srgbClr val="AC955C"/>
          </a:solidFill>
          <a:ln w="9525">
            <a:noFill/>
            <a:miter lim="800000"/>
          </a:ln>
          <a:effectLst>
            <a:outerShdw dist="40161" dir="9693903" algn="ctr" rotWithShape="0">
              <a:schemeClr val="tx1">
                <a:alpha val="50000"/>
              </a:schemeClr>
            </a:outerShdw>
          </a:effectLst>
        </p:spPr>
        <p:txBody>
          <a:bodyPr wrap="none" lIns="84902" tIns="42451" rIns="84902" bIns="42451" anchor="ctr"/>
          <a:lstStyle/>
          <a:p>
            <a:pPr>
              <a:defRPr/>
            </a:pPr>
            <a:endParaRPr lang="zh-CN" altLang="en-US" b="0" dirty="0">
              <a:cs typeface="+mn-ea"/>
              <a:sym typeface="+mn-lt"/>
            </a:endParaRPr>
          </a:p>
        </p:txBody>
      </p:sp>
      <p:sp>
        <p:nvSpPr>
          <p:cNvPr id="6" name="KSO_Shape"/>
          <p:cNvSpPr/>
          <p:nvPr/>
        </p:nvSpPr>
        <p:spPr bwMode="auto">
          <a:xfrm>
            <a:off x="1635901" y="2017903"/>
            <a:ext cx="432125" cy="422249"/>
          </a:xfrm>
          <a:custGeom>
            <a:avLst/>
            <a:gdLst>
              <a:gd name="T0" fmla="*/ 2147483647 w 6140"/>
              <a:gd name="T1" fmla="*/ 2147483647 h 6040"/>
              <a:gd name="T2" fmla="*/ 2147483647 w 6140"/>
              <a:gd name="T3" fmla="*/ 2147483647 h 6040"/>
              <a:gd name="T4" fmla="*/ 2147483647 w 6140"/>
              <a:gd name="T5" fmla="*/ 2147483647 h 6040"/>
              <a:gd name="T6" fmla="*/ 2147483647 w 6140"/>
              <a:gd name="T7" fmla="*/ 2147483647 h 6040"/>
              <a:gd name="T8" fmla="*/ 2147483647 w 6140"/>
              <a:gd name="T9" fmla="*/ 2147483647 h 6040"/>
              <a:gd name="T10" fmla="*/ 2147483647 w 6140"/>
              <a:gd name="T11" fmla="*/ 2147483647 h 6040"/>
              <a:gd name="T12" fmla="*/ 2147483647 w 6140"/>
              <a:gd name="T13" fmla="*/ 2147483647 h 6040"/>
              <a:gd name="T14" fmla="*/ 2147483647 w 6140"/>
              <a:gd name="T15" fmla="*/ 2147483647 h 6040"/>
              <a:gd name="T16" fmla="*/ 2147483647 w 6140"/>
              <a:gd name="T17" fmla="*/ 2147483647 h 6040"/>
              <a:gd name="T18" fmla="*/ 2147483647 w 6140"/>
              <a:gd name="T19" fmla="*/ 2147483647 h 6040"/>
              <a:gd name="T20" fmla="*/ 2147483647 w 6140"/>
              <a:gd name="T21" fmla="*/ 2147483647 h 6040"/>
              <a:gd name="T22" fmla="*/ 2147483647 w 6140"/>
              <a:gd name="T23" fmla="*/ 2147483647 h 6040"/>
              <a:gd name="T24" fmla="*/ 2147483647 w 6140"/>
              <a:gd name="T25" fmla="*/ 2147483647 h 6040"/>
              <a:gd name="T26" fmla="*/ 2147483647 w 6140"/>
              <a:gd name="T27" fmla="*/ 2147483647 h 6040"/>
              <a:gd name="T28" fmla="*/ 2147483647 w 6140"/>
              <a:gd name="T29" fmla="*/ 2147483647 h 6040"/>
              <a:gd name="T30" fmla="*/ 2147483647 w 6140"/>
              <a:gd name="T31" fmla="*/ 2147483647 h 6040"/>
              <a:gd name="T32" fmla="*/ 2147483647 w 6140"/>
              <a:gd name="T33" fmla="*/ 2147483647 h 6040"/>
              <a:gd name="T34" fmla="*/ 2147483647 w 6140"/>
              <a:gd name="T35" fmla="*/ 2147483647 h 6040"/>
              <a:gd name="T36" fmla="*/ 2147483647 w 6140"/>
              <a:gd name="T37" fmla="*/ 2147483647 h 6040"/>
              <a:gd name="T38" fmla="*/ 2147483647 w 6140"/>
              <a:gd name="T39" fmla="*/ 2147483647 h 6040"/>
              <a:gd name="T40" fmla="*/ 2147483647 w 6140"/>
              <a:gd name="T41" fmla="*/ 2147483647 h 6040"/>
              <a:gd name="T42" fmla="*/ 2147483647 w 6140"/>
              <a:gd name="T43" fmla="*/ 2147483647 h 6040"/>
              <a:gd name="T44" fmla="*/ 2147483647 w 6140"/>
              <a:gd name="T45" fmla="*/ 2147483647 h 6040"/>
              <a:gd name="T46" fmla="*/ 2147483647 w 6140"/>
              <a:gd name="T47" fmla="*/ 2147483647 h 6040"/>
              <a:gd name="T48" fmla="*/ 2147483647 w 6140"/>
              <a:gd name="T49" fmla="*/ 2147483647 h 6040"/>
              <a:gd name="T50" fmla="*/ 2147483647 w 6140"/>
              <a:gd name="T51" fmla="*/ 2147483647 h 6040"/>
              <a:gd name="T52" fmla="*/ 2147483647 w 6140"/>
              <a:gd name="T53" fmla="*/ 2147483647 h 6040"/>
              <a:gd name="T54" fmla="*/ 2147483647 w 6140"/>
              <a:gd name="T55" fmla="*/ 2147483647 h 6040"/>
              <a:gd name="T56" fmla="*/ 2147483647 w 6140"/>
              <a:gd name="T57" fmla="*/ 2147483647 h 6040"/>
              <a:gd name="T58" fmla="*/ 2147483647 w 6140"/>
              <a:gd name="T59" fmla="*/ 2147483647 h 6040"/>
              <a:gd name="T60" fmla="*/ 2147483647 w 6140"/>
              <a:gd name="T61" fmla="*/ 2147483647 h 6040"/>
              <a:gd name="T62" fmla="*/ 2147483647 w 6140"/>
              <a:gd name="T63" fmla="*/ 2147483647 h 6040"/>
              <a:gd name="T64" fmla="*/ 2147483647 w 6140"/>
              <a:gd name="T65" fmla="*/ 2147483647 h 6040"/>
              <a:gd name="T66" fmla="*/ 2147483647 w 6140"/>
              <a:gd name="T67" fmla="*/ 2147483647 h 6040"/>
              <a:gd name="T68" fmla="*/ 2147483647 w 6140"/>
              <a:gd name="T69" fmla="*/ 2147483647 h 6040"/>
              <a:gd name="T70" fmla="*/ 2147483647 w 6140"/>
              <a:gd name="T71" fmla="*/ 2147483647 h 6040"/>
              <a:gd name="T72" fmla="*/ 2147483647 w 6140"/>
              <a:gd name="T73" fmla="*/ 2147483647 h 6040"/>
              <a:gd name="T74" fmla="*/ 2147483647 w 6140"/>
              <a:gd name="T75" fmla="*/ 2147483647 h 6040"/>
              <a:gd name="T76" fmla="*/ 2147483647 w 6140"/>
              <a:gd name="T77" fmla="*/ 2147483647 h 6040"/>
              <a:gd name="T78" fmla="*/ 2147483647 w 6140"/>
              <a:gd name="T79" fmla="*/ 2147483647 h 6040"/>
              <a:gd name="T80" fmla="*/ 2147483647 w 6140"/>
              <a:gd name="T81" fmla="*/ 2147483647 h 6040"/>
              <a:gd name="T82" fmla="*/ 2147483647 w 6140"/>
              <a:gd name="T83" fmla="*/ 2147483647 h 6040"/>
              <a:gd name="T84" fmla="*/ 2147483647 w 6140"/>
              <a:gd name="T85" fmla="*/ 2147483647 h 6040"/>
              <a:gd name="T86" fmla="*/ 2147483647 w 6140"/>
              <a:gd name="T87" fmla="*/ 2147483647 h 6040"/>
              <a:gd name="T88" fmla="*/ 2147483647 w 6140"/>
              <a:gd name="T89" fmla="*/ 2147483647 h 6040"/>
              <a:gd name="T90" fmla="*/ 2147483647 w 6140"/>
              <a:gd name="T91" fmla="*/ 2147483647 h 6040"/>
              <a:gd name="T92" fmla="*/ 2147483647 w 6140"/>
              <a:gd name="T93" fmla="*/ 2147483647 h 6040"/>
              <a:gd name="T94" fmla="*/ 2147483647 w 6140"/>
              <a:gd name="T95" fmla="*/ 2147483647 h 6040"/>
              <a:gd name="T96" fmla="*/ 2147483647 w 6140"/>
              <a:gd name="T97" fmla="*/ 2147483647 h 6040"/>
              <a:gd name="T98" fmla="*/ 2147483647 w 6140"/>
              <a:gd name="T99" fmla="*/ 2147483647 h 6040"/>
              <a:gd name="T100" fmla="*/ 2147483647 w 6140"/>
              <a:gd name="T101" fmla="*/ 2147483647 h 6040"/>
              <a:gd name="T102" fmla="*/ 2147483647 w 6140"/>
              <a:gd name="T103" fmla="*/ 2147483647 h 6040"/>
              <a:gd name="T104" fmla="*/ 2147483647 w 6140"/>
              <a:gd name="T105" fmla="*/ 2147483647 h 6040"/>
              <a:gd name="T106" fmla="*/ 2147483647 w 6140"/>
              <a:gd name="T107" fmla="*/ 2147483647 h 6040"/>
              <a:gd name="T108" fmla="*/ 2147483647 w 6140"/>
              <a:gd name="T109" fmla="*/ 2147483647 h 6040"/>
              <a:gd name="T110" fmla="*/ 2147483647 w 6140"/>
              <a:gd name="T111" fmla="*/ 2147483647 h 6040"/>
              <a:gd name="T112" fmla="*/ 2147483647 w 6140"/>
              <a:gd name="T113" fmla="*/ 2147483647 h 6040"/>
              <a:gd name="T114" fmla="*/ 2147483647 w 6140"/>
              <a:gd name="T115" fmla="*/ 2147483647 h 6040"/>
              <a:gd name="T116" fmla="*/ 2147483647 w 6140"/>
              <a:gd name="T117" fmla="*/ 2147483647 h 6040"/>
              <a:gd name="T118" fmla="*/ 2147483647 w 6140"/>
              <a:gd name="T119" fmla="*/ 2147483647 h 60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40"/>
              <a:gd name="T181" fmla="*/ 0 h 6040"/>
              <a:gd name="T182" fmla="*/ 6140 w 6140"/>
              <a:gd name="T183" fmla="*/ 6040 h 604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40" h="6040">
                <a:moveTo>
                  <a:pt x="3011" y="554"/>
                </a:moveTo>
                <a:lnTo>
                  <a:pt x="5433" y="554"/>
                </a:lnTo>
                <a:lnTo>
                  <a:pt x="5469" y="555"/>
                </a:lnTo>
                <a:lnTo>
                  <a:pt x="5505" y="557"/>
                </a:lnTo>
                <a:lnTo>
                  <a:pt x="5540" y="562"/>
                </a:lnTo>
                <a:lnTo>
                  <a:pt x="5575" y="567"/>
                </a:lnTo>
                <a:lnTo>
                  <a:pt x="5608" y="576"/>
                </a:lnTo>
                <a:lnTo>
                  <a:pt x="5642" y="586"/>
                </a:lnTo>
                <a:lnTo>
                  <a:pt x="5676" y="597"/>
                </a:lnTo>
                <a:lnTo>
                  <a:pt x="5707" y="609"/>
                </a:lnTo>
                <a:lnTo>
                  <a:pt x="5738" y="623"/>
                </a:lnTo>
                <a:lnTo>
                  <a:pt x="5768" y="639"/>
                </a:lnTo>
                <a:lnTo>
                  <a:pt x="5799" y="656"/>
                </a:lnTo>
                <a:lnTo>
                  <a:pt x="5828" y="674"/>
                </a:lnTo>
                <a:lnTo>
                  <a:pt x="5854" y="694"/>
                </a:lnTo>
                <a:lnTo>
                  <a:pt x="5881" y="716"/>
                </a:lnTo>
                <a:lnTo>
                  <a:pt x="5908" y="738"/>
                </a:lnTo>
                <a:lnTo>
                  <a:pt x="5932" y="761"/>
                </a:lnTo>
                <a:lnTo>
                  <a:pt x="5955" y="786"/>
                </a:lnTo>
                <a:lnTo>
                  <a:pt x="5977" y="811"/>
                </a:lnTo>
                <a:lnTo>
                  <a:pt x="5998" y="838"/>
                </a:lnTo>
                <a:lnTo>
                  <a:pt x="6018" y="866"/>
                </a:lnTo>
                <a:lnTo>
                  <a:pt x="6037" y="895"/>
                </a:lnTo>
                <a:lnTo>
                  <a:pt x="6054" y="924"/>
                </a:lnTo>
                <a:lnTo>
                  <a:pt x="6069" y="955"/>
                </a:lnTo>
                <a:lnTo>
                  <a:pt x="6084" y="987"/>
                </a:lnTo>
                <a:lnTo>
                  <a:pt x="6097" y="1018"/>
                </a:lnTo>
                <a:lnTo>
                  <a:pt x="6107" y="1051"/>
                </a:lnTo>
                <a:lnTo>
                  <a:pt x="6117" y="1084"/>
                </a:lnTo>
                <a:lnTo>
                  <a:pt x="6125" y="1119"/>
                </a:lnTo>
                <a:lnTo>
                  <a:pt x="6132" y="1154"/>
                </a:lnTo>
                <a:lnTo>
                  <a:pt x="6136" y="1189"/>
                </a:lnTo>
                <a:lnTo>
                  <a:pt x="6139" y="1225"/>
                </a:lnTo>
                <a:lnTo>
                  <a:pt x="6140" y="1261"/>
                </a:lnTo>
                <a:lnTo>
                  <a:pt x="6140" y="5331"/>
                </a:lnTo>
                <a:lnTo>
                  <a:pt x="6139" y="5369"/>
                </a:lnTo>
                <a:lnTo>
                  <a:pt x="6136" y="5405"/>
                </a:lnTo>
                <a:lnTo>
                  <a:pt x="6132" y="5439"/>
                </a:lnTo>
                <a:lnTo>
                  <a:pt x="6125" y="5474"/>
                </a:lnTo>
                <a:lnTo>
                  <a:pt x="6117" y="5508"/>
                </a:lnTo>
                <a:lnTo>
                  <a:pt x="6107" y="5542"/>
                </a:lnTo>
                <a:lnTo>
                  <a:pt x="6097" y="5574"/>
                </a:lnTo>
                <a:lnTo>
                  <a:pt x="6084" y="5607"/>
                </a:lnTo>
                <a:lnTo>
                  <a:pt x="6069" y="5638"/>
                </a:lnTo>
                <a:lnTo>
                  <a:pt x="6054" y="5668"/>
                </a:lnTo>
                <a:lnTo>
                  <a:pt x="6037" y="5698"/>
                </a:lnTo>
                <a:lnTo>
                  <a:pt x="6018" y="5726"/>
                </a:lnTo>
                <a:lnTo>
                  <a:pt x="5998" y="5754"/>
                </a:lnTo>
                <a:lnTo>
                  <a:pt x="5977" y="5781"/>
                </a:lnTo>
                <a:lnTo>
                  <a:pt x="5955" y="5806"/>
                </a:lnTo>
                <a:lnTo>
                  <a:pt x="5932" y="5832"/>
                </a:lnTo>
                <a:lnTo>
                  <a:pt x="5908" y="5855"/>
                </a:lnTo>
                <a:lnTo>
                  <a:pt x="5881" y="5877"/>
                </a:lnTo>
                <a:lnTo>
                  <a:pt x="5854" y="5898"/>
                </a:lnTo>
                <a:lnTo>
                  <a:pt x="5828" y="5918"/>
                </a:lnTo>
                <a:lnTo>
                  <a:pt x="5799" y="5936"/>
                </a:lnTo>
                <a:lnTo>
                  <a:pt x="5768" y="5954"/>
                </a:lnTo>
                <a:lnTo>
                  <a:pt x="5738" y="5969"/>
                </a:lnTo>
                <a:lnTo>
                  <a:pt x="5707" y="5983"/>
                </a:lnTo>
                <a:lnTo>
                  <a:pt x="5676" y="5996"/>
                </a:lnTo>
                <a:lnTo>
                  <a:pt x="5642" y="6007"/>
                </a:lnTo>
                <a:lnTo>
                  <a:pt x="5608" y="6016"/>
                </a:lnTo>
                <a:lnTo>
                  <a:pt x="5575" y="6025"/>
                </a:lnTo>
                <a:lnTo>
                  <a:pt x="5540" y="6030"/>
                </a:lnTo>
                <a:lnTo>
                  <a:pt x="5505" y="6035"/>
                </a:lnTo>
                <a:lnTo>
                  <a:pt x="5469" y="6039"/>
                </a:lnTo>
                <a:lnTo>
                  <a:pt x="5433" y="6040"/>
                </a:lnTo>
                <a:lnTo>
                  <a:pt x="3011" y="6040"/>
                </a:lnTo>
                <a:lnTo>
                  <a:pt x="2981" y="6039"/>
                </a:lnTo>
                <a:lnTo>
                  <a:pt x="2951" y="6036"/>
                </a:lnTo>
                <a:lnTo>
                  <a:pt x="2921" y="6033"/>
                </a:lnTo>
                <a:lnTo>
                  <a:pt x="2892" y="6029"/>
                </a:lnTo>
                <a:lnTo>
                  <a:pt x="2863" y="6023"/>
                </a:lnTo>
                <a:lnTo>
                  <a:pt x="2834" y="6016"/>
                </a:lnTo>
                <a:lnTo>
                  <a:pt x="2806" y="6008"/>
                </a:lnTo>
                <a:lnTo>
                  <a:pt x="2778" y="5999"/>
                </a:lnTo>
                <a:lnTo>
                  <a:pt x="2750" y="5989"/>
                </a:lnTo>
                <a:lnTo>
                  <a:pt x="2723" y="5978"/>
                </a:lnTo>
                <a:lnTo>
                  <a:pt x="2698" y="5965"/>
                </a:lnTo>
                <a:lnTo>
                  <a:pt x="2672" y="5951"/>
                </a:lnTo>
                <a:lnTo>
                  <a:pt x="2647" y="5938"/>
                </a:lnTo>
                <a:lnTo>
                  <a:pt x="2623" y="5922"/>
                </a:lnTo>
                <a:lnTo>
                  <a:pt x="2599" y="5906"/>
                </a:lnTo>
                <a:lnTo>
                  <a:pt x="2577" y="5889"/>
                </a:lnTo>
                <a:lnTo>
                  <a:pt x="2554" y="5870"/>
                </a:lnTo>
                <a:lnTo>
                  <a:pt x="2533" y="5852"/>
                </a:lnTo>
                <a:lnTo>
                  <a:pt x="2512" y="5832"/>
                </a:lnTo>
                <a:lnTo>
                  <a:pt x="2492" y="5811"/>
                </a:lnTo>
                <a:lnTo>
                  <a:pt x="2474" y="5790"/>
                </a:lnTo>
                <a:lnTo>
                  <a:pt x="2455" y="5768"/>
                </a:lnTo>
                <a:lnTo>
                  <a:pt x="2438" y="5745"/>
                </a:lnTo>
                <a:lnTo>
                  <a:pt x="2421" y="5722"/>
                </a:lnTo>
                <a:lnTo>
                  <a:pt x="2406" y="5697"/>
                </a:lnTo>
                <a:lnTo>
                  <a:pt x="2392" y="5672"/>
                </a:lnTo>
                <a:lnTo>
                  <a:pt x="2378" y="5646"/>
                </a:lnTo>
                <a:lnTo>
                  <a:pt x="2366" y="5621"/>
                </a:lnTo>
                <a:lnTo>
                  <a:pt x="2355" y="5594"/>
                </a:lnTo>
                <a:lnTo>
                  <a:pt x="2345" y="5567"/>
                </a:lnTo>
                <a:lnTo>
                  <a:pt x="2336" y="5539"/>
                </a:lnTo>
                <a:lnTo>
                  <a:pt x="2327" y="5510"/>
                </a:lnTo>
                <a:lnTo>
                  <a:pt x="2315" y="5509"/>
                </a:lnTo>
                <a:lnTo>
                  <a:pt x="2259" y="5501"/>
                </a:lnTo>
                <a:lnTo>
                  <a:pt x="2203" y="5493"/>
                </a:lnTo>
                <a:lnTo>
                  <a:pt x="2147" y="5484"/>
                </a:lnTo>
                <a:lnTo>
                  <a:pt x="2092" y="5474"/>
                </a:lnTo>
                <a:lnTo>
                  <a:pt x="2037" y="5463"/>
                </a:lnTo>
                <a:lnTo>
                  <a:pt x="1983" y="5451"/>
                </a:lnTo>
                <a:lnTo>
                  <a:pt x="1929" y="5439"/>
                </a:lnTo>
                <a:lnTo>
                  <a:pt x="1876" y="5427"/>
                </a:lnTo>
                <a:lnTo>
                  <a:pt x="1824" y="5413"/>
                </a:lnTo>
                <a:lnTo>
                  <a:pt x="1771" y="5398"/>
                </a:lnTo>
                <a:lnTo>
                  <a:pt x="1719" y="5383"/>
                </a:lnTo>
                <a:lnTo>
                  <a:pt x="1668" y="5366"/>
                </a:lnTo>
                <a:lnTo>
                  <a:pt x="1618" y="5350"/>
                </a:lnTo>
                <a:lnTo>
                  <a:pt x="1568" y="5333"/>
                </a:lnTo>
                <a:lnTo>
                  <a:pt x="1519" y="5314"/>
                </a:lnTo>
                <a:lnTo>
                  <a:pt x="1471" y="5295"/>
                </a:lnTo>
                <a:lnTo>
                  <a:pt x="1423" y="5276"/>
                </a:lnTo>
                <a:lnTo>
                  <a:pt x="1375" y="5255"/>
                </a:lnTo>
                <a:lnTo>
                  <a:pt x="1329" y="5234"/>
                </a:lnTo>
                <a:lnTo>
                  <a:pt x="1283" y="5213"/>
                </a:lnTo>
                <a:lnTo>
                  <a:pt x="1237" y="5190"/>
                </a:lnTo>
                <a:lnTo>
                  <a:pt x="1193" y="5167"/>
                </a:lnTo>
                <a:lnTo>
                  <a:pt x="1150" y="5143"/>
                </a:lnTo>
                <a:lnTo>
                  <a:pt x="1107" y="5119"/>
                </a:lnTo>
                <a:lnTo>
                  <a:pt x="1064" y="5093"/>
                </a:lnTo>
                <a:lnTo>
                  <a:pt x="1024" y="5067"/>
                </a:lnTo>
                <a:lnTo>
                  <a:pt x="983" y="5041"/>
                </a:lnTo>
                <a:lnTo>
                  <a:pt x="944" y="5013"/>
                </a:lnTo>
                <a:lnTo>
                  <a:pt x="905" y="4985"/>
                </a:lnTo>
                <a:lnTo>
                  <a:pt x="867" y="4956"/>
                </a:lnTo>
                <a:lnTo>
                  <a:pt x="830" y="4927"/>
                </a:lnTo>
                <a:lnTo>
                  <a:pt x="794" y="4897"/>
                </a:lnTo>
                <a:lnTo>
                  <a:pt x="757" y="4866"/>
                </a:lnTo>
                <a:lnTo>
                  <a:pt x="721" y="4832"/>
                </a:lnTo>
                <a:lnTo>
                  <a:pt x="686" y="4800"/>
                </a:lnTo>
                <a:lnTo>
                  <a:pt x="652" y="4765"/>
                </a:lnTo>
                <a:lnTo>
                  <a:pt x="620" y="4730"/>
                </a:lnTo>
                <a:lnTo>
                  <a:pt x="588" y="4695"/>
                </a:lnTo>
                <a:lnTo>
                  <a:pt x="557" y="4658"/>
                </a:lnTo>
                <a:lnTo>
                  <a:pt x="528" y="4622"/>
                </a:lnTo>
                <a:lnTo>
                  <a:pt x="500" y="4584"/>
                </a:lnTo>
                <a:lnTo>
                  <a:pt x="472" y="4547"/>
                </a:lnTo>
                <a:lnTo>
                  <a:pt x="447" y="4507"/>
                </a:lnTo>
                <a:lnTo>
                  <a:pt x="422" y="4468"/>
                </a:lnTo>
                <a:lnTo>
                  <a:pt x="398" y="4428"/>
                </a:lnTo>
                <a:lnTo>
                  <a:pt x="376" y="4386"/>
                </a:lnTo>
                <a:lnTo>
                  <a:pt x="355" y="4346"/>
                </a:lnTo>
                <a:lnTo>
                  <a:pt x="335" y="4304"/>
                </a:lnTo>
                <a:lnTo>
                  <a:pt x="317" y="4261"/>
                </a:lnTo>
                <a:lnTo>
                  <a:pt x="299" y="4218"/>
                </a:lnTo>
                <a:lnTo>
                  <a:pt x="283" y="4174"/>
                </a:lnTo>
                <a:lnTo>
                  <a:pt x="269" y="4130"/>
                </a:lnTo>
                <a:lnTo>
                  <a:pt x="255" y="4084"/>
                </a:lnTo>
                <a:lnTo>
                  <a:pt x="243" y="4038"/>
                </a:lnTo>
                <a:lnTo>
                  <a:pt x="233" y="3993"/>
                </a:lnTo>
                <a:lnTo>
                  <a:pt x="224" y="3945"/>
                </a:lnTo>
                <a:lnTo>
                  <a:pt x="217" y="3897"/>
                </a:lnTo>
                <a:lnTo>
                  <a:pt x="210" y="3850"/>
                </a:lnTo>
                <a:lnTo>
                  <a:pt x="205" y="3801"/>
                </a:lnTo>
                <a:lnTo>
                  <a:pt x="203" y="3752"/>
                </a:lnTo>
                <a:lnTo>
                  <a:pt x="201" y="3702"/>
                </a:lnTo>
                <a:lnTo>
                  <a:pt x="201" y="3651"/>
                </a:lnTo>
                <a:lnTo>
                  <a:pt x="202" y="3601"/>
                </a:lnTo>
                <a:lnTo>
                  <a:pt x="204" y="3549"/>
                </a:lnTo>
                <a:lnTo>
                  <a:pt x="209" y="3500"/>
                </a:lnTo>
                <a:lnTo>
                  <a:pt x="216" y="3445"/>
                </a:lnTo>
                <a:lnTo>
                  <a:pt x="221" y="3403"/>
                </a:lnTo>
                <a:lnTo>
                  <a:pt x="228" y="3360"/>
                </a:lnTo>
                <a:lnTo>
                  <a:pt x="235" y="3317"/>
                </a:lnTo>
                <a:lnTo>
                  <a:pt x="245" y="3274"/>
                </a:lnTo>
                <a:lnTo>
                  <a:pt x="255" y="3231"/>
                </a:lnTo>
                <a:lnTo>
                  <a:pt x="267" y="3187"/>
                </a:lnTo>
                <a:lnTo>
                  <a:pt x="278" y="3143"/>
                </a:lnTo>
                <a:lnTo>
                  <a:pt x="292" y="3099"/>
                </a:lnTo>
                <a:lnTo>
                  <a:pt x="306" y="3053"/>
                </a:lnTo>
                <a:lnTo>
                  <a:pt x="322" y="3009"/>
                </a:lnTo>
                <a:lnTo>
                  <a:pt x="339" y="2964"/>
                </a:lnTo>
                <a:lnTo>
                  <a:pt x="356" y="2919"/>
                </a:lnTo>
                <a:lnTo>
                  <a:pt x="376" y="2872"/>
                </a:lnTo>
                <a:lnTo>
                  <a:pt x="396" y="2826"/>
                </a:lnTo>
                <a:lnTo>
                  <a:pt x="416" y="2779"/>
                </a:lnTo>
                <a:lnTo>
                  <a:pt x="440" y="2733"/>
                </a:lnTo>
                <a:lnTo>
                  <a:pt x="398" y="2695"/>
                </a:lnTo>
                <a:lnTo>
                  <a:pt x="357" y="2654"/>
                </a:lnTo>
                <a:lnTo>
                  <a:pt x="319" y="2614"/>
                </a:lnTo>
                <a:lnTo>
                  <a:pt x="282" y="2573"/>
                </a:lnTo>
                <a:lnTo>
                  <a:pt x="247" y="2531"/>
                </a:lnTo>
                <a:lnTo>
                  <a:pt x="214" y="2489"/>
                </a:lnTo>
                <a:lnTo>
                  <a:pt x="184" y="2445"/>
                </a:lnTo>
                <a:lnTo>
                  <a:pt x="155" y="2401"/>
                </a:lnTo>
                <a:lnTo>
                  <a:pt x="129" y="2356"/>
                </a:lnTo>
                <a:lnTo>
                  <a:pt x="104" y="2310"/>
                </a:lnTo>
                <a:lnTo>
                  <a:pt x="82" y="2263"/>
                </a:lnTo>
                <a:lnTo>
                  <a:pt x="62" y="2215"/>
                </a:lnTo>
                <a:lnTo>
                  <a:pt x="46" y="2165"/>
                </a:lnTo>
                <a:lnTo>
                  <a:pt x="38" y="2141"/>
                </a:lnTo>
                <a:lnTo>
                  <a:pt x="31" y="2115"/>
                </a:lnTo>
                <a:lnTo>
                  <a:pt x="25" y="2090"/>
                </a:lnTo>
                <a:lnTo>
                  <a:pt x="19" y="2064"/>
                </a:lnTo>
                <a:lnTo>
                  <a:pt x="14" y="2037"/>
                </a:lnTo>
                <a:lnTo>
                  <a:pt x="10" y="2011"/>
                </a:lnTo>
                <a:lnTo>
                  <a:pt x="7" y="1984"/>
                </a:lnTo>
                <a:lnTo>
                  <a:pt x="3" y="1957"/>
                </a:lnTo>
                <a:lnTo>
                  <a:pt x="1" y="1929"/>
                </a:lnTo>
                <a:lnTo>
                  <a:pt x="0" y="1902"/>
                </a:lnTo>
                <a:lnTo>
                  <a:pt x="0" y="1874"/>
                </a:lnTo>
                <a:lnTo>
                  <a:pt x="0" y="1846"/>
                </a:lnTo>
                <a:lnTo>
                  <a:pt x="0" y="1817"/>
                </a:lnTo>
                <a:lnTo>
                  <a:pt x="2" y="1788"/>
                </a:lnTo>
                <a:lnTo>
                  <a:pt x="4" y="1758"/>
                </a:lnTo>
                <a:lnTo>
                  <a:pt x="7" y="1729"/>
                </a:lnTo>
                <a:lnTo>
                  <a:pt x="11" y="1698"/>
                </a:lnTo>
                <a:lnTo>
                  <a:pt x="16" y="1667"/>
                </a:lnTo>
                <a:lnTo>
                  <a:pt x="21" y="1637"/>
                </a:lnTo>
                <a:lnTo>
                  <a:pt x="28" y="1606"/>
                </a:lnTo>
                <a:lnTo>
                  <a:pt x="35" y="1573"/>
                </a:lnTo>
                <a:lnTo>
                  <a:pt x="43" y="1542"/>
                </a:lnTo>
                <a:lnTo>
                  <a:pt x="51" y="1509"/>
                </a:lnTo>
                <a:lnTo>
                  <a:pt x="61" y="1475"/>
                </a:lnTo>
                <a:lnTo>
                  <a:pt x="72" y="1443"/>
                </a:lnTo>
                <a:lnTo>
                  <a:pt x="83" y="1409"/>
                </a:lnTo>
                <a:lnTo>
                  <a:pt x="109" y="1340"/>
                </a:lnTo>
                <a:lnTo>
                  <a:pt x="138" y="1270"/>
                </a:lnTo>
                <a:lnTo>
                  <a:pt x="170" y="1198"/>
                </a:lnTo>
                <a:lnTo>
                  <a:pt x="207" y="1124"/>
                </a:lnTo>
                <a:lnTo>
                  <a:pt x="247" y="1048"/>
                </a:lnTo>
                <a:lnTo>
                  <a:pt x="291" y="970"/>
                </a:lnTo>
                <a:lnTo>
                  <a:pt x="232" y="930"/>
                </a:lnTo>
                <a:lnTo>
                  <a:pt x="966" y="3"/>
                </a:lnTo>
                <a:lnTo>
                  <a:pt x="977" y="2"/>
                </a:lnTo>
                <a:lnTo>
                  <a:pt x="1011" y="1"/>
                </a:lnTo>
                <a:lnTo>
                  <a:pt x="1062" y="0"/>
                </a:lnTo>
                <a:lnTo>
                  <a:pt x="1092" y="1"/>
                </a:lnTo>
                <a:lnTo>
                  <a:pt x="1126" y="2"/>
                </a:lnTo>
                <a:lnTo>
                  <a:pt x="1161" y="4"/>
                </a:lnTo>
                <a:lnTo>
                  <a:pt x="1198" y="9"/>
                </a:lnTo>
                <a:lnTo>
                  <a:pt x="1236" y="14"/>
                </a:lnTo>
                <a:lnTo>
                  <a:pt x="1276" y="22"/>
                </a:lnTo>
                <a:lnTo>
                  <a:pt x="1314" y="31"/>
                </a:lnTo>
                <a:lnTo>
                  <a:pt x="1352" y="43"/>
                </a:lnTo>
                <a:lnTo>
                  <a:pt x="1372" y="48"/>
                </a:lnTo>
                <a:lnTo>
                  <a:pt x="1390" y="57"/>
                </a:lnTo>
                <a:lnTo>
                  <a:pt x="1408" y="65"/>
                </a:lnTo>
                <a:lnTo>
                  <a:pt x="1426" y="73"/>
                </a:lnTo>
                <a:lnTo>
                  <a:pt x="1461" y="93"/>
                </a:lnTo>
                <a:lnTo>
                  <a:pt x="1495" y="114"/>
                </a:lnTo>
                <a:lnTo>
                  <a:pt x="1527" y="136"/>
                </a:lnTo>
                <a:lnTo>
                  <a:pt x="1559" y="159"/>
                </a:lnTo>
                <a:lnTo>
                  <a:pt x="1588" y="182"/>
                </a:lnTo>
                <a:lnTo>
                  <a:pt x="1616" y="205"/>
                </a:lnTo>
                <a:lnTo>
                  <a:pt x="1642" y="230"/>
                </a:lnTo>
                <a:lnTo>
                  <a:pt x="1666" y="252"/>
                </a:lnTo>
                <a:lnTo>
                  <a:pt x="1707" y="293"/>
                </a:lnTo>
                <a:lnTo>
                  <a:pt x="1739" y="327"/>
                </a:lnTo>
                <a:lnTo>
                  <a:pt x="1759" y="350"/>
                </a:lnTo>
                <a:lnTo>
                  <a:pt x="1765" y="359"/>
                </a:lnTo>
                <a:lnTo>
                  <a:pt x="1153" y="1011"/>
                </a:lnTo>
                <a:lnTo>
                  <a:pt x="985" y="843"/>
                </a:lnTo>
                <a:lnTo>
                  <a:pt x="714" y="1251"/>
                </a:lnTo>
                <a:lnTo>
                  <a:pt x="630" y="1196"/>
                </a:lnTo>
                <a:lnTo>
                  <a:pt x="603" y="1246"/>
                </a:lnTo>
                <a:lnTo>
                  <a:pt x="578" y="1294"/>
                </a:lnTo>
                <a:lnTo>
                  <a:pt x="556" y="1342"/>
                </a:lnTo>
                <a:lnTo>
                  <a:pt x="535" y="1390"/>
                </a:lnTo>
                <a:lnTo>
                  <a:pt x="516" y="1435"/>
                </a:lnTo>
                <a:lnTo>
                  <a:pt x="500" y="1480"/>
                </a:lnTo>
                <a:lnTo>
                  <a:pt x="485" y="1524"/>
                </a:lnTo>
                <a:lnTo>
                  <a:pt x="472" y="1567"/>
                </a:lnTo>
                <a:lnTo>
                  <a:pt x="462" y="1609"/>
                </a:lnTo>
                <a:lnTo>
                  <a:pt x="452" y="1650"/>
                </a:lnTo>
                <a:lnTo>
                  <a:pt x="445" y="1690"/>
                </a:lnTo>
                <a:lnTo>
                  <a:pt x="440" y="1729"/>
                </a:lnTo>
                <a:lnTo>
                  <a:pt x="436" y="1768"/>
                </a:lnTo>
                <a:lnTo>
                  <a:pt x="435" y="1805"/>
                </a:lnTo>
                <a:lnTo>
                  <a:pt x="434" y="1842"/>
                </a:lnTo>
                <a:lnTo>
                  <a:pt x="436" y="1878"/>
                </a:lnTo>
                <a:lnTo>
                  <a:pt x="439" y="1913"/>
                </a:lnTo>
                <a:lnTo>
                  <a:pt x="443" y="1948"/>
                </a:lnTo>
                <a:lnTo>
                  <a:pt x="450" y="1982"/>
                </a:lnTo>
                <a:lnTo>
                  <a:pt x="457" y="2014"/>
                </a:lnTo>
                <a:lnTo>
                  <a:pt x="466" y="2047"/>
                </a:lnTo>
                <a:lnTo>
                  <a:pt x="477" y="2079"/>
                </a:lnTo>
                <a:lnTo>
                  <a:pt x="488" y="2111"/>
                </a:lnTo>
                <a:lnTo>
                  <a:pt x="502" y="2141"/>
                </a:lnTo>
                <a:lnTo>
                  <a:pt x="516" y="2171"/>
                </a:lnTo>
                <a:lnTo>
                  <a:pt x="533" y="2200"/>
                </a:lnTo>
                <a:lnTo>
                  <a:pt x="550" y="2229"/>
                </a:lnTo>
                <a:lnTo>
                  <a:pt x="569" y="2257"/>
                </a:lnTo>
                <a:lnTo>
                  <a:pt x="587" y="2285"/>
                </a:lnTo>
                <a:lnTo>
                  <a:pt x="608" y="2313"/>
                </a:lnTo>
                <a:lnTo>
                  <a:pt x="630" y="2339"/>
                </a:lnTo>
                <a:lnTo>
                  <a:pt x="652" y="2366"/>
                </a:lnTo>
                <a:lnTo>
                  <a:pt x="682" y="2322"/>
                </a:lnTo>
                <a:lnTo>
                  <a:pt x="713" y="2278"/>
                </a:lnTo>
                <a:lnTo>
                  <a:pt x="745" y="2234"/>
                </a:lnTo>
                <a:lnTo>
                  <a:pt x="778" y="2188"/>
                </a:lnTo>
                <a:lnTo>
                  <a:pt x="811" y="2144"/>
                </a:lnTo>
                <a:lnTo>
                  <a:pt x="846" y="2099"/>
                </a:lnTo>
                <a:lnTo>
                  <a:pt x="883" y="2054"/>
                </a:lnTo>
                <a:lnTo>
                  <a:pt x="920" y="2007"/>
                </a:lnTo>
                <a:lnTo>
                  <a:pt x="957" y="1962"/>
                </a:lnTo>
                <a:lnTo>
                  <a:pt x="997" y="1916"/>
                </a:lnTo>
                <a:lnTo>
                  <a:pt x="1038" y="1870"/>
                </a:lnTo>
                <a:lnTo>
                  <a:pt x="1079" y="1824"/>
                </a:lnTo>
                <a:lnTo>
                  <a:pt x="1166" y="1730"/>
                </a:lnTo>
                <a:lnTo>
                  <a:pt x="1257" y="1636"/>
                </a:lnTo>
                <a:lnTo>
                  <a:pt x="1247" y="1611"/>
                </a:lnTo>
                <a:lnTo>
                  <a:pt x="1237" y="1586"/>
                </a:lnTo>
                <a:lnTo>
                  <a:pt x="1230" y="1560"/>
                </a:lnTo>
                <a:lnTo>
                  <a:pt x="1223" y="1534"/>
                </a:lnTo>
                <a:lnTo>
                  <a:pt x="1219" y="1507"/>
                </a:lnTo>
                <a:lnTo>
                  <a:pt x="1215" y="1479"/>
                </a:lnTo>
                <a:lnTo>
                  <a:pt x="1213" y="1451"/>
                </a:lnTo>
                <a:lnTo>
                  <a:pt x="1212" y="1423"/>
                </a:lnTo>
                <a:lnTo>
                  <a:pt x="1213" y="1397"/>
                </a:lnTo>
                <a:lnTo>
                  <a:pt x="1214" y="1370"/>
                </a:lnTo>
                <a:lnTo>
                  <a:pt x="1218" y="1344"/>
                </a:lnTo>
                <a:lnTo>
                  <a:pt x="1222" y="1319"/>
                </a:lnTo>
                <a:lnTo>
                  <a:pt x="1228" y="1293"/>
                </a:lnTo>
                <a:lnTo>
                  <a:pt x="1235" y="1269"/>
                </a:lnTo>
                <a:lnTo>
                  <a:pt x="1243" y="1244"/>
                </a:lnTo>
                <a:lnTo>
                  <a:pt x="1252" y="1221"/>
                </a:lnTo>
                <a:lnTo>
                  <a:pt x="1263" y="1198"/>
                </a:lnTo>
                <a:lnTo>
                  <a:pt x="1274" y="1175"/>
                </a:lnTo>
                <a:lnTo>
                  <a:pt x="1287" y="1154"/>
                </a:lnTo>
                <a:lnTo>
                  <a:pt x="1301" y="1132"/>
                </a:lnTo>
                <a:lnTo>
                  <a:pt x="1315" y="1112"/>
                </a:lnTo>
                <a:lnTo>
                  <a:pt x="1331" y="1092"/>
                </a:lnTo>
                <a:lnTo>
                  <a:pt x="1348" y="1073"/>
                </a:lnTo>
                <a:lnTo>
                  <a:pt x="1365" y="1055"/>
                </a:lnTo>
                <a:lnTo>
                  <a:pt x="1365" y="1054"/>
                </a:lnTo>
                <a:lnTo>
                  <a:pt x="1384" y="1037"/>
                </a:lnTo>
                <a:lnTo>
                  <a:pt x="1402" y="1020"/>
                </a:lnTo>
                <a:lnTo>
                  <a:pt x="1422" y="1005"/>
                </a:lnTo>
                <a:lnTo>
                  <a:pt x="1443" y="990"/>
                </a:lnTo>
                <a:lnTo>
                  <a:pt x="1464" y="977"/>
                </a:lnTo>
                <a:lnTo>
                  <a:pt x="1486" y="965"/>
                </a:lnTo>
                <a:lnTo>
                  <a:pt x="1508" y="953"/>
                </a:lnTo>
                <a:lnTo>
                  <a:pt x="1531" y="943"/>
                </a:lnTo>
                <a:lnTo>
                  <a:pt x="1554" y="933"/>
                </a:lnTo>
                <a:lnTo>
                  <a:pt x="1579" y="925"/>
                </a:lnTo>
                <a:lnTo>
                  <a:pt x="1603" y="918"/>
                </a:lnTo>
                <a:lnTo>
                  <a:pt x="1628" y="912"/>
                </a:lnTo>
                <a:lnTo>
                  <a:pt x="1654" y="908"/>
                </a:lnTo>
                <a:lnTo>
                  <a:pt x="1681" y="904"/>
                </a:lnTo>
                <a:lnTo>
                  <a:pt x="1706" y="902"/>
                </a:lnTo>
                <a:lnTo>
                  <a:pt x="1733" y="902"/>
                </a:lnTo>
                <a:lnTo>
                  <a:pt x="1760" y="902"/>
                </a:lnTo>
                <a:lnTo>
                  <a:pt x="1786" y="904"/>
                </a:lnTo>
                <a:lnTo>
                  <a:pt x="1813" y="908"/>
                </a:lnTo>
                <a:lnTo>
                  <a:pt x="1839" y="912"/>
                </a:lnTo>
                <a:lnTo>
                  <a:pt x="1863" y="918"/>
                </a:lnTo>
                <a:lnTo>
                  <a:pt x="1889" y="925"/>
                </a:lnTo>
                <a:lnTo>
                  <a:pt x="1913" y="933"/>
                </a:lnTo>
                <a:lnTo>
                  <a:pt x="1936" y="943"/>
                </a:lnTo>
                <a:lnTo>
                  <a:pt x="1959" y="953"/>
                </a:lnTo>
                <a:lnTo>
                  <a:pt x="1981" y="965"/>
                </a:lnTo>
                <a:lnTo>
                  <a:pt x="2003" y="977"/>
                </a:lnTo>
                <a:lnTo>
                  <a:pt x="2024" y="990"/>
                </a:lnTo>
                <a:lnTo>
                  <a:pt x="2045" y="1005"/>
                </a:lnTo>
                <a:lnTo>
                  <a:pt x="2065" y="1020"/>
                </a:lnTo>
                <a:lnTo>
                  <a:pt x="2084" y="1037"/>
                </a:lnTo>
                <a:lnTo>
                  <a:pt x="2102" y="1054"/>
                </a:lnTo>
                <a:lnTo>
                  <a:pt x="2102" y="1055"/>
                </a:lnTo>
                <a:lnTo>
                  <a:pt x="2118" y="1073"/>
                </a:lnTo>
                <a:lnTo>
                  <a:pt x="2136" y="1091"/>
                </a:lnTo>
                <a:lnTo>
                  <a:pt x="2151" y="1111"/>
                </a:lnTo>
                <a:lnTo>
                  <a:pt x="2165" y="1132"/>
                </a:lnTo>
                <a:lnTo>
                  <a:pt x="2179" y="1153"/>
                </a:lnTo>
                <a:lnTo>
                  <a:pt x="2192" y="1175"/>
                </a:lnTo>
                <a:lnTo>
                  <a:pt x="2203" y="1197"/>
                </a:lnTo>
                <a:lnTo>
                  <a:pt x="2214" y="1220"/>
                </a:lnTo>
                <a:lnTo>
                  <a:pt x="2223" y="1244"/>
                </a:lnTo>
                <a:lnTo>
                  <a:pt x="2231" y="1269"/>
                </a:lnTo>
                <a:lnTo>
                  <a:pt x="2238" y="1293"/>
                </a:lnTo>
                <a:lnTo>
                  <a:pt x="2244" y="1319"/>
                </a:lnTo>
                <a:lnTo>
                  <a:pt x="2248" y="1344"/>
                </a:lnTo>
                <a:lnTo>
                  <a:pt x="2252" y="1370"/>
                </a:lnTo>
                <a:lnTo>
                  <a:pt x="2254" y="1397"/>
                </a:lnTo>
                <a:lnTo>
                  <a:pt x="2254" y="1423"/>
                </a:lnTo>
                <a:lnTo>
                  <a:pt x="2254" y="1450"/>
                </a:lnTo>
                <a:lnTo>
                  <a:pt x="2252" y="1477"/>
                </a:lnTo>
                <a:lnTo>
                  <a:pt x="2248" y="1502"/>
                </a:lnTo>
                <a:lnTo>
                  <a:pt x="2244" y="1528"/>
                </a:lnTo>
                <a:lnTo>
                  <a:pt x="2238" y="1553"/>
                </a:lnTo>
                <a:lnTo>
                  <a:pt x="2231" y="1578"/>
                </a:lnTo>
                <a:lnTo>
                  <a:pt x="2223" y="1602"/>
                </a:lnTo>
                <a:lnTo>
                  <a:pt x="2214" y="1626"/>
                </a:lnTo>
                <a:lnTo>
                  <a:pt x="2203" y="1648"/>
                </a:lnTo>
                <a:lnTo>
                  <a:pt x="2192" y="1672"/>
                </a:lnTo>
                <a:lnTo>
                  <a:pt x="2179" y="1694"/>
                </a:lnTo>
                <a:lnTo>
                  <a:pt x="2166" y="1715"/>
                </a:lnTo>
                <a:lnTo>
                  <a:pt x="2151" y="1734"/>
                </a:lnTo>
                <a:lnTo>
                  <a:pt x="2136" y="1754"/>
                </a:lnTo>
                <a:lnTo>
                  <a:pt x="2120" y="1774"/>
                </a:lnTo>
                <a:lnTo>
                  <a:pt x="2102" y="1791"/>
                </a:lnTo>
                <a:lnTo>
                  <a:pt x="2084" y="1809"/>
                </a:lnTo>
                <a:lnTo>
                  <a:pt x="2065" y="1825"/>
                </a:lnTo>
                <a:lnTo>
                  <a:pt x="2045" y="1841"/>
                </a:lnTo>
                <a:lnTo>
                  <a:pt x="2024" y="1855"/>
                </a:lnTo>
                <a:lnTo>
                  <a:pt x="2003" y="1869"/>
                </a:lnTo>
                <a:lnTo>
                  <a:pt x="1981" y="1882"/>
                </a:lnTo>
                <a:lnTo>
                  <a:pt x="1959" y="1893"/>
                </a:lnTo>
                <a:lnTo>
                  <a:pt x="1936" y="1904"/>
                </a:lnTo>
                <a:lnTo>
                  <a:pt x="1913" y="1913"/>
                </a:lnTo>
                <a:lnTo>
                  <a:pt x="1889" y="1921"/>
                </a:lnTo>
                <a:lnTo>
                  <a:pt x="1863" y="1928"/>
                </a:lnTo>
                <a:lnTo>
                  <a:pt x="1839" y="1934"/>
                </a:lnTo>
                <a:lnTo>
                  <a:pt x="1813" y="1939"/>
                </a:lnTo>
                <a:lnTo>
                  <a:pt x="1786" y="1942"/>
                </a:lnTo>
                <a:lnTo>
                  <a:pt x="1760" y="1943"/>
                </a:lnTo>
                <a:lnTo>
                  <a:pt x="1733" y="1945"/>
                </a:lnTo>
                <a:lnTo>
                  <a:pt x="1710" y="1943"/>
                </a:lnTo>
                <a:lnTo>
                  <a:pt x="1685" y="1942"/>
                </a:lnTo>
                <a:lnTo>
                  <a:pt x="1662" y="1940"/>
                </a:lnTo>
                <a:lnTo>
                  <a:pt x="1640" y="1936"/>
                </a:lnTo>
                <a:lnTo>
                  <a:pt x="1617" y="1932"/>
                </a:lnTo>
                <a:lnTo>
                  <a:pt x="1595" y="1926"/>
                </a:lnTo>
                <a:lnTo>
                  <a:pt x="1573" y="1919"/>
                </a:lnTo>
                <a:lnTo>
                  <a:pt x="1552" y="1912"/>
                </a:lnTo>
                <a:lnTo>
                  <a:pt x="1465" y="2000"/>
                </a:lnTo>
                <a:lnTo>
                  <a:pt x="1384" y="2089"/>
                </a:lnTo>
                <a:lnTo>
                  <a:pt x="1306" y="2177"/>
                </a:lnTo>
                <a:lnTo>
                  <a:pt x="1233" y="2263"/>
                </a:lnTo>
                <a:lnTo>
                  <a:pt x="1164" y="2349"/>
                </a:lnTo>
                <a:lnTo>
                  <a:pt x="1099" y="2433"/>
                </a:lnTo>
                <a:lnTo>
                  <a:pt x="1069" y="2475"/>
                </a:lnTo>
                <a:lnTo>
                  <a:pt x="1039" y="2517"/>
                </a:lnTo>
                <a:lnTo>
                  <a:pt x="1011" y="2558"/>
                </a:lnTo>
                <a:lnTo>
                  <a:pt x="983" y="2599"/>
                </a:lnTo>
                <a:lnTo>
                  <a:pt x="961" y="2633"/>
                </a:lnTo>
                <a:lnTo>
                  <a:pt x="1020" y="2674"/>
                </a:lnTo>
                <a:lnTo>
                  <a:pt x="1081" y="2714"/>
                </a:lnTo>
                <a:lnTo>
                  <a:pt x="1143" y="2755"/>
                </a:lnTo>
                <a:lnTo>
                  <a:pt x="1207" y="2796"/>
                </a:lnTo>
                <a:lnTo>
                  <a:pt x="1341" y="2878"/>
                </a:lnTo>
                <a:lnTo>
                  <a:pt x="1479" y="2962"/>
                </a:lnTo>
                <a:lnTo>
                  <a:pt x="1583" y="3026"/>
                </a:lnTo>
                <a:lnTo>
                  <a:pt x="1689" y="3089"/>
                </a:lnTo>
                <a:lnTo>
                  <a:pt x="1795" y="3156"/>
                </a:lnTo>
                <a:lnTo>
                  <a:pt x="1900" y="3223"/>
                </a:lnTo>
                <a:lnTo>
                  <a:pt x="2003" y="3293"/>
                </a:lnTo>
                <a:lnTo>
                  <a:pt x="2056" y="3329"/>
                </a:lnTo>
                <a:lnTo>
                  <a:pt x="2107" y="3365"/>
                </a:lnTo>
                <a:lnTo>
                  <a:pt x="2157" y="3402"/>
                </a:lnTo>
                <a:lnTo>
                  <a:pt x="2207" y="3439"/>
                </a:lnTo>
                <a:lnTo>
                  <a:pt x="2255" y="3477"/>
                </a:lnTo>
                <a:lnTo>
                  <a:pt x="2304" y="3517"/>
                </a:lnTo>
                <a:lnTo>
                  <a:pt x="2304" y="1261"/>
                </a:lnTo>
                <a:lnTo>
                  <a:pt x="2305" y="1225"/>
                </a:lnTo>
                <a:lnTo>
                  <a:pt x="2308" y="1189"/>
                </a:lnTo>
                <a:lnTo>
                  <a:pt x="2312" y="1154"/>
                </a:lnTo>
                <a:lnTo>
                  <a:pt x="2319" y="1119"/>
                </a:lnTo>
                <a:lnTo>
                  <a:pt x="2326" y="1084"/>
                </a:lnTo>
                <a:lnTo>
                  <a:pt x="2337" y="1051"/>
                </a:lnTo>
                <a:lnTo>
                  <a:pt x="2347" y="1018"/>
                </a:lnTo>
                <a:lnTo>
                  <a:pt x="2360" y="987"/>
                </a:lnTo>
                <a:lnTo>
                  <a:pt x="2374" y="955"/>
                </a:lnTo>
                <a:lnTo>
                  <a:pt x="2390" y="924"/>
                </a:lnTo>
                <a:lnTo>
                  <a:pt x="2407" y="895"/>
                </a:lnTo>
                <a:lnTo>
                  <a:pt x="2425" y="866"/>
                </a:lnTo>
                <a:lnTo>
                  <a:pt x="2445" y="838"/>
                </a:lnTo>
                <a:lnTo>
                  <a:pt x="2467" y="811"/>
                </a:lnTo>
                <a:lnTo>
                  <a:pt x="2489" y="786"/>
                </a:lnTo>
                <a:lnTo>
                  <a:pt x="2512" y="761"/>
                </a:lnTo>
                <a:lnTo>
                  <a:pt x="2536" y="738"/>
                </a:lnTo>
                <a:lnTo>
                  <a:pt x="2562" y="716"/>
                </a:lnTo>
                <a:lnTo>
                  <a:pt x="2589" y="694"/>
                </a:lnTo>
                <a:lnTo>
                  <a:pt x="2616" y="674"/>
                </a:lnTo>
                <a:lnTo>
                  <a:pt x="2645" y="656"/>
                </a:lnTo>
                <a:lnTo>
                  <a:pt x="2674" y="639"/>
                </a:lnTo>
                <a:lnTo>
                  <a:pt x="2706" y="623"/>
                </a:lnTo>
                <a:lnTo>
                  <a:pt x="2737" y="609"/>
                </a:lnTo>
                <a:lnTo>
                  <a:pt x="2769" y="597"/>
                </a:lnTo>
                <a:lnTo>
                  <a:pt x="2802" y="586"/>
                </a:lnTo>
                <a:lnTo>
                  <a:pt x="2835" y="576"/>
                </a:lnTo>
                <a:lnTo>
                  <a:pt x="2870" y="567"/>
                </a:lnTo>
                <a:lnTo>
                  <a:pt x="2904" y="562"/>
                </a:lnTo>
                <a:lnTo>
                  <a:pt x="2939" y="557"/>
                </a:lnTo>
                <a:lnTo>
                  <a:pt x="2975" y="555"/>
                </a:lnTo>
                <a:lnTo>
                  <a:pt x="3011" y="554"/>
                </a:lnTo>
                <a:close/>
                <a:moveTo>
                  <a:pt x="1887" y="1269"/>
                </a:moveTo>
                <a:lnTo>
                  <a:pt x="1887" y="1269"/>
                </a:lnTo>
                <a:lnTo>
                  <a:pt x="1871" y="1255"/>
                </a:lnTo>
                <a:lnTo>
                  <a:pt x="1855" y="1242"/>
                </a:lnTo>
                <a:lnTo>
                  <a:pt x="1837" y="1232"/>
                </a:lnTo>
                <a:lnTo>
                  <a:pt x="1818" y="1222"/>
                </a:lnTo>
                <a:lnTo>
                  <a:pt x="1798" y="1215"/>
                </a:lnTo>
                <a:lnTo>
                  <a:pt x="1777" y="1210"/>
                </a:lnTo>
                <a:lnTo>
                  <a:pt x="1755" y="1206"/>
                </a:lnTo>
                <a:lnTo>
                  <a:pt x="1733" y="1205"/>
                </a:lnTo>
                <a:lnTo>
                  <a:pt x="1711" y="1206"/>
                </a:lnTo>
                <a:lnTo>
                  <a:pt x="1689" y="1210"/>
                </a:lnTo>
                <a:lnTo>
                  <a:pt x="1668" y="1215"/>
                </a:lnTo>
                <a:lnTo>
                  <a:pt x="1648" y="1222"/>
                </a:lnTo>
                <a:lnTo>
                  <a:pt x="1630" y="1232"/>
                </a:lnTo>
                <a:lnTo>
                  <a:pt x="1611" y="1242"/>
                </a:lnTo>
                <a:lnTo>
                  <a:pt x="1595" y="1255"/>
                </a:lnTo>
                <a:lnTo>
                  <a:pt x="1580" y="1269"/>
                </a:lnTo>
                <a:lnTo>
                  <a:pt x="1579" y="1269"/>
                </a:lnTo>
                <a:lnTo>
                  <a:pt x="1565" y="1284"/>
                </a:lnTo>
                <a:lnTo>
                  <a:pt x="1552" y="1301"/>
                </a:lnTo>
                <a:lnTo>
                  <a:pt x="1541" y="1319"/>
                </a:lnTo>
                <a:lnTo>
                  <a:pt x="1532" y="1338"/>
                </a:lnTo>
                <a:lnTo>
                  <a:pt x="1525" y="1358"/>
                </a:lnTo>
                <a:lnTo>
                  <a:pt x="1519" y="1379"/>
                </a:lnTo>
                <a:lnTo>
                  <a:pt x="1517" y="1401"/>
                </a:lnTo>
                <a:lnTo>
                  <a:pt x="1516" y="1423"/>
                </a:lnTo>
                <a:lnTo>
                  <a:pt x="1517" y="1445"/>
                </a:lnTo>
                <a:lnTo>
                  <a:pt x="1519" y="1467"/>
                </a:lnTo>
                <a:lnTo>
                  <a:pt x="1525" y="1488"/>
                </a:lnTo>
                <a:lnTo>
                  <a:pt x="1532" y="1508"/>
                </a:lnTo>
                <a:lnTo>
                  <a:pt x="1541" y="1527"/>
                </a:lnTo>
                <a:lnTo>
                  <a:pt x="1553" y="1545"/>
                </a:lnTo>
                <a:lnTo>
                  <a:pt x="1565" y="1561"/>
                </a:lnTo>
                <a:lnTo>
                  <a:pt x="1580" y="1576"/>
                </a:lnTo>
                <a:lnTo>
                  <a:pt x="1580" y="1578"/>
                </a:lnTo>
                <a:lnTo>
                  <a:pt x="1595" y="1592"/>
                </a:lnTo>
                <a:lnTo>
                  <a:pt x="1611" y="1604"/>
                </a:lnTo>
                <a:lnTo>
                  <a:pt x="1630" y="1615"/>
                </a:lnTo>
                <a:lnTo>
                  <a:pt x="1648" y="1624"/>
                </a:lnTo>
                <a:lnTo>
                  <a:pt x="1668" y="1631"/>
                </a:lnTo>
                <a:lnTo>
                  <a:pt x="1689" y="1637"/>
                </a:lnTo>
                <a:lnTo>
                  <a:pt x="1711" y="1639"/>
                </a:lnTo>
                <a:lnTo>
                  <a:pt x="1733" y="1640"/>
                </a:lnTo>
                <a:lnTo>
                  <a:pt x="1755" y="1639"/>
                </a:lnTo>
                <a:lnTo>
                  <a:pt x="1777" y="1637"/>
                </a:lnTo>
                <a:lnTo>
                  <a:pt x="1798" y="1631"/>
                </a:lnTo>
                <a:lnTo>
                  <a:pt x="1818" y="1624"/>
                </a:lnTo>
                <a:lnTo>
                  <a:pt x="1837" y="1615"/>
                </a:lnTo>
                <a:lnTo>
                  <a:pt x="1855" y="1603"/>
                </a:lnTo>
                <a:lnTo>
                  <a:pt x="1871" y="1592"/>
                </a:lnTo>
                <a:lnTo>
                  <a:pt x="1887" y="1576"/>
                </a:lnTo>
                <a:lnTo>
                  <a:pt x="1901" y="1561"/>
                </a:lnTo>
                <a:lnTo>
                  <a:pt x="1914" y="1545"/>
                </a:lnTo>
                <a:lnTo>
                  <a:pt x="1925" y="1527"/>
                </a:lnTo>
                <a:lnTo>
                  <a:pt x="1934" y="1508"/>
                </a:lnTo>
                <a:lnTo>
                  <a:pt x="1941" y="1488"/>
                </a:lnTo>
                <a:lnTo>
                  <a:pt x="1947" y="1467"/>
                </a:lnTo>
                <a:lnTo>
                  <a:pt x="1950" y="1445"/>
                </a:lnTo>
                <a:lnTo>
                  <a:pt x="1951" y="1423"/>
                </a:lnTo>
                <a:lnTo>
                  <a:pt x="1950" y="1401"/>
                </a:lnTo>
                <a:lnTo>
                  <a:pt x="1947" y="1379"/>
                </a:lnTo>
                <a:lnTo>
                  <a:pt x="1941" y="1358"/>
                </a:lnTo>
                <a:lnTo>
                  <a:pt x="1934" y="1338"/>
                </a:lnTo>
                <a:lnTo>
                  <a:pt x="1925" y="1319"/>
                </a:lnTo>
                <a:lnTo>
                  <a:pt x="1914" y="1301"/>
                </a:lnTo>
                <a:lnTo>
                  <a:pt x="1901" y="1284"/>
                </a:lnTo>
                <a:lnTo>
                  <a:pt x="1887" y="1269"/>
                </a:lnTo>
                <a:close/>
                <a:moveTo>
                  <a:pt x="2304" y="5100"/>
                </a:moveTo>
                <a:lnTo>
                  <a:pt x="2304" y="4074"/>
                </a:lnTo>
                <a:lnTo>
                  <a:pt x="2277" y="4045"/>
                </a:lnTo>
                <a:lnTo>
                  <a:pt x="2251" y="4017"/>
                </a:lnTo>
                <a:lnTo>
                  <a:pt x="2224" y="3989"/>
                </a:lnTo>
                <a:lnTo>
                  <a:pt x="2195" y="3961"/>
                </a:lnTo>
                <a:lnTo>
                  <a:pt x="2138" y="3908"/>
                </a:lnTo>
                <a:lnTo>
                  <a:pt x="2078" y="3856"/>
                </a:lnTo>
                <a:lnTo>
                  <a:pt x="2016" y="3805"/>
                </a:lnTo>
                <a:lnTo>
                  <a:pt x="1952" y="3755"/>
                </a:lnTo>
                <a:lnTo>
                  <a:pt x="1887" y="3706"/>
                </a:lnTo>
                <a:lnTo>
                  <a:pt x="1821" y="3659"/>
                </a:lnTo>
                <a:lnTo>
                  <a:pt x="1754" y="3613"/>
                </a:lnTo>
                <a:lnTo>
                  <a:pt x="1687" y="3567"/>
                </a:lnTo>
                <a:lnTo>
                  <a:pt x="1617" y="3522"/>
                </a:lnTo>
                <a:lnTo>
                  <a:pt x="1548" y="3478"/>
                </a:lnTo>
                <a:lnTo>
                  <a:pt x="1409" y="3392"/>
                </a:lnTo>
                <a:lnTo>
                  <a:pt x="1270" y="3308"/>
                </a:lnTo>
                <a:lnTo>
                  <a:pt x="1140" y="3230"/>
                </a:lnTo>
                <a:lnTo>
                  <a:pt x="1012" y="3151"/>
                </a:lnTo>
                <a:lnTo>
                  <a:pt x="949" y="3111"/>
                </a:lnTo>
                <a:lnTo>
                  <a:pt x="888" y="3071"/>
                </a:lnTo>
                <a:lnTo>
                  <a:pt x="826" y="3030"/>
                </a:lnTo>
                <a:lnTo>
                  <a:pt x="765" y="2988"/>
                </a:lnTo>
                <a:lnTo>
                  <a:pt x="737" y="3056"/>
                </a:lnTo>
                <a:lnTo>
                  <a:pt x="710" y="3122"/>
                </a:lnTo>
                <a:lnTo>
                  <a:pt x="687" y="3186"/>
                </a:lnTo>
                <a:lnTo>
                  <a:pt x="667" y="3250"/>
                </a:lnTo>
                <a:lnTo>
                  <a:pt x="650" y="3313"/>
                </a:lnTo>
                <a:lnTo>
                  <a:pt x="636" y="3375"/>
                </a:lnTo>
                <a:lnTo>
                  <a:pt x="624" y="3435"/>
                </a:lnTo>
                <a:lnTo>
                  <a:pt x="615" y="3496"/>
                </a:lnTo>
                <a:lnTo>
                  <a:pt x="612" y="3533"/>
                </a:lnTo>
                <a:lnTo>
                  <a:pt x="608" y="3577"/>
                </a:lnTo>
                <a:lnTo>
                  <a:pt x="606" y="3615"/>
                </a:lnTo>
                <a:lnTo>
                  <a:pt x="605" y="3652"/>
                </a:lnTo>
                <a:lnTo>
                  <a:pt x="605" y="3691"/>
                </a:lnTo>
                <a:lnTo>
                  <a:pt x="606" y="3728"/>
                </a:lnTo>
                <a:lnTo>
                  <a:pt x="609" y="3765"/>
                </a:lnTo>
                <a:lnTo>
                  <a:pt x="613" y="3801"/>
                </a:lnTo>
                <a:lnTo>
                  <a:pt x="617" y="3837"/>
                </a:lnTo>
                <a:lnTo>
                  <a:pt x="623" y="3873"/>
                </a:lnTo>
                <a:lnTo>
                  <a:pt x="630" y="3908"/>
                </a:lnTo>
                <a:lnTo>
                  <a:pt x="638" y="3943"/>
                </a:lnTo>
                <a:lnTo>
                  <a:pt x="646" y="3976"/>
                </a:lnTo>
                <a:lnTo>
                  <a:pt x="657" y="4010"/>
                </a:lnTo>
                <a:lnTo>
                  <a:pt x="668" y="4044"/>
                </a:lnTo>
                <a:lnTo>
                  <a:pt x="680" y="4076"/>
                </a:lnTo>
                <a:lnTo>
                  <a:pt x="693" y="4109"/>
                </a:lnTo>
                <a:lnTo>
                  <a:pt x="707" y="4141"/>
                </a:lnTo>
                <a:lnTo>
                  <a:pt x="722" y="4173"/>
                </a:lnTo>
                <a:lnTo>
                  <a:pt x="738" y="4204"/>
                </a:lnTo>
                <a:lnTo>
                  <a:pt x="755" y="4234"/>
                </a:lnTo>
                <a:lnTo>
                  <a:pt x="773" y="4264"/>
                </a:lnTo>
                <a:lnTo>
                  <a:pt x="791" y="4295"/>
                </a:lnTo>
                <a:lnTo>
                  <a:pt x="811" y="4324"/>
                </a:lnTo>
                <a:lnTo>
                  <a:pt x="832" y="4353"/>
                </a:lnTo>
                <a:lnTo>
                  <a:pt x="853" y="4380"/>
                </a:lnTo>
                <a:lnTo>
                  <a:pt x="875" y="4408"/>
                </a:lnTo>
                <a:lnTo>
                  <a:pt x="898" y="4436"/>
                </a:lnTo>
                <a:lnTo>
                  <a:pt x="923" y="4463"/>
                </a:lnTo>
                <a:lnTo>
                  <a:pt x="947" y="4488"/>
                </a:lnTo>
                <a:lnTo>
                  <a:pt x="973" y="4515"/>
                </a:lnTo>
                <a:lnTo>
                  <a:pt x="999" y="4540"/>
                </a:lnTo>
                <a:lnTo>
                  <a:pt x="1027" y="4565"/>
                </a:lnTo>
                <a:lnTo>
                  <a:pt x="1055" y="4589"/>
                </a:lnTo>
                <a:lnTo>
                  <a:pt x="1084" y="4614"/>
                </a:lnTo>
                <a:lnTo>
                  <a:pt x="1114" y="4637"/>
                </a:lnTo>
                <a:lnTo>
                  <a:pt x="1144" y="4660"/>
                </a:lnTo>
                <a:lnTo>
                  <a:pt x="1176" y="4684"/>
                </a:lnTo>
                <a:lnTo>
                  <a:pt x="1208" y="4706"/>
                </a:lnTo>
                <a:lnTo>
                  <a:pt x="1242" y="4728"/>
                </a:lnTo>
                <a:lnTo>
                  <a:pt x="1276" y="4749"/>
                </a:lnTo>
                <a:lnTo>
                  <a:pt x="1309" y="4769"/>
                </a:lnTo>
                <a:lnTo>
                  <a:pt x="1344" y="4789"/>
                </a:lnTo>
                <a:lnTo>
                  <a:pt x="1380" y="4809"/>
                </a:lnTo>
                <a:lnTo>
                  <a:pt x="1416" y="4829"/>
                </a:lnTo>
                <a:lnTo>
                  <a:pt x="1453" y="4847"/>
                </a:lnTo>
                <a:lnTo>
                  <a:pt x="1490" y="4865"/>
                </a:lnTo>
                <a:lnTo>
                  <a:pt x="1529" y="4882"/>
                </a:lnTo>
                <a:lnTo>
                  <a:pt x="1568" y="4899"/>
                </a:lnTo>
                <a:lnTo>
                  <a:pt x="1608" y="4916"/>
                </a:lnTo>
                <a:lnTo>
                  <a:pt x="1647" y="4931"/>
                </a:lnTo>
                <a:lnTo>
                  <a:pt x="1688" y="4947"/>
                </a:lnTo>
                <a:lnTo>
                  <a:pt x="1728" y="4961"/>
                </a:lnTo>
                <a:lnTo>
                  <a:pt x="1770" y="4975"/>
                </a:lnTo>
                <a:lnTo>
                  <a:pt x="1855" y="5002"/>
                </a:lnTo>
                <a:lnTo>
                  <a:pt x="1941" y="5026"/>
                </a:lnTo>
                <a:lnTo>
                  <a:pt x="2029" y="5048"/>
                </a:lnTo>
                <a:lnTo>
                  <a:pt x="2120" y="5068"/>
                </a:lnTo>
                <a:lnTo>
                  <a:pt x="2211" y="5085"/>
                </a:lnTo>
                <a:lnTo>
                  <a:pt x="2304" y="5100"/>
                </a:lnTo>
                <a:close/>
                <a:moveTo>
                  <a:pt x="2991" y="1292"/>
                </a:moveTo>
                <a:lnTo>
                  <a:pt x="2991" y="3627"/>
                </a:lnTo>
                <a:lnTo>
                  <a:pt x="5477" y="3627"/>
                </a:lnTo>
                <a:lnTo>
                  <a:pt x="5477" y="1292"/>
                </a:lnTo>
                <a:lnTo>
                  <a:pt x="2991" y="1292"/>
                </a:lnTo>
                <a:close/>
                <a:moveTo>
                  <a:pt x="4212" y="3997"/>
                </a:moveTo>
                <a:lnTo>
                  <a:pt x="4212" y="3997"/>
                </a:lnTo>
                <a:lnTo>
                  <a:pt x="4181" y="3998"/>
                </a:lnTo>
                <a:lnTo>
                  <a:pt x="4150" y="4000"/>
                </a:lnTo>
                <a:lnTo>
                  <a:pt x="4120" y="4003"/>
                </a:lnTo>
                <a:lnTo>
                  <a:pt x="4090" y="4007"/>
                </a:lnTo>
                <a:lnTo>
                  <a:pt x="4060" y="4012"/>
                </a:lnTo>
                <a:lnTo>
                  <a:pt x="4030" y="4018"/>
                </a:lnTo>
                <a:lnTo>
                  <a:pt x="4001" y="4026"/>
                </a:lnTo>
                <a:lnTo>
                  <a:pt x="3974" y="4034"/>
                </a:lnTo>
                <a:lnTo>
                  <a:pt x="3946" y="4044"/>
                </a:lnTo>
                <a:lnTo>
                  <a:pt x="3918" y="4054"/>
                </a:lnTo>
                <a:lnTo>
                  <a:pt x="3891" y="4066"/>
                </a:lnTo>
                <a:lnTo>
                  <a:pt x="3864" y="4079"/>
                </a:lnTo>
                <a:lnTo>
                  <a:pt x="3839" y="4091"/>
                </a:lnTo>
                <a:lnTo>
                  <a:pt x="3813" y="4105"/>
                </a:lnTo>
                <a:lnTo>
                  <a:pt x="3789" y="4120"/>
                </a:lnTo>
                <a:lnTo>
                  <a:pt x="3765" y="4137"/>
                </a:lnTo>
                <a:lnTo>
                  <a:pt x="4227" y="4599"/>
                </a:lnTo>
                <a:lnTo>
                  <a:pt x="4676" y="4149"/>
                </a:lnTo>
                <a:lnTo>
                  <a:pt x="4652" y="4132"/>
                </a:lnTo>
                <a:lnTo>
                  <a:pt x="4626" y="4116"/>
                </a:lnTo>
                <a:lnTo>
                  <a:pt x="4599" y="4100"/>
                </a:lnTo>
                <a:lnTo>
                  <a:pt x="4573" y="4086"/>
                </a:lnTo>
                <a:lnTo>
                  <a:pt x="4546" y="4072"/>
                </a:lnTo>
                <a:lnTo>
                  <a:pt x="4518" y="4059"/>
                </a:lnTo>
                <a:lnTo>
                  <a:pt x="4489" y="4048"/>
                </a:lnTo>
                <a:lnTo>
                  <a:pt x="4460" y="4038"/>
                </a:lnTo>
                <a:lnTo>
                  <a:pt x="4431" y="4029"/>
                </a:lnTo>
                <a:lnTo>
                  <a:pt x="4401" y="4021"/>
                </a:lnTo>
                <a:lnTo>
                  <a:pt x="4371" y="4014"/>
                </a:lnTo>
                <a:lnTo>
                  <a:pt x="4339" y="4008"/>
                </a:lnTo>
                <a:lnTo>
                  <a:pt x="4308" y="4003"/>
                </a:lnTo>
                <a:lnTo>
                  <a:pt x="4277" y="4000"/>
                </a:lnTo>
                <a:lnTo>
                  <a:pt x="4244" y="3998"/>
                </a:lnTo>
                <a:lnTo>
                  <a:pt x="4212" y="3997"/>
                </a:lnTo>
                <a:close/>
                <a:moveTo>
                  <a:pt x="4858" y="4335"/>
                </a:moveTo>
                <a:lnTo>
                  <a:pt x="4411" y="4783"/>
                </a:lnTo>
                <a:lnTo>
                  <a:pt x="4859" y="5233"/>
                </a:lnTo>
                <a:lnTo>
                  <a:pt x="4876" y="5208"/>
                </a:lnTo>
                <a:lnTo>
                  <a:pt x="4891" y="5184"/>
                </a:lnTo>
                <a:lnTo>
                  <a:pt x="4906" y="5158"/>
                </a:lnTo>
                <a:lnTo>
                  <a:pt x="4919" y="5133"/>
                </a:lnTo>
                <a:lnTo>
                  <a:pt x="4931" y="5106"/>
                </a:lnTo>
                <a:lnTo>
                  <a:pt x="4943" y="5079"/>
                </a:lnTo>
                <a:lnTo>
                  <a:pt x="4953" y="5052"/>
                </a:lnTo>
                <a:lnTo>
                  <a:pt x="4963" y="5024"/>
                </a:lnTo>
                <a:lnTo>
                  <a:pt x="4971" y="4995"/>
                </a:lnTo>
                <a:lnTo>
                  <a:pt x="4978" y="4967"/>
                </a:lnTo>
                <a:lnTo>
                  <a:pt x="4985" y="4937"/>
                </a:lnTo>
                <a:lnTo>
                  <a:pt x="4989" y="4908"/>
                </a:lnTo>
                <a:lnTo>
                  <a:pt x="4994" y="4877"/>
                </a:lnTo>
                <a:lnTo>
                  <a:pt x="4996" y="4847"/>
                </a:lnTo>
                <a:lnTo>
                  <a:pt x="4999" y="4816"/>
                </a:lnTo>
                <a:lnTo>
                  <a:pt x="5000" y="4786"/>
                </a:lnTo>
                <a:lnTo>
                  <a:pt x="4999" y="4754"/>
                </a:lnTo>
                <a:lnTo>
                  <a:pt x="4996" y="4723"/>
                </a:lnTo>
                <a:lnTo>
                  <a:pt x="4994" y="4693"/>
                </a:lnTo>
                <a:lnTo>
                  <a:pt x="4989" y="4663"/>
                </a:lnTo>
                <a:lnTo>
                  <a:pt x="4985" y="4632"/>
                </a:lnTo>
                <a:lnTo>
                  <a:pt x="4978" y="4603"/>
                </a:lnTo>
                <a:lnTo>
                  <a:pt x="4971" y="4574"/>
                </a:lnTo>
                <a:lnTo>
                  <a:pt x="4963" y="4545"/>
                </a:lnTo>
                <a:lnTo>
                  <a:pt x="4952" y="4517"/>
                </a:lnTo>
                <a:lnTo>
                  <a:pt x="4942" y="4490"/>
                </a:lnTo>
                <a:lnTo>
                  <a:pt x="4930" y="4463"/>
                </a:lnTo>
                <a:lnTo>
                  <a:pt x="4917" y="4436"/>
                </a:lnTo>
                <a:lnTo>
                  <a:pt x="4905" y="4411"/>
                </a:lnTo>
                <a:lnTo>
                  <a:pt x="4890" y="4385"/>
                </a:lnTo>
                <a:lnTo>
                  <a:pt x="4874" y="4360"/>
                </a:lnTo>
                <a:lnTo>
                  <a:pt x="4858" y="4335"/>
                </a:lnTo>
                <a:close/>
                <a:moveTo>
                  <a:pt x="4678" y="5420"/>
                </a:moveTo>
                <a:lnTo>
                  <a:pt x="4227" y="4968"/>
                </a:lnTo>
                <a:lnTo>
                  <a:pt x="3762" y="5431"/>
                </a:lnTo>
                <a:lnTo>
                  <a:pt x="3787" y="5448"/>
                </a:lnTo>
                <a:lnTo>
                  <a:pt x="3811" y="5464"/>
                </a:lnTo>
                <a:lnTo>
                  <a:pt x="3837" y="5478"/>
                </a:lnTo>
                <a:lnTo>
                  <a:pt x="3863" y="5492"/>
                </a:lnTo>
                <a:lnTo>
                  <a:pt x="3890" y="5503"/>
                </a:lnTo>
                <a:lnTo>
                  <a:pt x="3917" y="5515"/>
                </a:lnTo>
                <a:lnTo>
                  <a:pt x="3945" y="5526"/>
                </a:lnTo>
                <a:lnTo>
                  <a:pt x="3972" y="5536"/>
                </a:lnTo>
                <a:lnTo>
                  <a:pt x="4000" y="5544"/>
                </a:lnTo>
                <a:lnTo>
                  <a:pt x="4029" y="5552"/>
                </a:lnTo>
                <a:lnTo>
                  <a:pt x="4060" y="5558"/>
                </a:lnTo>
                <a:lnTo>
                  <a:pt x="4089" y="5564"/>
                </a:lnTo>
                <a:lnTo>
                  <a:pt x="4119" y="5567"/>
                </a:lnTo>
                <a:lnTo>
                  <a:pt x="4150" y="5571"/>
                </a:lnTo>
                <a:lnTo>
                  <a:pt x="4180" y="5572"/>
                </a:lnTo>
                <a:lnTo>
                  <a:pt x="4212" y="5573"/>
                </a:lnTo>
                <a:lnTo>
                  <a:pt x="4244" y="5572"/>
                </a:lnTo>
                <a:lnTo>
                  <a:pt x="4277" y="5569"/>
                </a:lnTo>
                <a:lnTo>
                  <a:pt x="4308" y="5567"/>
                </a:lnTo>
                <a:lnTo>
                  <a:pt x="4340" y="5562"/>
                </a:lnTo>
                <a:lnTo>
                  <a:pt x="4371" y="5557"/>
                </a:lnTo>
                <a:lnTo>
                  <a:pt x="4402" y="5550"/>
                </a:lnTo>
                <a:lnTo>
                  <a:pt x="4432" y="5542"/>
                </a:lnTo>
                <a:lnTo>
                  <a:pt x="4461" y="5532"/>
                </a:lnTo>
                <a:lnTo>
                  <a:pt x="4490" y="5522"/>
                </a:lnTo>
                <a:lnTo>
                  <a:pt x="4519" y="5510"/>
                </a:lnTo>
                <a:lnTo>
                  <a:pt x="4547" y="5497"/>
                </a:lnTo>
                <a:lnTo>
                  <a:pt x="4575" y="5485"/>
                </a:lnTo>
                <a:lnTo>
                  <a:pt x="4602" y="5470"/>
                </a:lnTo>
                <a:lnTo>
                  <a:pt x="4627" y="5454"/>
                </a:lnTo>
                <a:lnTo>
                  <a:pt x="4653" y="5437"/>
                </a:lnTo>
                <a:lnTo>
                  <a:pt x="4678" y="5420"/>
                </a:lnTo>
                <a:close/>
                <a:moveTo>
                  <a:pt x="3575" y="5249"/>
                </a:moveTo>
                <a:lnTo>
                  <a:pt x="4042" y="4783"/>
                </a:lnTo>
                <a:lnTo>
                  <a:pt x="3578" y="4319"/>
                </a:lnTo>
                <a:lnTo>
                  <a:pt x="3560" y="4343"/>
                </a:lnTo>
                <a:lnTo>
                  <a:pt x="3543" y="4369"/>
                </a:lnTo>
                <a:lnTo>
                  <a:pt x="3528" y="4396"/>
                </a:lnTo>
                <a:lnTo>
                  <a:pt x="3513" y="4422"/>
                </a:lnTo>
                <a:lnTo>
                  <a:pt x="3499" y="4450"/>
                </a:lnTo>
                <a:lnTo>
                  <a:pt x="3487" y="4478"/>
                </a:lnTo>
                <a:lnTo>
                  <a:pt x="3476" y="4506"/>
                </a:lnTo>
                <a:lnTo>
                  <a:pt x="3465" y="4536"/>
                </a:lnTo>
                <a:lnTo>
                  <a:pt x="3456" y="4565"/>
                </a:lnTo>
                <a:lnTo>
                  <a:pt x="3448" y="4595"/>
                </a:lnTo>
                <a:lnTo>
                  <a:pt x="3441" y="4625"/>
                </a:lnTo>
                <a:lnTo>
                  <a:pt x="3435" y="4657"/>
                </a:lnTo>
                <a:lnTo>
                  <a:pt x="3430" y="4688"/>
                </a:lnTo>
                <a:lnTo>
                  <a:pt x="3427" y="4721"/>
                </a:lnTo>
                <a:lnTo>
                  <a:pt x="3426" y="4752"/>
                </a:lnTo>
                <a:lnTo>
                  <a:pt x="3424" y="4786"/>
                </a:lnTo>
                <a:lnTo>
                  <a:pt x="3426" y="4817"/>
                </a:lnTo>
                <a:lnTo>
                  <a:pt x="3427" y="4850"/>
                </a:lnTo>
                <a:lnTo>
                  <a:pt x="3430" y="4881"/>
                </a:lnTo>
                <a:lnTo>
                  <a:pt x="3435" y="4912"/>
                </a:lnTo>
                <a:lnTo>
                  <a:pt x="3441" y="4944"/>
                </a:lnTo>
                <a:lnTo>
                  <a:pt x="3448" y="4974"/>
                </a:lnTo>
                <a:lnTo>
                  <a:pt x="3456" y="5004"/>
                </a:lnTo>
                <a:lnTo>
                  <a:pt x="3464" y="5033"/>
                </a:lnTo>
                <a:lnTo>
                  <a:pt x="3474" y="5062"/>
                </a:lnTo>
                <a:lnTo>
                  <a:pt x="3486" y="5091"/>
                </a:lnTo>
                <a:lnTo>
                  <a:pt x="3499" y="5119"/>
                </a:lnTo>
                <a:lnTo>
                  <a:pt x="3512" y="5147"/>
                </a:lnTo>
                <a:lnTo>
                  <a:pt x="3527" y="5174"/>
                </a:lnTo>
                <a:lnTo>
                  <a:pt x="3542" y="5199"/>
                </a:lnTo>
                <a:lnTo>
                  <a:pt x="3558" y="5225"/>
                </a:lnTo>
                <a:lnTo>
                  <a:pt x="3575" y="5249"/>
                </a:lnTo>
                <a:close/>
              </a:path>
            </a:pathLst>
          </a:custGeom>
          <a:solidFill>
            <a:schemeClr val="bg1"/>
          </a:solidFill>
          <a:ln w="9525">
            <a:noFill/>
            <a:round/>
          </a:ln>
        </p:spPr>
        <p:txBody>
          <a:bodyPr lIns="84902" tIns="42451" rIns="84902" bIns="42451"/>
          <a:lstStyle/>
          <a:p>
            <a:endParaRPr lang="zh-CN" altLang="en-US" dirty="0">
              <a:cs typeface="+mn-ea"/>
              <a:sym typeface="+mn-lt"/>
            </a:endParaRPr>
          </a:p>
        </p:txBody>
      </p:sp>
      <p:sp>
        <p:nvSpPr>
          <p:cNvPr id="7" name="KSO_Shape"/>
          <p:cNvSpPr/>
          <p:nvPr/>
        </p:nvSpPr>
        <p:spPr bwMode="auto">
          <a:xfrm>
            <a:off x="3449648" y="1960123"/>
            <a:ext cx="382151" cy="601519"/>
          </a:xfrm>
          <a:custGeom>
            <a:avLst/>
            <a:gdLst>
              <a:gd name="T0" fmla="*/ 2147483647 w 3864"/>
              <a:gd name="T1" fmla="*/ 2147483647 h 6111"/>
              <a:gd name="T2" fmla="*/ 2147483647 w 3864"/>
              <a:gd name="T3" fmla="*/ 2147483647 h 6111"/>
              <a:gd name="T4" fmla="*/ 2147483647 w 3864"/>
              <a:gd name="T5" fmla="*/ 2147483647 h 6111"/>
              <a:gd name="T6" fmla="*/ 2147483647 w 3864"/>
              <a:gd name="T7" fmla="*/ 2147483647 h 6111"/>
              <a:gd name="T8" fmla="*/ 2147483647 w 3864"/>
              <a:gd name="T9" fmla="*/ 2147483647 h 6111"/>
              <a:gd name="T10" fmla="*/ 2147483647 w 3864"/>
              <a:gd name="T11" fmla="*/ 2147483647 h 6111"/>
              <a:gd name="T12" fmla="*/ 2147483647 w 3864"/>
              <a:gd name="T13" fmla="*/ 2147483647 h 6111"/>
              <a:gd name="T14" fmla="*/ 2147483647 w 3864"/>
              <a:gd name="T15" fmla="*/ 2147483647 h 6111"/>
              <a:gd name="T16" fmla="*/ 2147483647 w 3864"/>
              <a:gd name="T17" fmla="*/ 2147483647 h 6111"/>
              <a:gd name="T18" fmla="*/ 2147483647 w 3864"/>
              <a:gd name="T19" fmla="*/ 2147483647 h 6111"/>
              <a:gd name="T20" fmla="*/ 2147483647 w 3864"/>
              <a:gd name="T21" fmla="*/ 2147483647 h 6111"/>
              <a:gd name="T22" fmla="*/ 2147483647 w 3864"/>
              <a:gd name="T23" fmla="*/ 2147483647 h 6111"/>
              <a:gd name="T24" fmla="*/ 2147483647 w 3864"/>
              <a:gd name="T25" fmla="*/ 2147483647 h 6111"/>
              <a:gd name="T26" fmla="*/ 2147483647 w 3864"/>
              <a:gd name="T27" fmla="*/ 2147483647 h 6111"/>
              <a:gd name="T28" fmla="*/ 2147483647 w 3864"/>
              <a:gd name="T29" fmla="*/ 2147483647 h 6111"/>
              <a:gd name="T30" fmla="*/ 2147483647 w 3864"/>
              <a:gd name="T31" fmla="*/ 2147483647 h 6111"/>
              <a:gd name="T32" fmla="*/ 2147483647 w 3864"/>
              <a:gd name="T33" fmla="*/ 2147483647 h 6111"/>
              <a:gd name="T34" fmla="*/ 2147483647 w 3864"/>
              <a:gd name="T35" fmla="*/ 2147483647 h 6111"/>
              <a:gd name="T36" fmla="*/ 2147483647 w 3864"/>
              <a:gd name="T37" fmla="*/ 2147483647 h 6111"/>
              <a:gd name="T38" fmla="*/ 2147483647 w 3864"/>
              <a:gd name="T39" fmla="*/ 2147483647 h 6111"/>
              <a:gd name="T40" fmla="*/ 2147483647 w 3864"/>
              <a:gd name="T41" fmla="*/ 2147483647 h 6111"/>
              <a:gd name="T42" fmla="*/ 2147483647 w 3864"/>
              <a:gd name="T43" fmla="*/ 2147483647 h 6111"/>
              <a:gd name="T44" fmla="*/ 2147483647 w 3864"/>
              <a:gd name="T45" fmla="*/ 2147483647 h 6111"/>
              <a:gd name="T46" fmla="*/ 2147483647 w 3864"/>
              <a:gd name="T47" fmla="*/ 2147483647 h 6111"/>
              <a:gd name="T48" fmla="*/ 2147483647 w 3864"/>
              <a:gd name="T49" fmla="*/ 2147483647 h 6111"/>
              <a:gd name="T50" fmla="*/ 2147483647 w 3864"/>
              <a:gd name="T51" fmla="*/ 2147483647 h 6111"/>
              <a:gd name="T52" fmla="*/ 2147483647 w 3864"/>
              <a:gd name="T53" fmla="*/ 2147483647 h 6111"/>
              <a:gd name="T54" fmla="*/ 2147483647 w 3864"/>
              <a:gd name="T55" fmla="*/ 2147483647 h 6111"/>
              <a:gd name="T56" fmla="*/ 2147483647 w 3864"/>
              <a:gd name="T57" fmla="*/ 2147483647 h 6111"/>
              <a:gd name="T58" fmla="*/ 2147483647 w 3864"/>
              <a:gd name="T59" fmla="*/ 2147483647 h 6111"/>
              <a:gd name="T60" fmla="*/ 2147483647 w 3864"/>
              <a:gd name="T61" fmla="*/ 2147483647 h 6111"/>
              <a:gd name="T62" fmla="*/ 2147483647 w 3864"/>
              <a:gd name="T63" fmla="*/ 2147483647 h 6111"/>
              <a:gd name="T64" fmla="*/ 2147483647 w 3864"/>
              <a:gd name="T65" fmla="*/ 2147483647 h 6111"/>
              <a:gd name="T66" fmla="*/ 2147483647 w 3864"/>
              <a:gd name="T67" fmla="*/ 2147483647 h 6111"/>
              <a:gd name="T68" fmla="*/ 2147483647 w 3864"/>
              <a:gd name="T69" fmla="*/ 2147483647 h 6111"/>
              <a:gd name="T70" fmla="*/ 2147483647 w 3864"/>
              <a:gd name="T71" fmla="*/ 2147483647 h 6111"/>
              <a:gd name="T72" fmla="*/ 2147483647 w 3864"/>
              <a:gd name="T73" fmla="*/ 2147483647 h 6111"/>
              <a:gd name="T74" fmla="*/ 2147483647 w 3864"/>
              <a:gd name="T75" fmla="*/ 2147483647 h 6111"/>
              <a:gd name="T76" fmla="*/ 2147483647 w 3864"/>
              <a:gd name="T77" fmla="*/ 2147483647 h 6111"/>
              <a:gd name="T78" fmla="*/ 2147483647 w 3864"/>
              <a:gd name="T79" fmla="*/ 2147483647 h 6111"/>
              <a:gd name="T80" fmla="*/ 2147483647 w 3864"/>
              <a:gd name="T81" fmla="*/ 2147483647 h 6111"/>
              <a:gd name="T82" fmla="*/ 2147483647 w 3864"/>
              <a:gd name="T83" fmla="*/ 2147483647 h 6111"/>
              <a:gd name="T84" fmla="*/ 2147483647 w 3864"/>
              <a:gd name="T85" fmla="*/ 2147483647 h 6111"/>
              <a:gd name="T86" fmla="*/ 2147483647 w 3864"/>
              <a:gd name="T87" fmla="*/ 2147483647 h 6111"/>
              <a:gd name="T88" fmla="*/ 2147483647 w 3864"/>
              <a:gd name="T89" fmla="*/ 2147483647 h 6111"/>
              <a:gd name="T90" fmla="*/ 2147483647 w 3864"/>
              <a:gd name="T91" fmla="*/ 2147483647 h 6111"/>
              <a:gd name="T92" fmla="*/ 2147483647 w 3864"/>
              <a:gd name="T93" fmla="*/ 2147483647 h 6111"/>
              <a:gd name="T94" fmla="*/ 2147483647 w 3864"/>
              <a:gd name="T95" fmla="*/ 2147483647 h 6111"/>
              <a:gd name="T96" fmla="*/ 2147483647 w 3864"/>
              <a:gd name="T97" fmla="*/ 2147483647 h 6111"/>
              <a:gd name="T98" fmla="*/ 2147483647 w 3864"/>
              <a:gd name="T99" fmla="*/ 2147483647 h 6111"/>
              <a:gd name="T100" fmla="*/ 2147483647 w 3864"/>
              <a:gd name="T101" fmla="*/ 2147483647 h 6111"/>
              <a:gd name="T102" fmla="*/ 2147483647 w 3864"/>
              <a:gd name="T103" fmla="*/ 2147483647 h 6111"/>
              <a:gd name="T104" fmla="*/ 2147483647 w 3864"/>
              <a:gd name="T105" fmla="*/ 2147483647 h 6111"/>
              <a:gd name="T106" fmla="*/ 2147483647 w 3864"/>
              <a:gd name="T107" fmla="*/ 2147483647 h 6111"/>
              <a:gd name="T108" fmla="*/ 2147483647 w 3864"/>
              <a:gd name="T109" fmla="*/ 2147483647 h 6111"/>
              <a:gd name="T110" fmla="*/ 2147483647 w 3864"/>
              <a:gd name="T111" fmla="*/ 2147483647 h 6111"/>
              <a:gd name="T112" fmla="*/ 2147483647 w 3864"/>
              <a:gd name="T113" fmla="*/ 2147483647 h 6111"/>
              <a:gd name="T114" fmla="*/ 2147483647 w 3864"/>
              <a:gd name="T115" fmla="*/ 2147483647 h 6111"/>
              <a:gd name="T116" fmla="*/ 2147483647 w 3864"/>
              <a:gd name="T117" fmla="*/ 2147483647 h 6111"/>
              <a:gd name="T118" fmla="*/ 2147483647 w 3864"/>
              <a:gd name="T119" fmla="*/ 2147483647 h 61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64"/>
              <a:gd name="T181" fmla="*/ 0 h 6111"/>
              <a:gd name="T182" fmla="*/ 3864 w 3864"/>
              <a:gd name="T183" fmla="*/ 6111 h 61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64" h="6111">
                <a:moveTo>
                  <a:pt x="1932" y="0"/>
                </a:moveTo>
                <a:lnTo>
                  <a:pt x="1932" y="0"/>
                </a:lnTo>
                <a:lnTo>
                  <a:pt x="1982" y="0"/>
                </a:lnTo>
                <a:lnTo>
                  <a:pt x="2031" y="2"/>
                </a:lnTo>
                <a:lnTo>
                  <a:pt x="2081" y="5"/>
                </a:lnTo>
                <a:lnTo>
                  <a:pt x="2129" y="9"/>
                </a:lnTo>
                <a:lnTo>
                  <a:pt x="2178" y="15"/>
                </a:lnTo>
                <a:lnTo>
                  <a:pt x="2226" y="22"/>
                </a:lnTo>
                <a:lnTo>
                  <a:pt x="2273" y="30"/>
                </a:lnTo>
                <a:lnTo>
                  <a:pt x="2321" y="39"/>
                </a:lnTo>
                <a:lnTo>
                  <a:pt x="2367" y="48"/>
                </a:lnTo>
                <a:lnTo>
                  <a:pt x="2415" y="60"/>
                </a:lnTo>
                <a:lnTo>
                  <a:pt x="2460" y="73"/>
                </a:lnTo>
                <a:lnTo>
                  <a:pt x="2507" y="87"/>
                </a:lnTo>
                <a:lnTo>
                  <a:pt x="2551" y="101"/>
                </a:lnTo>
                <a:lnTo>
                  <a:pt x="2596" y="117"/>
                </a:lnTo>
                <a:lnTo>
                  <a:pt x="2640" y="133"/>
                </a:lnTo>
                <a:lnTo>
                  <a:pt x="2683" y="152"/>
                </a:lnTo>
                <a:lnTo>
                  <a:pt x="2727" y="170"/>
                </a:lnTo>
                <a:lnTo>
                  <a:pt x="2769" y="190"/>
                </a:lnTo>
                <a:lnTo>
                  <a:pt x="2811" y="211"/>
                </a:lnTo>
                <a:lnTo>
                  <a:pt x="2853" y="233"/>
                </a:lnTo>
                <a:lnTo>
                  <a:pt x="2893" y="255"/>
                </a:lnTo>
                <a:lnTo>
                  <a:pt x="2934" y="279"/>
                </a:lnTo>
                <a:lnTo>
                  <a:pt x="2973" y="304"/>
                </a:lnTo>
                <a:lnTo>
                  <a:pt x="3012" y="329"/>
                </a:lnTo>
                <a:lnTo>
                  <a:pt x="3050" y="356"/>
                </a:lnTo>
                <a:lnTo>
                  <a:pt x="3087" y="383"/>
                </a:lnTo>
                <a:lnTo>
                  <a:pt x="3124" y="412"/>
                </a:lnTo>
                <a:lnTo>
                  <a:pt x="3160" y="441"/>
                </a:lnTo>
                <a:lnTo>
                  <a:pt x="3196" y="471"/>
                </a:lnTo>
                <a:lnTo>
                  <a:pt x="3231" y="501"/>
                </a:lnTo>
                <a:lnTo>
                  <a:pt x="3265" y="532"/>
                </a:lnTo>
                <a:lnTo>
                  <a:pt x="3297" y="565"/>
                </a:lnTo>
                <a:lnTo>
                  <a:pt x="3330" y="599"/>
                </a:lnTo>
                <a:lnTo>
                  <a:pt x="3362" y="632"/>
                </a:lnTo>
                <a:lnTo>
                  <a:pt x="3393" y="667"/>
                </a:lnTo>
                <a:lnTo>
                  <a:pt x="3423" y="702"/>
                </a:lnTo>
                <a:lnTo>
                  <a:pt x="3452" y="739"/>
                </a:lnTo>
                <a:lnTo>
                  <a:pt x="3480" y="775"/>
                </a:lnTo>
                <a:lnTo>
                  <a:pt x="3507" y="813"/>
                </a:lnTo>
                <a:lnTo>
                  <a:pt x="3534" y="852"/>
                </a:lnTo>
                <a:lnTo>
                  <a:pt x="3560" y="890"/>
                </a:lnTo>
                <a:lnTo>
                  <a:pt x="3584" y="930"/>
                </a:lnTo>
                <a:lnTo>
                  <a:pt x="3607" y="970"/>
                </a:lnTo>
                <a:lnTo>
                  <a:pt x="3631" y="1011"/>
                </a:lnTo>
                <a:lnTo>
                  <a:pt x="3653" y="1051"/>
                </a:lnTo>
                <a:lnTo>
                  <a:pt x="3674" y="1094"/>
                </a:lnTo>
                <a:lnTo>
                  <a:pt x="3693" y="1136"/>
                </a:lnTo>
                <a:lnTo>
                  <a:pt x="3712" y="1179"/>
                </a:lnTo>
                <a:lnTo>
                  <a:pt x="3729" y="1223"/>
                </a:lnTo>
                <a:lnTo>
                  <a:pt x="3747" y="1267"/>
                </a:lnTo>
                <a:lnTo>
                  <a:pt x="3762" y="1312"/>
                </a:lnTo>
                <a:lnTo>
                  <a:pt x="3777" y="1357"/>
                </a:lnTo>
                <a:lnTo>
                  <a:pt x="3791" y="1402"/>
                </a:lnTo>
                <a:lnTo>
                  <a:pt x="3802" y="1449"/>
                </a:lnTo>
                <a:lnTo>
                  <a:pt x="3814" y="1495"/>
                </a:lnTo>
                <a:lnTo>
                  <a:pt x="3824" y="1543"/>
                </a:lnTo>
                <a:lnTo>
                  <a:pt x="3834" y="1589"/>
                </a:lnTo>
                <a:lnTo>
                  <a:pt x="3842" y="1638"/>
                </a:lnTo>
                <a:lnTo>
                  <a:pt x="3848" y="1685"/>
                </a:lnTo>
                <a:lnTo>
                  <a:pt x="3853" y="1734"/>
                </a:lnTo>
                <a:lnTo>
                  <a:pt x="3858" y="1783"/>
                </a:lnTo>
                <a:lnTo>
                  <a:pt x="3862" y="1832"/>
                </a:lnTo>
                <a:lnTo>
                  <a:pt x="3863" y="1882"/>
                </a:lnTo>
                <a:lnTo>
                  <a:pt x="3864" y="1932"/>
                </a:lnTo>
                <a:lnTo>
                  <a:pt x="3863" y="1999"/>
                </a:lnTo>
                <a:lnTo>
                  <a:pt x="3859" y="2065"/>
                </a:lnTo>
                <a:lnTo>
                  <a:pt x="3853" y="2130"/>
                </a:lnTo>
                <a:lnTo>
                  <a:pt x="3845" y="2195"/>
                </a:lnTo>
                <a:lnTo>
                  <a:pt x="3836" y="2260"/>
                </a:lnTo>
                <a:lnTo>
                  <a:pt x="3823" y="2324"/>
                </a:lnTo>
                <a:lnTo>
                  <a:pt x="3809" y="2387"/>
                </a:lnTo>
                <a:lnTo>
                  <a:pt x="3793" y="2449"/>
                </a:lnTo>
                <a:lnTo>
                  <a:pt x="3776" y="2511"/>
                </a:lnTo>
                <a:lnTo>
                  <a:pt x="3755" y="2571"/>
                </a:lnTo>
                <a:lnTo>
                  <a:pt x="3733" y="2631"/>
                </a:lnTo>
                <a:lnTo>
                  <a:pt x="3709" y="2690"/>
                </a:lnTo>
                <a:lnTo>
                  <a:pt x="3683" y="2747"/>
                </a:lnTo>
                <a:lnTo>
                  <a:pt x="3656" y="2804"/>
                </a:lnTo>
                <a:lnTo>
                  <a:pt x="3626" y="2859"/>
                </a:lnTo>
                <a:lnTo>
                  <a:pt x="3596" y="2914"/>
                </a:lnTo>
                <a:lnTo>
                  <a:pt x="3566" y="2963"/>
                </a:lnTo>
                <a:lnTo>
                  <a:pt x="3534" y="3011"/>
                </a:lnTo>
                <a:lnTo>
                  <a:pt x="3502" y="3058"/>
                </a:lnTo>
                <a:lnTo>
                  <a:pt x="3467" y="3103"/>
                </a:lnTo>
                <a:lnTo>
                  <a:pt x="3432" y="3148"/>
                </a:lnTo>
                <a:lnTo>
                  <a:pt x="3395" y="3193"/>
                </a:lnTo>
                <a:lnTo>
                  <a:pt x="3358" y="3234"/>
                </a:lnTo>
                <a:lnTo>
                  <a:pt x="3318" y="3276"/>
                </a:lnTo>
                <a:lnTo>
                  <a:pt x="3278" y="3317"/>
                </a:lnTo>
                <a:lnTo>
                  <a:pt x="3237" y="3356"/>
                </a:lnTo>
                <a:lnTo>
                  <a:pt x="3194" y="3393"/>
                </a:lnTo>
                <a:lnTo>
                  <a:pt x="3150" y="3431"/>
                </a:lnTo>
                <a:lnTo>
                  <a:pt x="3106" y="3465"/>
                </a:lnTo>
                <a:lnTo>
                  <a:pt x="3059" y="3500"/>
                </a:lnTo>
                <a:lnTo>
                  <a:pt x="3013" y="3533"/>
                </a:lnTo>
                <a:lnTo>
                  <a:pt x="2965" y="3564"/>
                </a:lnTo>
                <a:lnTo>
                  <a:pt x="2965" y="3763"/>
                </a:lnTo>
                <a:lnTo>
                  <a:pt x="3040" y="3756"/>
                </a:lnTo>
                <a:lnTo>
                  <a:pt x="3184" y="3744"/>
                </a:lnTo>
                <a:lnTo>
                  <a:pt x="3240" y="3879"/>
                </a:lnTo>
                <a:lnTo>
                  <a:pt x="3257" y="3921"/>
                </a:lnTo>
                <a:lnTo>
                  <a:pt x="3272" y="3961"/>
                </a:lnTo>
                <a:lnTo>
                  <a:pt x="3283" y="4003"/>
                </a:lnTo>
                <a:lnTo>
                  <a:pt x="3293" y="4044"/>
                </a:lnTo>
                <a:lnTo>
                  <a:pt x="3301" y="4084"/>
                </a:lnTo>
                <a:lnTo>
                  <a:pt x="3305" y="4125"/>
                </a:lnTo>
                <a:lnTo>
                  <a:pt x="3309" y="4166"/>
                </a:lnTo>
                <a:lnTo>
                  <a:pt x="3310" y="4206"/>
                </a:lnTo>
                <a:lnTo>
                  <a:pt x="3309" y="4248"/>
                </a:lnTo>
                <a:lnTo>
                  <a:pt x="3305" y="4289"/>
                </a:lnTo>
                <a:lnTo>
                  <a:pt x="3300" y="4329"/>
                </a:lnTo>
                <a:lnTo>
                  <a:pt x="3292" y="4370"/>
                </a:lnTo>
                <a:lnTo>
                  <a:pt x="3282" y="4409"/>
                </a:lnTo>
                <a:lnTo>
                  <a:pt x="3269" y="4449"/>
                </a:lnTo>
                <a:lnTo>
                  <a:pt x="3256" y="4487"/>
                </a:lnTo>
                <a:lnTo>
                  <a:pt x="3239" y="4527"/>
                </a:lnTo>
                <a:lnTo>
                  <a:pt x="3224" y="4560"/>
                </a:lnTo>
                <a:lnTo>
                  <a:pt x="3240" y="4600"/>
                </a:lnTo>
                <a:lnTo>
                  <a:pt x="3257" y="4642"/>
                </a:lnTo>
                <a:lnTo>
                  <a:pt x="3272" y="4682"/>
                </a:lnTo>
                <a:lnTo>
                  <a:pt x="3283" y="4724"/>
                </a:lnTo>
                <a:lnTo>
                  <a:pt x="3293" y="4765"/>
                </a:lnTo>
                <a:lnTo>
                  <a:pt x="3301" y="4805"/>
                </a:lnTo>
                <a:lnTo>
                  <a:pt x="3305" y="4846"/>
                </a:lnTo>
                <a:lnTo>
                  <a:pt x="3309" y="4888"/>
                </a:lnTo>
                <a:lnTo>
                  <a:pt x="3310" y="4927"/>
                </a:lnTo>
                <a:lnTo>
                  <a:pt x="3309" y="4969"/>
                </a:lnTo>
                <a:lnTo>
                  <a:pt x="3305" y="5010"/>
                </a:lnTo>
                <a:lnTo>
                  <a:pt x="3300" y="5050"/>
                </a:lnTo>
                <a:lnTo>
                  <a:pt x="3292" y="5091"/>
                </a:lnTo>
                <a:lnTo>
                  <a:pt x="3282" y="5130"/>
                </a:lnTo>
                <a:lnTo>
                  <a:pt x="3269" y="5170"/>
                </a:lnTo>
                <a:lnTo>
                  <a:pt x="3256" y="5209"/>
                </a:lnTo>
                <a:lnTo>
                  <a:pt x="3239" y="5248"/>
                </a:lnTo>
                <a:lnTo>
                  <a:pt x="3191" y="5356"/>
                </a:lnTo>
                <a:lnTo>
                  <a:pt x="3073" y="5366"/>
                </a:lnTo>
                <a:lnTo>
                  <a:pt x="886" y="5559"/>
                </a:lnTo>
                <a:lnTo>
                  <a:pt x="735" y="5573"/>
                </a:lnTo>
                <a:lnTo>
                  <a:pt x="681" y="5430"/>
                </a:lnTo>
                <a:lnTo>
                  <a:pt x="668" y="5395"/>
                </a:lnTo>
                <a:lnTo>
                  <a:pt x="656" y="5359"/>
                </a:lnTo>
                <a:lnTo>
                  <a:pt x="646" y="5323"/>
                </a:lnTo>
                <a:lnTo>
                  <a:pt x="636" y="5286"/>
                </a:lnTo>
                <a:lnTo>
                  <a:pt x="628" y="5249"/>
                </a:lnTo>
                <a:lnTo>
                  <a:pt x="623" y="5210"/>
                </a:lnTo>
                <a:lnTo>
                  <a:pt x="618" y="5172"/>
                </a:lnTo>
                <a:lnTo>
                  <a:pt x="616" y="5133"/>
                </a:lnTo>
                <a:lnTo>
                  <a:pt x="614" y="5091"/>
                </a:lnTo>
                <a:lnTo>
                  <a:pt x="617" y="5049"/>
                </a:lnTo>
                <a:lnTo>
                  <a:pt x="621" y="5006"/>
                </a:lnTo>
                <a:lnTo>
                  <a:pt x="628" y="4963"/>
                </a:lnTo>
                <a:lnTo>
                  <a:pt x="633" y="4941"/>
                </a:lnTo>
                <a:lnTo>
                  <a:pt x="638" y="4919"/>
                </a:lnTo>
                <a:lnTo>
                  <a:pt x="645" y="4897"/>
                </a:lnTo>
                <a:lnTo>
                  <a:pt x="652" y="4875"/>
                </a:lnTo>
                <a:lnTo>
                  <a:pt x="659" y="4853"/>
                </a:lnTo>
                <a:lnTo>
                  <a:pt x="668" y="4831"/>
                </a:lnTo>
                <a:lnTo>
                  <a:pt x="677" y="4808"/>
                </a:lnTo>
                <a:lnTo>
                  <a:pt x="688" y="4786"/>
                </a:lnTo>
                <a:lnTo>
                  <a:pt x="700" y="4759"/>
                </a:lnTo>
                <a:lnTo>
                  <a:pt x="681" y="4709"/>
                </a:lnTo>
                <a:lnTo>
                  <a:pt x="668" y="4674"/>
                </a:lnTo>
                <a:lnTo>
                  <a:pt x="656" y="4638"/>
                </a:lnTo>
                <a:lnTo>
                  <a:pt x="646" y="4602"/>
                </a:lnTo>
                <a:lnTo>
                  <a:pt x="636" y="4565"/>
                </a:lnTo>
                <a:lnTo>
                  <a:pt x="628" y="4528"/>
                </a:lnTo>
                <a:lnTo>
                  <a:pt x="623" y="4489"/>
                </a:lnTo>
                <a:lnTo>
                  <a:pt x="618" y="4451"/>
                </a:lnTo>
                <a:lnTo>
                  <a:pt x="616" y="4412"/>
                </a:lnTo>
                <a:lnTo>
                  <a:pt x="614" y="4370"/>
                </a:lnTo>
                <a:lnTo>
                  <a:pt x="617" y="4327"/>
                </a:lnTo>
                <a:lnTo>
                  <a:pt x="621" y="4285"/>
                </a:lnTo>
                <a:lnTo>
                  <a:pt x="628" y="4242"/>
                </a:lnTo>
                <a:lnTo>
                  <a:pt x="633" y="4220"/>
                </a:lnTo>
                <a:lnTo>
                  <a:pt x="638" y="4198"/>
                </a:lnTo>
                <a:lnTo>
                  <a:pt x="645" y="4176"/>
                </a:lnTo>
                <a:lnTo>
                  <a:pt x="652" y="4154"/>
                </a:lnTo>
                <a:lnTo>
                  <a:pt x="659" y="4132"/>
                </a:lnTo>
                <a:lnTo>
                  <a:pt x="668" y="4110"/>
                </a:lnTo>
                <a:lnTo>
                  <a:pt x="677" y="4087"/>
                </a:lnTo>
                <a:lnTo>
                  <a:pt x="688" y="4064"/>
                </a:lnTo>
                <a:lnTo>
                  <a:pt x="736" y="3960"/>
                </a:lnTo>
                <a:lnTo>
                  <a:pt x="851" y="3950"/>
                </a:lnTo>
                <a:lnTo>
                  <a:pt x="934" y="3943"/>
                </a:lnTo>
                <a:lnTo>
                  <a:pt x="934" y="3586"/>
                </a:lnTo>
                <a:lnTo>
                  <a:pt x="885" y="3555"/>
                </a:lnTo>
                <a:lnTo>
                  <a:pt x="836" y="3522"/>
                </a:lnTo>
                <a:lnTo>
                  <a:pt x="789" y="3489"/>
                </a:lnTo>
                <a:lnTo>
                  <a:pt x="742" y="3454"/>
                </a:lnTo>
                <a:lnTo>
                  <a:pt x="697" y="3417"/>
                </a:lnTo>
                <a:lnTo>
                  <a:pt x="653" y="3378"/>
                </a:lnTo>
                <a:lnTo>
                  <a:pt x="610" y="3340"/>
                </a:lnTo>
                <a:lnTo>
                  <a:pt x="568" y="3299"/>
                </a:lnTo>
                <a:lnTo>
                  <a:pt x="527" y="3258"/>
                </a:lnTo>
                <a:lnTo>
                  <a:pt x="488" y="3215"/>
                </a:lnTo>
                <a:lnTo>
                  <a:pt x="450" y="3170"/>
                </a:lnTo>
                <a:lnTo>
                  <a:pt x="414" y="3125"/>
                </a:lnTo>
                <a:lnTo>
                  <a:pt x="378" y="3079"/>
                </a:lnTo>
                <a:lnTo>
                  <a:pt x="344" y="3031"/>
                </a:lnTo>
                <a:lnTo>
                  <a:pt x="311" y="2982"/>
                </a:lnTo>
                <a:lnTo>
                  <a:pt x="280" y="2934"/>
                </a:lnTo>
                <a:lnTo>
                  <a:pt x="248" y="2878"/>
                </a:lnTo>
                <a:lnTo>
                  <a:pt x="217" y="2821"/>
                </a:lnTo>
                <a:lnTo>
                  <a:pt x="188" y="2763"/>
                </a:lnTo>
                <a:lnTo>
                  <a:pt x="162" y="2705"/>
                </a:lnTo>
                <a:lnTo>
                  <a:pt x="136" y="2644"/>
                </a:lnTo>
                <a:lnTo>
                  <a:pt x="113" y="2584"/>
                </a:lnTo>
                <a:lnTo>
                  <a:pt x="92" y="2523"/>
                </a:lnTo>
                <a:lnTo>
                  <a:pt x="73" y="2460"/>
                </a:lnTo>
                <a:lnTo>
                  <a:pt x="56" y="2396"/>
                </a:lnTo>
                <a:lnTo>
                  <a:pt x="42" y="2332"/>
                </a:lnTo>
                <a:lnTo>
                  <a:pt x="29" y="2267"/>
                </a:lnTo>
                <a:lnTo>
                  <a:pt x="19" y="2201"/>
                </a:lnTo>
                <a:lnTo>
                  <a:pt x="11" y="2135"/>
                </a:lnTo>
                <a:lnTo>
                  <a:pt x="5" y="2067"/>
                </a:lnTo>
                <a:lnTo>
                  <a:pt x="1" y="2000"/>
                </a:lnTo>
                <a:lnTo>
                  <a:pt x="0" y="1932"/>
                </a:lnTo>
                <a:lnTo>
                  <a:pt x="0" y="1882"/>
                </a:lnTo>
                <a:lnTo>
                  <a:pt x="3" y="1832"/>
                </a:lnTo>
                <a:lnTo>
                  <a:pt x="5" y="1783"/>
                </a:lnTo>
                <a:lnTo>
                  <a:pt x="10" y="1734"/>
                </a:lnTo>
                <a:lnTo>
                  <a:pt x="15" y="1685"/>
                </a:lnTo>
                <a:lnTo>
                  <a:pt x="22" y="1638"/>
                </a:lnTo>
                <a:lnTo>
                  <a:pt x="30" y="1589"/>
                </a:lnTo>
                <a:lnTo>
                  <a:pt x="39" y="1543"/>
                </a:lnTo>
                <a:lnTo>
                  <a:pt x="49" y="1495"/>
                </a:lnTo>
                <a:lnTo>
                  <a:pt x="61" y="1449"/>
                </a:lnTo>
                <a:lnTo>
                  <a:pt x="73" y="1402"/>
                </a:lnTo>
                <a:lnTo>
                  <a:pt x="86" y="1357"/>
                </a:lnTo>
                <a:lnTo>
                  <a:pt x="101" y="1312"/>
                </a:lnTo>
                <a:lnTo>
                  <a:pt x="118" y="1267"/>
                </a:lnTo>
                <a:lnTo>
                  <a:pt x="134" y="1223"/>
                </a:lnTo>
                <a:lnTo>
                  <a:pt x="151" y="1179"/>
                </a:lnTo>
                <a:lnTo>
                  <a:pt x="171" y="1136"/>
                </a:lnTo>
                <a:lnTo>
                  <a:pt x="191" y="1094"/>
                </a:lnTo>
                <a:lnTo>
                  <a:pt x="212" y="1051"/>
                </a:lnTo>
                <a:lnTo>
                  <a:pt x="232" y="1011"/>
                </a:lnTo>
                <a:lnTo>
                  <a:pt x="256" y="970"/>
                </a:lnTo>
                <a:lnTo>
                  <a:pt x="279" y="930"/>
                </a:lnTo>
                <a:lnTo>
                  <a:pt x="304" y="890"/>
                </a:lnTo>
                <a:lnTo>
                  <a:pt x="330" y="852"/>
                </a:lnTo>
                <a:lnTo>
                  <a:pt x="357" y="813"/>
                </a:lnTo>
                <a:lnTo>
                  <a:pt x="383" y="775"/>
                </a:lnTo>
                <a:lnTo>
                  <a:pt x="411" y="739"/>
                </a:lnTo>
                <a:lnTo>
                  <a:pt x="441" y="702"/>
                </a:lnTo>
                <a:lnTo>
                  <a:pt x="470" y="667"/>
                </a:lnTo>
                <a:lnTo>
                  <a:pt x="502" y="632"/>
                </a:lnTo>
                <a:lnTo>
                  <a:pt x="533" y="599"/>
                </a:lnTo>
                <a:lnTo>
                  <a:pt x="566" y="565"/>
                </a:lnTo>
                <a:lnTo>
                  <a:pt x="599" y="532"/>
                </a:lnTo>
                <a:lnTo>
                  <a:pt x="633" y="501"/>
                </a:lnTo>
                <a:lnTo>
                  <a:pt x="668" y="471"/>
                </a:lnTo>
                <a:lnTo>
                  <a:pt x="703" y="441"/>
                </a:lnTo>
                <a:lnTo>
                  <a:pt x="739" y="412"/>
                </a:lnTo>
                <a:lnTo>
                  <a:pt x="776" y="383"/>
                </a:lnTo>
                <a:lnTo>
                  <a:pt x="813" y="356"/>
                </a:lnTo>
                <a:lnTo>
                  <a:pt x="851" y="329"/>
                </a:lnTo>
                <a:lnTo>
                  <a:pt x="891" y="304"/>
                </a:lnTo>
                <a:lnTo>
                  <a:pt x="930" y="279"/>
                </a:lnTo>
                <a:lnTo>
                  <a:pt x="970" y="255"/>
                </a:lnTo>
                <a:lnTo>
                  <a:pt x="1010" y="233"/>
                </a:lnTo>
                <a:lnTo>
                  <a:pt x="1052" y="211"/>
                </a:lnTo>
                <a:lnTo>
                  <a:pt x="1094" y="190"/>
                </a:lnTo>
                <a:lnTo>
                  <a:pt x="1137" y="170"/>
                </a:lnTo>
                <a:lnTo>
                  <a:pt x="1180" y="152"/>
                </a:lnTo>
                <a:lnTo>
                  <a:pt x="1224" y="133"/>
                </a:lnTo>
                <a:lnTo>
                  <a:pt x="1268" y="117"/>
                </a:lnTo>
                <a:lnTo>
                  <a:pt x="1312" y="101"/>
                </a:lnTo>
                <a:lnTo>
                  <a:pt x="1357" y="87"/>
                </a:lnTo>
                <a:lnTo>
                  <a:pt x="1403" y="73"/>
                </a:lnTo>
                <a:lnTo>
                  <a:pt x="1449" y="60"/>
                </a:lnTo>
                <a:lnTo>
                  <a:pt x="1496" y="48"/>
                </a:lnTo>
                <a:lnTo>
                  <a:pt x="1542" y="39"/>
                </a:lnTo>
                <a:lnTo>
                  <a:pt x="1590" y="30"/>
                </a:lnTo>
                <a:lnTo>
                  <a:pt x="1637" y="22"/>
                </a:lnTo>
                <a:lnTo>
                  <a:pt x="1686" y="15"/>
                </a:lnTo>
                <a:lnTo>
                  <a:pt x="1735" y="9"/>
                </a:lnTo>
                <a:lnTo>
                  <a:pt x="1783" y="5"/>
                </a:lnTo>
                <a:lnTo>
                  <a:pt x="1832" y="2"/>
                </a:lnTo>
                <a:lnTo>
                  <a:pt x="1882" y="0"/>
                </a:lnTo>
                <a:lnTo>
                  <a:pt x="1932" y="0"/>
                </a:lnTo>
                <a:close/>
                <a:moveTo>
                  <a:pt x="1507" y="2300"/>
                </a:moveTo>
                <a:lnTo>
                  <a:pt x="1507" y="2300"/>
                </a:lnTo>
                <a:lnTo>
                  <a:pt x="1533" y="2310"/>
                </a:lnTo>
                <a:lnTo>
                  <a:pt x="1557" y="2318"/>
                </a:lnTo>
                <a:lnTo>
                  <a:pt x="1569" y="2321"/>
                </a:lnTo>
                <a:lnTo>
                  <a:pt x="1580" y="2323"/>
                </a:lnTo>
                <a:lnTo>
                  <a:pt x="1592" y="2324"/>
                </a:lnTo>
                <a:lnTo>
                  <a:pt x="1604" y="2324"/>
                </a:lnTo>
                <a:lnTo>
                  <a:pt x="1619" y="2324"/>
                </a:lnTo>
                <a:lnTo>
                  <a:pt x="1633" y="2322"/>
                </a:lnTo>
                <a:lnTo>
                  <a:pt x="1648" y="2318"/>
                </a:lnTo>
                <a:lnTo>
                  <a:pt x="1663" y="2314"/>
                </a:lnTo>
                <a:lnTo>
                  <a:pt x="1677" y="2308"/>
                </a:lnTo>
                <a:lnTo>
                  <a:pt x="1691" y="2300"/>
                </a:lnTo>
                <a:lnTo>
                  <a:pt x="1705" y="2289"/>
                </a:lnTo>
                <a:lnTo>
                  <a:pt x="1718" y="2279"/>
                </a:lnTo>
                <a:lnTo>
                  <a:pt x="1750" y="2251"/>
                </a:lnTo>
                <a:lnTo>
                  <a:pt x="1782" y="2276"/>
                </a:lnTo>
                <a:lnTo>
                  <a:pt x="1801" y="2290"/>
                </a:lnTo>
                <a:lnTo>
                  <a:pt x="1819" y="2303"/>
                </a:lnTo>
                <a:lnTo>
                  <a:pt x="1838" y="2314"/>
                </a:lnTo>
                <a:lnTo>
                  <a:pt x="1855" y="2323"/>
                </a:lnTo>
                <a:lnTo>
                  <a:pt x="1873" y="2330"/>
                </a:lnTo>
                <a:lnTo>
                  <a:pt x="1890" y="2336"/>
                </a:lnTo>
                <a:lnTo>
                  <a:pt x="1908" y="2339"/>
                </a:lnTo>
                <a:lnTo>
                  <a:pt x="1924" y="2340"/>
                </a:lnTo>
                <a:lnTo>
                  <a:pt x="1939" y="2340"/>
                </a:lnTo>
                <a:lnTo>
                  <a:pt x="1954" y="2338"/>
                </a:lnTo>
                <a:lnTo>
                  <a:pt x="1969" y="2333"/>
                </a:lnTo>
                <a:lnTo>
                  <a:pt x="1984" y="2328"/>
                </a:lnTo>
                <a:lnTo>
                  <a:pt x="1999" y="2319"/>
                </a:lnTo>
                <a:lnTo>
                  <a:pt x="2013" y="2309"/>
                </a:lnTo>
                <a:lnTo>
                  <a:pt x="2028" y="2296"/>
                </a:lnTo>
                <a:lnTo>
                  <a:pt x="2044" y="2282"/>
                </a:lnTo>
                <a:lnTo>
                  <a:pt x="2077" y="2246"/>
                </a:lnTo>
                <a:lnTo>
                  <a:pt x="2113" y="2279"/>
                </a:lnTo>
                <a:lnTo>
                  <a:pt x="2134" y="2295"/>
                </a:lnTo>
                <a:lnTo>
                  <a:pt x="2154" y="2308"/>
                </a:lnTo>
                <a:lnTo>
                  <a:pt x="2175" y="2319"/>
                </a:lnTo>
                <a:lnTo>
                  <a:pt x="2194" y="2326"/>
                </a:lnTo>
                <a:lnTo>
                  <a:pt x="2215" y="2332"/>
                </a:lnTo>
                <a:lnTo>
                  <a:pt x="2235" y="2336"/>
                </a:lnTo>
                <a:lnTo>
                  <a:pt x="2255" y="2337"/>
                </a:lnTo>
                <a:lnTo>
                  <a:pt x="2275" y="2336"/>
                </a:lnTo>
                <a:lnTo>
                  <a:pt x="2291" y="2333"/>
                </a:lnTo>
                <a:lnTo>
                  <a:pt x="2308" y="2330"/>
                </a:lnTo>
                <a:lnTo>
                  <a:pt x="2324" y="2325"/>
                </a:lnTo>
                <a:lnTo>
                  <a:pt x="2342" y="2319"/>
                </a:lnTo>
                <a:lnTo>
                  <a:pt x="2359" y="2314"/>
                </a:lnTo>
                <a:lnTo>
                  <a:pt x="2377" y="2307"/>
                </a:lnTo>
                <a:lnTo>
                  <a:pt x="2412" y="2290"/>
                </a:lnTo>
                <a:lnTo>
                  <a:pt x="2484" y="2175"/>
                </a:lnTo>
                <a:lnTo>
                  <a:pt x="2653" y="2281"/>
                </a:lnTo>
                <a:lnTo>
                  <a:pt x="2239" y="2948"/>
                </a:lnTo>
                <a:lnTo>
                  <a:pt x="2239" y="3826"/>
                </a:lnTo>
                <a:lnTo>
                  <a:pt x="2564" y="3799"/>
                </a:lnTo>
                <a:lnTo>
                  <a:pt x="2564" y="3450"/>
                </a:lnTo>
                <a:lnTo>
                  <a:pt x="2564" y="3332"/>
                </a:lnTo>
                <a:lnTo>
                  <a:pt x="2668" y="3274"/>
                </a:lnTo>
                <a:lnTo>
                  <a:pt x="2712" y="3248"/>
                </a:lnTo>
                <a:lnTo>
                  <a:pt x="2756" y="3222"/>
                </a:lnTo>
                <a:lnTo>
                  <a:pt x="2799" y="3194"/>
                </a:lnTo>
                <a:lnTo>
                  <a:pt x="2841" y="3163"/>
                </a:lnTo>
                <a:lnTo>
                  <a:pt x="2882" y="3132"/>
                </a:lnTo>
                <a:lnTo>
                  <a:pt x="2921" y="3100"/>
                </a:lnTo>
                <a:lnTo>
                  <a:pt x="2960" y="3066"/>
                </a:lnTo>
                <a:lnTo>
                  <a:pt x="2997" y="3031"/>
                </a:lnTo>
                <a:lnTo>
                  <a:pt x="3033" y="2995"/>
                </a:lnTo>
                <a:lnTo>
                  <a:pt x="3067" y="2958"/>
                </a:lnTo>
                <a:lnTo>
                  <a:pt x="3101" y="2918"/>
                </a:lnTo>
                <a:lnTo>
                  <a:pt x="3134" y="2879"/>
                </a:lnTo>
                <a:lnTo>
                  <a:pt x="3165" y="2838"/>
                </a:lnTo>
                <a:lnTo>
                  <a:pt x="3195" y="2797"/>
                </a:lnTo>
                <a:lnTo>
                  <a:pt x="3223" y="2754"/>
                </a:lnTo>
                <a:lnTo>
                  <a:pt x="3250" y="2711"/>
                </a:lnTo>
                <a:lnTo>
                  <a:pt x="3275" y="2667"/>
                </a:lnTo>
                <a:lnTo>
                  <a:pt x="3299" y="2624"/>
                </a:lnTo>
                <a:lnTo>
                  <a:pt x="3319" y="2578"/>
                </a:lnTo>
                <a:lnTo>
                  <a:pt x="3340" y="2533"/>
                </a:lnTo>
                <a:lnTo>
                  <a:pt x="3359" y="2487"/>
                </a:lnTo>
                <a:lnTo>
                  <a:pt x="3376" y="2439"/>
                </a:lnTo>
                <a:lnTo>
                  <a:pt x="3393" y="2391"/>
                </a:lnTo>
                <a:lnTo>
                  <a:pt x="3406" y="2343"/>
                </a:lnTo>
                <a:lnTo>
                  <a:pt x="3419" y="2293"/>
                </a:lnTo>
                <a:lnTo>
                  <a:pt x="3431" y="2243"/>
                </a:lnTo>
                <a:lnTo>
                  <a:pt x="3440" y="2193"/>
                </a:lnTo>
                <a:lnTo>
                  <a:pt x="3448" y="2142"/>
                </a:lnTo>
                <a:lnTo>
                  <a:pt x="3454" y="2089"/>
                </a:lnTo>
                <a:lnTo>
                  <a:pt x="3459" y="2037"/>
                </a:lnTo>
                <a:lnTo>
                  <a:pt x="3461" y="1985"/>
                </a:lnTo>
                <a:lnTo>
                  <a:pt x="3462" y="1932"/>
                </a:lnTo>
                <a:lnTo>
                  <a:pt x="3462" y="1892"/>
                </a:lnTo>
                <a:lnTo>
                  <a:pt x="3460" y="1853"/>
                </a:lnTo>
                <a:lnTo>
                  <a:pt x="3458" y="1814"/>
                </a:lnTo>
                <a:lnTo>
                  <a:pt x="3454" y="1775"/>
                </a:lnTo>
                <a:lnTo>
                  <a:pt x="3449" y="1737"/>
                </a:lnTo>
                <a:lnTo>
                  <a:pt x="3445" y="1698"/>
                </a:lnTo>
                <a:lnTo>
                  <a:pt x="3438" y="1661"/>
                </a:lnTo>
                <a:lnTo>
                  <a:pt x="3431" y="1623"/>
                </a:lnTo>
                <a:lnTo>
                  <a:pt x="3423" y="1586"/>
                </a:lnTo>
                <a:lnTo>
                  <a:pt x="3415" y="1548"/>
                </a:lnTo>
                <a:lnTo>
                  <a:pt x="3404" y="1512"/>
                </a:lnTo>
                <a:lnTo>
                  <a:pt x="3394" y="1476"/>
                </a:lnTo>
                <a:lnTo>
                  <a:pt x="3382" y="1440"/>
                </a:lnTo>
                <a:lnTo>
                  <a:pt x="3369" y="1406"/>
                </a:lnTo>
                <a:lnTo>
                  <a:pt x="3357" y="1371"/>
                </a:lnTo>
                <a:lnTo>
                  <a:pt x="3341" y="1336"/>
                </a:lnTo>
                <a:lnTo>
                  <a:pt x="3328" y="1301"/>
                </a:lnTo>
                <a:lnTo>
                  <a:pt x="3311" y="1267"/>
                </a:lnTo>
                <a:lnTo>
                  <a:pt x="3295" y="1235"/>
                </a:lnTo>
                <a:lnTo>
                  <a:pt x="3278" y="1202"/>
                </a:lnTo>
                <a:lnTo>
                  <a:pt x="3259" y="1170"/>
                </a:lnTo>
                <a:lnTo>
                  <a:pt x="3240" y="1137"/>
                </a:lnTo>
                <a:lnTo>
                  <a:pt x="3221" y="1106"/>
                </a:lnTo>
                <a:lnTo>
                  <a:pt x="3201" y="1076"/>
                </a:lnTo>
                <a:lnTo>
                  <a:pt x="3180" y="1046"/>
                </a:lnTo>
                <a:lnTo>
                  <a:pt x="3158" y="1015"/>
                </a:lnTo>
                <a:lnTo>
                  <a:pt x="3136" y="986"/>
                </a:lnTo>
                <a:lnTo>
                  <a:pt x="3113" y="957"/>
                </a:lnTo>
                <a:lnTo>
                  <a:pt x="3090" y="930"/>
                </a:lnTo>
                <a:lnTo>
                  <a:pt x="3065" y="902"/>
                </a:lnTo>
                <a:lnTo>
                  <a:pt x="3040" y="875"/>
                </a:lnTo>
                <a:lnTo>
                  <a:pt x="3014" y="849"/>
                </a:lnTo>
                <a:lnTo>
                  <a:pt x="2987" y="824"/>
                </a:lnTo>
                <a:lnTo>
                  <a:pt x="2961" y="798"/>
                </a:lnTo>
                <a:lnTo>
                  <a:pt x="2934" y="774"/>
                </a:lnTo>
                <a:lnTo>
                  <a:pt x="2905" y="751"/>
                </a:lnTo>
                <a:lnTo>
                  <a:pt x="2877" y="728"/>
                </a:lnTo>
                <a:lnTo>
                  <a:pt x="2848" y="704"/>
                </a:lnTo>
                <a:lnTo>
                  <a:pt x="2818" y="683"/>
                </a:lnTo>
                <a:lnTo>
                  <a:pt x="2788" y="663"/>
                </a:lnTo>
                <a:lnTo>
                  <a:pt x="2756" y="642"/>
                </a:lnTo>
                <a:lnTo>
                  <a:pt x="2725" y="622"/>
                </a:lnTo>
                <a:lnTo>
                  <a:pt x="2694" y="603"/>
                </a:lnTo>
                <a:lnTo>
                  <a:pt x="2661" y="586"/>
                </a:lnTo>
                <a:lnTo>
                  <a:pt x="2629" y="568"/>
                </a:lnTo>
                <a:lnTo>
                  <a:pt x="2595" y="552"/>
                </a:lnTo>
                <a:lnTo>
                  <a:pt x="2561" y="536"/>
                </a:lnTo>
                <a:lnTo>
                  <a:pt x="2528" y="521"/>
                </a:lnTo>
                <a:lnTo>
                  <a:pt x="2493" y="507"/>
                </a:lnTo>
                <a:lnTo>
                  <a:pt x="2458" y="494"/>
                </a:lnTo>
                <a:lnTo>
                  <a:pt x="2423" y="481"/>
                </a:lnTo>
                <a:lnTo>
                  <a:pt x="2387" y="470"/>
                </a:lnTo>
                <a:lnTo>
                  <a:pt x="2351" y="459"/>
                </a:lnTo>
                <a:lnTo>
                  <a:pt x="2314" y="449"/>
                </a:lnTo>
                <a:lnTo>
                  <a:pt x="2277" y="440"/>
                </a:lnTo>
                <a:lnTo>
                  <a:pt x="2240" y="431"/>
                </a:lnTo>
                <a:lnTo>
                  <a:pt x="2203" y="424"/>
                </a:lnTo>
                <a:lnTo>
                  <a:pt x="2164" y="419"/>
                </a:lnTo>
                <a:lnTo>
                  <a:pt x="2127" y="413"/>
                </a:lnTo>
                <a:lnTo>
                  <a:pt x="2088" y="408"/>
                </a:lnTo>
                <a:lnTo>
                  <a:pt x="2049" y="405"/>
                </a:lnTo>
                <a:lnTo>
                  <a:pt x="2011" y="402"/>
                </a:lnTo>
                <a:lnTo>
                  <a:pt x="1972" y="401"/>
                </a:lnTo>
                <a:lnTo>
                  <a:pt x="1932" y="401"/>
                </a:lnTo>
                <a:lnTo>
                  <a:pt x="1893" y="401"/>
                </a:lnTo>
                <a:lnTo>
                  <a:pt x="1853" y="402"/>
                </a:lnTo>
                <a:lnTo>
                  <a:pt x="1814" y="405"/>
                </a:lnTo>
                <a:lnTo>
                  <a:pt x="1775" y="408"/>
                </a:lnTo>
                <a:lnTo>
                  <a:pt x="1737" y="413"/>
                </a:lnTo>
                <a:lnTo>
                  <a:pt x="1699" y="419"/>
                </a:lnTo>
                <a:lnTo>
                  <a:pt x="1660" y="424"/>
                </a:lnTo>
                <a:lnTo>
                  <a:pt x="1623" y="431"/>
                </a:lnTo>
                <a:lnTo>
                  <a:pt x="1586" y="440"/>
                </a:lnTo>
                <a:lnTo>
                  <a:pt x="1549" y="449"/>
                </a:lnTo>
                <a:lnTo>
                  <a:pt x="1513" y="459"/>
                </a:lnTo>
                <a:lnTo>
                  <a:pt x="1477" y="470"/>
                </a:lnTo>
                <a:lnTo>
                  <a:pt x="1441" y="481"/>
                </a:lnTo>
                <a:lnTo>
                  <a:pt x="1405" y="494"/>
                </a:lnTo>
                <a:lnTo>
                  <a:pt x="1370" y="507"/>
                </a:lnTo>
                <a:lnTo>
                  <a:pt x="1335" y="521"/>
                </a:lnTo>
                <a:lnTo>
                  <a:pt x="1302" y="536"/>
                </a:lnTo>
                <a:lnTo>
                  <a:pt x="1268" y="552"/>
                </a:lnTo>
                <a:lnTo>
                  <a:pt x="1234" y="568"/>
                </a:lnTo>
                <a:lnTo>
                  <a:pt x="1202" y="586"/>
                </a:lnTo>
                <a:lnTo>
                  <a:pt x="1169" y="603"/>
                </a:lnTo>
                <a:lnTo>
                  <a:pt x="1138" y="622"/>
                </a:lnTo>
                <a:lnTo>
                  <a:pt x="1107" y="642"/>
                </a:lnTo>
                <a:lnTo>
                  <a:pt x="1076" y="663"/>
                </a:lnTo>
                <a:lnTo>
                  <a:pt x="1045" y="683"/>
                </a:lnTo>
                <a:lnTo>
                  <a:pt x="1016" y="704"/>
                </a:lnTo>
                <a:lnTo>
                  <a:pt x="987" y="728"/>
                </a:lnTo>
                <a:lnTo>
                  <a:pt x="958" y="751"/>
                </a:lnTo>
                <a:lnTo>
                  <a:pt x="930" y="774"/>
                </a:lnTo>
                <a:lnTo>
                  <a:pt x="902" y="798"/>
                </a:lnTo>
                <a:lnTo>
                  <a:pt x="876" y="824"/>
                </a:lnTo>
                <a:lnTo>
                  <a:pt x="849" y="849"/>
                </a:lnTo>
                <a:lnTo>
                  <a:pt x="823" y="875"/>
                </a:lnTo>
                <a:lnTo>
                  <a:pt x="799" y="902"/>
                </a:lnTo>
                <a:lnTo>
                  <a:pt x="775" y="930"/>
                </a:lnTo>
                <a:lnTo>
                  <a:pt x="750" y="957"/>
                </a:lnTo>
                <a:lnTo>
                  <a:pt x="728" y="986"/>
                </a:lnTo>
                <a:lnTo>
                  <a:pt x="705" y="1015"/>
                </a:lnTo>
                <a:lnTo>
                  <a:pt x="684" y="1046"/>
                </a:lnTo>
                <a:lnTo>
                  <a:pt x="662" y="1076"/>
                </a:lnTo>
                <a:lnTo>
                  <a:pt x="642" y="1106"/>
                </a:lnTo>
                <a:lnTo>
                  <a:pt x="623" y="1137"/>
                </a:lnTo>
                <a:lnTo>
                  <a:pt x="604" y="1170"/>
                </a:lnTo>
                <a:lnTo>
                  <a:pt x="585" y="1202"/>
                </a:lnTo>
                <a:lnTo>
                  <a:pt x="569" y="1235"/>
                </a:lnTo>
                <a:lnTo>
                  <a:pt x="552" y="1267"/>
                </a:lnTo>
                <a:lnTo>
                  <a:pt x="537" y="1301"/>
                </a:lnTo>
                <a:lnTo>
                  <a:pt x="522" y="1336"/>
                </a:lnTo>
                <a:lnTo>
                  <a:pt x="508" y="1371"/>
                </a:lnTo>
                <a:lnTo>
                  <a:pt x="494" y="1406"/>
                </a:lnTo>
                <a:lnTo>
                  <a:pt x="482" y="1440"/>
                </a:lnTo>
                <a:lnTo>
                  <a:pt x="470" y="1476"/>
                </a:lnTo>
                <a:lnTo>
                  <a:pt x="459" y="1512"/>
                </a:lnTo>
                <a:lnTo>
                  <a:pt x="450" y="1548"/>
                </a:lnTo>
                <a:lnTo>
                  <a:pt x="440" y="1586"/>
                </a:lnTo>
                <a:lnTo>
                  <a:pt x="432" y="1623"/>
                </a:lnTo>
                <a:lnTo>
                  <a:pt x="425" y="1661"/>
                </a:lnTo>
                <a:lnTo>
                  <a:pt x="418" y="1698"/>
                </a:lnTo>
                <a:lnTo>
                  <a:pt x="414" y="1737"/>
                </a:lnTo>
                <a:lnTo>
                  <a:pt x="409" y="1775"/>
                </a:lnTo>
                <a:lnTo>
                  <a:pt x="405" y="1814"/>
                </a:lnTo>
                <a:lnTo>
                  <a:pt x="403" y="1853"/>
                </a:lnTo>
                <a:lnTo>
                  <a:pt x="402" y="1892"/>
                </a:lnTo>
                <a:lnTo>
                  <a:pt x="401" y="1932"/>
                </a:lnTo>
                <a:lnTo>
                  <a:pt x="402" y="1986"/>
                </a:lnTo>
                <a:lnTo>
                  <a:pt x="405" y="2040"/>
                </a:lnTo>
                <a:lnTo>
                  <a:pt x="410" y="2093"/>
                </a:lnTo>
                <a:lnTo>
                  <a:pt x="416" y="2146"/>
                </a:lnTo>
                <a:lnTo>
                  <a:pt x="424" y="2199"/>
                </a:lnTo>
                <a:lnTo>
                  <a:pt x="434" y="2251"/>
                </a:lnTo>
                <a:lnTo>
                  <a:pt x="446" y="2301"/>
                </a:lnTo>
                <a:lnTo>
                  <a:pt x="459" y="2352"/>
                </a:lnTo>
                <a:lnTo>
                  <a:pt x="474" y="2402"/>
                </a:lnTo>
                <a:lnTo>
                  <a:pt x="490" y="2451"/>
                </a:lnTo>
                <a:lnTo>
                  <a:pt x="509" y="2498"/>
                </a:lnTo>
                <a:lnTo>
                  <a:pt x="529" y="2546"/>
                </a:lnTo>
                <a:lnTo>
                  <a:pt x="549" y="2592"/>
                </a:lnTo>
                <a:lnTo>
                  <a:pt x="573" y="2638"/>
                </a:lnTo>
                <a:lnTo>
                  <a:pt x="597" y="2682"/>
                </a:lnTo>
                <a:lnTo>
                  <a:pt x="623" y="2726"/>
                </a:lnTo>
                <a:lnTo>
                  <a:pt x="650" y="2770"/>
                </a:lnTo>
                <a:lnTo>
                  <a:pt x="679" y="2814"/>
                </a:lnTo>
                <a:lnTo>
                  <a:pt x="711" y="2856"/>
                </a:lnTo>
                <a:lnTo>
                  <a:pt x="743" y="2896"/>
                </a:lnTo>
                <a:lnTo>
                  <a:pt x="777" y="2937"/>
                </a:lnTo>
                <a:lnTo>
                  <a:pt x="812" y="2975"/>
                </a:lnTo>
                <a:lnTo>
                  <a:pt x="848" y="3014"/>
                </a:lnTo>
                <a:lnTo>
                  <a:pt x="885" y="3050"/>
                </a:lnTo>
                <a:lnTo>
                  <a:pt x="924" y="3085"/>
                </a:lnTo>
                <a:lnTo>
                  <a:pt x="964" y="3118"/>
                </a:lnTo>
                <a:lnTo>
                  <a:pt x="1004" y="3151"/>
                </a:lnTo>
                <a:lnTo>
                  <a:pt x="1047" y="3182"/>
                </a:lnTo>
                <a:lnTo>
                  <a:pt x="1090" y="3211"/>
                </a:lnTo>
                <a:lnTo>
                  <a:pt x="1135" y="3239"/>
                </a:lnTo>
                <a:lnTo>
                  <a:pt x="1180" y="3266"/>
                </a:lnTo>
                <a:lnTo>
                  <a:pt x="1226" y="3291"/>
                </a:lnTo>
                <a:lnTo>
                  <a:pt x="1335" y="3348"/>
                </a:lnTo>
                <a:lnTo>
                  <a:pt x="1335" y="3469"/>
                </a:lnTo>
                <a:lnTo>
                  <a:pt x="1335" y="3838"/>
                </a:lnTo>
                <a:lnTo>
                  <a:pt x="1674" y="3838"/>
                </a:lnTo>
                <a:lnTo>
                  <a:pt x="1674" y="2948"/>
                </a:lnTo>
                <a:lnTo>
                  <a:pt x="1260" y="2281"/>
                </a:lnTo>
                <a:lnTo>
                  <a:pt x="1431" y="2175"/>
                </a:lnTo>
                <a:lnTo>
                  <a:pt x="1507" y="2300"/>
                </a:lnTo>
                <a:close/>
                <a:moveTo>
                  <a:pt x="2326" y="2429"/>
                </a:moveTo>
                <a:lnTo>
                  <a:pt x="2326" y="2429"/>
                </a:lnTo>
                <a:lnTo>
                  <a:pt x="2305" y="2432"/>
                </a:lnTo>
                <a:lnTo>
                  <a:pt x="2284" y="2435"/>
                </a:lnTo>
                <a:lnTo>
                  <a:pt x="2258" y="2437"/>
                </a:lnTo>
                <a:lnTo>
                  <a:pt x="2234" y="2437"/>
                </a:lnTo>
                <a:lnTo>
                  <a:pt x="2208" y="2433"/>
                </a:lnTo>
                <a:lnTo>
                  <a:pt x="2184" y="2429"/>
                </a:lnTo>
                <a:lnTo>
                  <a:pt x="2158" y="2420"/>
                </a:lnTo>
                <a:lnTo>
                  <a:pt x="2134" y="2411"/>
                </a:lnTo>
                <a:lnTo>
                  <a:pt x="2109" y="2397"/>
                </a:lnTo>
                <a:lnTo>
                  <a:pt x="2083" y="2382"/>
                </a:lnTo>
                <a:lnTo>
                  <a:pt x="2063" y="2396"/>
                </a:lnTo>
                <a:lnTo>
                  <a:pt x="2045" y="2409"/>
                </a:lnTo>
                <a:lnTo>
                  <a:pt x="2024" y="2419"/>
                </a:lnTo>
                <a:lnTo>
                  <a:pt x="2004" y="2427"/>
                </a:lnTo>
                <a:lnTo>
                  <a:pt x="1983" y="2434"/>
                </a:lnTo>
                <a:lnTo>
                  <a:pt x="1962" y="2438"/>
                </a:lnTo>
                <a:lnTo>
                  <a:pt x="1941" y="2440"/>
                </a:lnTo>
                <a:lnTo>
                  <a:pt x="1920" y="2440"/>
                </a:lnTo>
                <a:lnTo>
                  <a:pt x="1900" y="2439"/>
                </a:lnTo>
                <a:lnTo>
                  <a:pt x="1879" y="2435"/>
                </a:lnTo>
                <a:lnTo>
                  <a:pt x="1858" y="2430"/>
                </a:lnTo>
                <a:lnTo>
                  <a:pt x="1837" y="2423"/>
                </a:lnTo>
                <a:lnTo>
                  <a:pt x="1816" y="2415"/>
                </a:lnTo>
                <a:lnTo>
                  <a:pt x="1794" y="2404"/>
                </a:lnTo>
                <a:lnTo>
                  <a:pt x="1773" y="2393"/>
                </a:lnTo>
                <a:lnTo>
                  <a:pt x="1752" y="2379"/>
                </a:lnTo>
                <a:lnTo>
                  <a:pt x="1735" y="2390"/>
                </a:lnTo>
                <a:lnTo>
                  <a:pt x="1716" y="2399"/>
                </a:lnTo>
                <a:lnTo>
                  <a:pt x="1699" y="2408"/>
                </a:lnTo>
                <a:lnTo>
                  <a:pt x="1679" y="2413"/>
                </a:lnTo>
                <a:lnTo>
                  <a:pt x="1660" y="2418"/>
                </a:lnTo>
                <a:lnTo>
                  <a:pt x="1642" y="2422"/>
                </a:lnTo>
                <a:lnTo>
                  <a:pt x="1622" y="2424"/>
                </a:lnTo>
                <a:lnTo>
                  <a:pt x="1602" y="2424"/>
                </a:lnTo>
                <a:lnTo>
                  <a:pt x="1585" y="2424"/>
                </a:lnTo>
                <a:lnTo>
                  <a:pt x="1860" y="2866"/>
                </a:lnTo>
                <a:lnTo>
                  <a:pt x="1875" y="2891"/>
                </a:lnTo>
                <a:lnTo>
                  <a:pt x="1875" y="2918"/>
                </a:lnTo>
                <a:lnTo>
                  <a:pt x="1875" y="3838"/>
                </a:lnTo>
                <a:lnTo>
                  <a:pt x="2038" y="3838"/>
                </a:lnTo>
                <a:lnTo>
                  <a:pt x="2038" y="2918"/>
                </a:lnTo>
                <a:lnTo>
                  <a:pt x="2038" y="2891"/>
                </a:lnTo>
                <a:lnTo>
                  <a:pt x="2053" y="2866"/>
                </a:lnTo>
                <a:lnTo>
                  <a:pt x="2326" y="2429"/>
                </a:lnTo>
                <a:close/>
                <a:moveTo>
                  <a:pt x="2506" y="5533"/>
                </a:moveTo>
                <a:lnTo>
                  <a:pt x="1402" y="5631"/>
                </a:lnTo>
                <a:lnTo>
                  <a:pt x="1405" y="5656"/>
                </a:lnTo>
                <a:lnTo>
                  <a:pt x="1410" y="5681"/>
                </a:lnTo>
                <a:lnTo>
                  <a:pt x="1417" y="5705"/>
                </a:lnTo>
                <a:lnTo>
                  <a:pt x="1424" y="5729"/>
                </a:lnTo>
                <a:lnTo>
                  <a:pt x="1432" y="5753"/>
                </a:lnTo>
                <a:lnTo>
                  <a:pt x="1441" y="5776"/>
                </a:lnTo>
                <a:lnTo>
                  <a:pt x="1451" y="5798"/>
                </a:lnTo>
                <a:lnTo>
                  <a:pt x="1463" y="5820"/>
                </a:lnTo>
                <a:lnTo>
                  <a:pt x="1475" y="5842"/>
                </a:lnTo>
                <a:lnTo>
                  <a:pt x="1489" y="5862"/>
                </a:lnTo>
                <a:lnTo>
                  <a:pt x="1503" y="5883"/>
                </a:lnTo>
                <a:lnTo>
                  <a:pt x="1516" y="5902"/>
                </a:lnTo>
                <a:lnTo>
                  <a:pt x="1533" y="5921"/>
                </a:lnTo>
                <a:lnTo>
                  <a:pt x="1549" y="5938"/>
                </a:lnTo>
                <a:lnTo>
                  <a:pt x="1566" y="5956"/>
                </a:lnTo>
                <a:lnTo>
                  <a:pt x="1584" y="5973"/>
                </a:lnTo>
                <a:lnTo>
                  <a:pt x="1602" y="5988"/>
                </a:lnTo>
                <a:lnTo>
                  <a:pt x="1622" y="6003"/>
                </a:lnTo>
                <a:lnTo>
                  <a:pt x="1642" y="6017"/>
                </a:lnTo>
                <a:lnTo>
                  <a:pt x="1663" y="6031"/>
                </a:lnTo>
                <a:lnTo>
                  <a:pt x="1685" y="6043"/>
                </a:lnTo>
                <a:lnTo>
                  <a:pt x="1706" y="6055"/>
                </a:lnTo>
                <a:lnTo>
                  <a:pt x="1729" y="6065"/>
                </a:lnTo>
                <a:lnTo>
                  <a:pt x="1752" y="6074"/>
                </a:lnTo>
                <a:lnTo>
                  <a:pt x="1775" y="6082"/>
                </a:lnTo>
                <a:lnTo>
                  <a:pt x="1799" y="6091"/>
                </a:lnTo>
                <a:lnTo>
                  <a:pt x="1823" y="6096"/>
                </a:lnTo>
                <a:lnTo>
                  <a:pt x="1849" y="6102"/>
                </a:lnTo>
                <a:lnTo>
                  <a:pt x="1873" y="6106"/>
                </a:lnTo>
                <a:lnTo>
                  <a:pt x="1900" y="6109"/>
                </a:lnTo>
                <a:lnTo>
                  <a:pt x="1925" y="6110"/>
                </a:lnTo>
                <a:lnTo>
                  <a:pt x="1951" y="6111"/>
                </a:lnTo>
                <a:lnTo>
                  <a:pt x="1980" y="6110"/>
                </a:lnTo>
                <a:lnTo>
                  <a:pt x="2008" y="6109"/>
                </a:lnTo>
                <a:lnTo>
                  <a:pt x="2035" y="6106"/>
                </a:lnTo>
                <a:lnTo>
                  <a:pt x="2063" y="6100"/>
                </a:lnTo>
                <a:lnTo>
                  <a:pt x="2090" y="6094"/>
                </a:lnTo>
                <a:lnTo>
                  <a:pt x="2117" y="6087"/>
                </a:lnTo>
                <a:lnTo>
                  <a:pt x="2142" y="6078"/>
                </a:lnTo>
                <a:lnTo>
                  <a:pt x="2168" y="6067"/>
                </a:lnTo>
                <a:lnTo>
                  <a:pt x="2192" y="6057"/>
                </a:lnTo>
                <a:lnTo>
                  <a:pt x="2215" y="6044"/>
                </a:lnTo>
                <a:lnTo>
                  <a:pt x="2239" y="6031"/>
                </a:lnTo>
                <a:lnTo>
                  <a:pt x="2262" y="6016"/>
                </a:lnTo>
                <a:lnTo>
                  <a:pt x="2284" y="6001"/>
                </a:lnTo>
                <a:lnTo>
                  <a:pt x="2305" y="5985"/>
                </a:lnTo>
                <a:lnTo>
                  <a:pt x="2324" y="5968"/>
                </a:lnTo>
                <a:lnTo>
                  <a:pt x="2344" y="5949"/>
                </a:lnTo>
                <a:lnTo>
                  <a:pt x="2362" y="5929"/>
                </a:lnTo>
                <a:lnTo>
                  <a:pt x="2379" y="5909"/>
                </a:lnTo>
                <a:lnTo>
                  <a:pt x="2396" y="5889"/>
                </a:lnTo>
                <a:lnTo>
                  <a:pt x="2412" y="5866"/>
                </a:lnTo>
                <a:lnTo>
                  <a:pt x="2425" y="5844"/>
                </a:lnTo>
                <a:lnTo>
                  <a:pt x="2439" y="5821"/>
                </a:lnTo>
                <a:lnTo>
                  <a:pt x="2451" y="5797"/>
                </a:lnTo>
                <a:lnTo>
                  <a:pt x="2463" y="5772"/>
                </a:lnTo>
                <a:lnTo>
                  <a:pt x="2473" y="5747"/>
                </a:lnTo>
                <a:lnTo>
                  <a:pt x="2481" y="5721"/>
                </a:lnTo>
                <a:lnTo>
                  <a:pt x="2489" y="5695"/>
                </a:lnTo>
                <a:lnTo>
                  <a:pt x="2495" y="5668"/>
                </a:lnTo>
                <a:lnTo>
                  <a:pt x="2500" y="5641"/>
                </a:lnTo>
                <a:lnTo>
                  <a:pt x="2503" y="5613"/>
                </a:lnTo>
                <a:lnTo>
                  <a:pt x="2506" y="5584"/>
                </a:lnTo>
                <a:lnTo>
                  <a:pt x="2507" y="5556"/>
                </a:lnTo>
                <a:lnTo>
                  <a:pt x="2506" y="5533"/>
                </a:lnTo>
                <a:close/>
                <a:moveTo>
                  <a:pt x="2908" y="4892"/>
                </a:moveTo>
                <a:lnTo>
                  <a:pt x="1018" y="5060"/>
                </a:lnTo>
                <a:lnTo>
                  <a:pt x="1015" y="5089"/>
                </a:lnTo>
                <a:lnTo>
                  <a:pt x="1015" y="5118"/>
                </a:lnTo>
                <a:lnTo>
                  <a:pt x="1017" y="5144"/>
                </a:lnTo>
                <a:lnTo>
                  <a:pt x="2906" y="4978"/>
                </a:lnTo>
                <a:lnTo>
                  <a:pt x="2908" y="4953"/>
                </a:lnTo>
                <a:lnTo>
                  <a:pt x="2910" y="4927"/>
                </a:lnTo>
                <a:lnTo>
                  <a:pt x="2910" y="4910"/>
                </a:lnTo>
                <a:lnTo>
                  <a:pt x="2908" y="4892"/>
                </a:lnTo>
                <a:close/>
                <a:moveTo>
                  <a:pt x="2908" y="4171"/>
                </a:moveTo>
                <a:lnTo>
                  <a:pt x="1018" y="4337"/>
                </a:lnTo>
                <a:lnTo>
                  <a:pt x="1015" y="4368"/>
                </a:lnTo>
                <a:lnTo>
                  <a:pt x="1015" y="4397"/>
                </a:lnTo>
                <a:lnTo>
                  <a:pt x="1017" y="4423"/>
                </a:lnTo>
                <a:lnTo>
                  <a:pt x="2906" y="4257"/>
                </a:lnTo>
                <a:lnTo>
                  <a:pt x="2908" y="4232"/>
                </a:lnTo>
                <a:lnTo>
                  <a:pt x="2910" y="4206"/>
                </a:lnTo>
                <a:lnTo>
                  <a:pt x="2910" y="4189"/>
                </a:lnTo>
                <a:lnTo>
                  <a:pt x="2908" y="4171"/>
                </a:lnTo>
                <a:close/>
              </a:path>
            </a:pathLst>
          </a:custGeom>
          <a:solidFill>
            <a:schemeClr val="bg1"/>
          </a:solidFill>
          <a:ln w="9525">
            <a:noFill/>
            <a:round/>
          </a:ln>
        </p:spPr>
        <p:txBody>
          <a:bodyPr lIns="84902" tIns="42451" rIns="84902" bIns="42451"/>
          <a:lstStyle/>
          <a:p>
            <a:endParaRPr lang="zh-CN" altLang="en-US" dirty="0">
              <a:cs typeface="+mn-ea"/>
              <a:sym typeface="+mn-lt"/>
            </a:endParaRPr>
          </a:p>
        </p:txBody>
      </p:sp>
      <p:sp>
        <p:nvSpPr>
          <p:cNvPr id="8" name="KSO_Shape"/>
          <p:cNvSpPr/>
          <p:nvPr/>
        </p:nvSpPr>
        <p:spPr bwMode="auto">
          <a:xfrm>
            <a:off x="5251636" y="1989754"/>
            <a:ext cx="276325" cy="542256"/>
          </a:xfrm>
          <a:custGeom>
            <a:avLst/>
            <a:gdLst>
              <a:gd name="T0" fmla="*/ 2147483647 w 3408"/>
              <a:gd name="T1" fmla="*/ 2147483647 h 6695"/>
              <a:gd name="T2" fmla="*/ 2147483647 w 3408"/>
              <a:gd name="T3" fmla="*/ 2147483647 h 6695"/>
              <a:gd name="T4" fmla="*/ 0 w 3408"/>
              <a:gd name="T5" fmla="*/ 2147483647 h 6695"/>
              <a:gd name="T6" fmla="*/ 0 w 3408"/>
              <a:gd name="T7" fmla="*/ 2147483647 h 6695"/>
              <a:gd name="T8" fmla="*/ 2147483647 w 3408"/>
              <a:gd name="T9" fmla="*/ 2147483647 h 6695"/>
              <a:gd name="T10" fmla="*/ 2147483647 w 3408"/>
              <a:gd name="T11" fmla="*/ 2147483647 h 6695"/>
              <a:gd name="T12" fmla="*/ 2147483647 w 3408"/>
              <a:gd name="T13" fmla="*/ 2147483647 h 6695"/>
              <a:gd name="T14" fmla="*/ 2147483647 w 3408"/>
              <a:gd name="T15" fmla="*/ 2147483647 h 6695"/>
              <a:gd name="T16" fmla="*/ 2147483647 w 3408"/>
              <a:gd name="T17" fmla="*/ 2147483647 h 6695"/>
              <a:gd name="T18" fmla="*/ 2147483647 w 3408"/>
              <a:gd name="T19" fmla="*/ 2147483647 h 6695"/>
              <a:gd name="T20" fmla="*/ 2147483647 w 3408"/>
              <a:gd name="T21" fmla="*/ 2147483647 h 6695"/>
              <a:gd name="T22" fmla="*/ 2147483647 w 3408"/>
              <a:gd name="T23" fmla="*/ 2147483647 h 6695"/>
              <a:gd name="T24" fmla="*/ 2147483647 w 3408"/>
              <a:gd name="T25" fmla="*/ 2147483647 h 6695"/>
              <a:gd name="T26" fmla="*/ 2147483647 w 3408"/>
              <a:gd name="T27" fmla="*/ 2147483647 h 6695"/>
              <a:gd name="T28" fmla="*/ 2147483647 w 3408"/>
              <a:gd name="T29" fmla="*/ 2147483647 h 6695"/>
              <a:gd name="T30" fmla="*/ 2147483647 w 3408"/>
              <a:gd name="T31" fmla="*/ 2147483647 h 6695"/>
              <a:gd name="T32" fmla="*/ 2147483647 w 3408"/>
              <a:gd name="T33" fmla="*/ 2147483647 h 6695"/>
              <a:gd name="T34" fmla="*/ 2147483647 w 3408"/>
              <a:gd name="T35" fmla="*/ 2147483647 h 6695"/>
              <a:gd name="T36" fmla="*/ 2147483647 w 3408"/>
              <a:gd name="T37" fmla="*/ 2147483647 h 6695"/>
              <a:gd name="T38" fmla="*/ 2147483647 w 3408"/>
              <a:gd name="T39" fmla="*/ 2147483647 h 6695"/>
              <a:gd name="T40" fmla="*/ 2147483647 w 3408"/>
              <a:gd name="T41" fmla="*/ 2147483647 h 6695"/>
              <a:gd name="T42" fmla="*/ 2147483647 w 3408"/>
              <a:gd name="T43" fmla="*/ 2147483647 h 6695"/>
              <a:gd name="T44" fmla="*/ 2147483647 w 3408"/>
              <a:gd name="T45" fmla="*/ 2147483647 h 6695"/>
              <a:gd name="T46" fmla="*/ 2147483647 w 3408"/>
              <a:gd name="T47" fmla="*/ 2147483647 h 6695"/>
              <a:gd name="T48" fmla="*/ 2147483647 w 3408"/>
              <a:gd name="T49" fmla="*/ 2147483647 h 6695"/>
              <a:gd name="T50" fmla="*/ 2147483647 w 3408"/>
              <a:gd name="T51" fmla="*/ 2147483647 h 6695"/>
              <a:gd name="T52" fmla="*/ 2147483647 w 3408"/>
              <a:gd name="T53" fmla="*/ 2147483647 h 6695"/>
              <a:gd name="T54" fmla="*/ 2147483647 w 3408"/>
              <a:gd name="T55" fmla="*/ 2147483647 h 6695"/>
              <a:gd name="T56" fmla="*/ 2147483647 w 3408"/>
              <a:gd name="T57" fmla="*/ 2147483647 h 6695"/>
              <a:gd name="T58" fmla="*/ 2147483647 w 3408"/>
              <a:gd name="T59" fmla="*/ 2147483647 h 6695"/>
              <a:gd name="T60" fmla="*/ 2147483647 w 3408"/>
              <a:gd name="T61" fmla="*/ 2147483647 h 6695"/>
              <a:gd name="T62" fmla="*/ 2147483647 w 3408"/>
              <a:gd name="T63" fmla="*/ 2147483647 h 6695"/>
              <a:gd name="T64" fmla="*/ 2147483647 w 3408"/>
              <a:gd name="T65" fmla="*/ 2147483647 h 6695"/>
              <a:gd name="T66" fmla="*/ 2147483647 w 3408"/>
              <a:gd name="T67" fmla="*/ 2147483647 h 6695"/>
              <a:gd name="T68" fmla="*/ 2147483647 w 3408"/>
              <a:gd name="T69" fmla="*/ 2147483647 h 6695"/>
              <a:gd name="T70" fmla="*/ 2147483647 w 3408"/>
              <a:gd name="T71" fmla="*/ 2147483647 h 6695"/>
              <a:gd name="T72" fmla="*/ 2147483647 w 3408"/>
              <a:gd name="T73" fmla="*/ 2147483647 h 6695"/>
              <a:gd name="T74" fmla="*/ 2147483647 w 3408"/>
              <a:gd name="T75" fmla="*/ 2147483647 h 6695"/>
              <a:gd name="T76" fmla="*/ 2147483647 w 3408"/>
              <a:gd name="T77" fmla="*/ 2147483647 h 6695"/>
              <a:gd name="T78" fmla="*/ 2147483647 w 3408"/>
              <a:gd name="T79" fmla="*/ 2147483647 h 6695"/>
              <a:gd name="T80" fmla="*/ 2147483647 w 3408"/>
              <a:gd name="T81" fmla="*/ 2147483647 h 6695"/>
              <a:gd name="T82" fmla="*/ 2147483647 w 3408"/>
              <a:gd name="T83" fmla="*/ 2147483647 h 6695"/>
              <a:gd name="T84" fmla="*/ 2147483647 w 3408"/>
              <a:gd name="T85" fmla="*/ 2147483647 h 6695"/>
              <a:gd name="T86" fmla="*/ 2147483647 w 3408"/>
              <a:gd name="T87" fmla="*/ 2147483647 h 6695"/>
              <a:gd name="T88" fmla="*/ 2147483647 w 3408"/>
              <a:gd name="T89" fmla="*/ 2147483647 h 6695"/>
              <a:gd name="T90" fmla="*/ 2147483647 w 3408"/>
              <a:gd name="T91" fmla="*/ 2147483647 h 6695"/>
              <a:gd name="T92" fmla="*/ 2147483647 w 3408"/>
              <a:gd name="T93" fmla="*/ 2147483647 h 669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408"/>
              <a:gd name="T142" fmla="*/ 0 h 6695"/>
              <a:gd name="T143" fmla="*/ 3408 w 3408"/>
              <a:gd name="T144" fmla="*/ 6695 h 669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408" h="6695">
                <a:moveTo>
                  <a:pt x="0" y="2326"/>
                </a:moveTo>
                <a:lnTo>
                  <a:pt x="847" y="2730"/>
                </a:lnTo>
                <a:lnTo>
                  <a:pt x="847" y="6545"/>
                </a:lnTo>
                <a:lnTo>
                  <a:pt x="0" y="6143"/>
                </a:lnTo>
                <a:lnTo>
                  <a:pt x="0" y="2326"/>
                </a:lnTo>
                <a:close/>
                <a:moveTo>
                  <a:pt x="2010" y="1223"/>
                </a:moveTo>
                <a:lnTo>
                  <a:pt x="2318" y="1123"/>
                </a:lnTo>
                <a:lnTo>
                  <a:pt x="2318" y="1310"/>
                </a:lnTo>
                <a:lnTo>
                  <a:pt x="2010" y="1410"/>
                </a:lnTo>
                <a:lnTo>
                  <a:pt x="2010" y="1223"/>
                </a:lnTo>
                <a:close/>
                <a:moveTo>
                  <a:pt x="1413" y="1403"/>
                </a:moveTo>
                <a:lnTo>
                  <a:pt x="1721" y="1303"/>
                </a:lnTo>
                <a:lnTo>
                  <a:pt x="1721" y="1491"/>
                </a:lnTo>
                <a:lnTo>
                  <a:pt x="1413" y="1591"/>
                </a:lnTo>
                <a:lnTo>
                  <a:pt x="1413" y="1403"/>
                </a:lnTo>
                <a:close/>
                <a:moveTo>
                  <a:pt x="1084" y="764"/>
                </a:moveTo>
                <a:lnTo>
                  <a:pt x="1086" y="774"/>
                </a:lnTo>
                <a:lnTo>
                  <a:pt x="728" y="604"/>
                </a:lnTo>
                <a:lnTo>
                  <a:pt x="739" y="2014"/>
                </a:lnTo>
                <a:lnTo>
                  <a:pt x="754" y="2022"/>
                </a:lnTo>
                <a:lnTo>
                  <a:pt x="388" y="2123"/>
                </a:lnTo>
                <a:lnTo>
                  <a:pt x="1179" y="2522"/>
                </a:lnTo>
                <a:lnTo>
                  <a:pt x="1164" y="6588"/>
                </a:lnTo>
                <a:lnTo>
                  <a:pt x="1200" y="6601"/>
                </a:lnTo>
                <a:lnTo>
                  <a:pt x="1236" y="6613"/>
                </a:lnTo>
                <a:lnTo>
                  <a:pt x="1272" y="6623"/>
                </a:lnTo>
                <a:lnTo>
                  <a:pt x="1308" y="6634"/>
                </a:lnTo>
                <a:lnTo>
                  <a:pt x="1344" y="6643"/>
                </a:lnTo>
                <a:lnTo>
                  <a:pt x="1380" y="6652"/>
                </a:lnTo>
                <a:lnTo>
                  <a:pt x="1414" y="6659"/>
                </a:lnTo>
                <a:lnTo>
                  <a:pt x="1450" y="6666"/>
                </a:lnTo>
                <a:lnTo>
                  <a:pt x="1486" y="6673"/>
                </a:lnTo>
                <a:lnTo>
                  <a:pt x="1522" y="6679"/>
                </a:lnTo>
                <a:lnTo>
                  <a:pt x="1557" y="6684"/>
                </a:lnTo>
                <a:lnTo>
                  <a:pt x="1593" y="6687"/>
                </a:lnTo>
                <a:lnTo>
                  <a:pt x="1629" y="6691"/>
                </a:lnTo>
                <a:lnTo>
                  <a:pt x="1664" y="6693"/>
                </a:lnTo>
                <a:lnTo>
                  <a:pt x="1700" y="6694"/>
                </a:lnTo>
                <a:lnTo>
                  <a:pt x="1735" y="6695"/>
                </a:lnTo>
                <a:lnTo>
                  <a:pt x="1771" y="6695"/>
                </a:lnTo>
                <a:lnTo>
                  <a:pt x="1806" y="6695"/>
                </a:lnTo>
                <a:lnTo>
                  <a:pt x="1842" y="6694"/>
                </a:lnTo>
                <a:lnTo>
                  <a:pt x="1877" y="6692"/>
                </a:lnTo>
                <a:lnTo>
                  <a:pt x="1912" y="6689"/>
                </a:lnTo>
                <a:lnTo>
                  <a:pt x="1947" y="6686"/>
                </a:lnTo>
                <a:lnTo>
                  <a:pt x="1983" y="6681"/>
                </a:lnTo>
                <a:lnTo>
                  <a:pt x="2018" y="6677"/>
                </a:lnTo>
                <a:lnTo>
                  <a:pt x="2053" y="6671"/>
                </a:lnTo>
                <a:lnTo>
                  <a:pt x="2089" y="6664"/>
                </a:lnTo>
                <a:lnTo>
                  <a:pt x="2159" y="6650"/>
                </a:lnTo>
                <a:lnTo>
                  <a:pt x="2229" y="6633"/>
                </a:lnTo>
                <a:lnTo>
                  <a:pt x="2299" y="6612"/>
                </a:lnTo>
                <a:lnTo>
                  <a:pt x="2369" y="6588"/>
                </a:lnTo>
                <a:lnTo>
                  <a:pt x="2440" y="6563"/>
                </a:lnTo>
                <a:lnTo>
                  <a:pt x="2509" y="6535"/>
                </a:lnTo>
                <a:lnTo>
                  <a:pt x="2579" y="6504"/>
                </a:lnTo>
                <a:lnTo>
                  <a:pt x="2649" y="6470"/>
                </a:lnTo>
                <a:lnTo>
                  <a:pt x="2718" y="6434"/>
                </a:lnTo>
                <a:lnTo>
                  <a:pt x="2787" y="6396"/>
                </a:lnTo>
                <a:lnTo>
                  <a:pt x="2856" y="6354"/>
                </a:lnTo>
                <a:lnTo>
                  <a:pt x="2926" y="6311"/>
                </a:lnTo>
                <a:lnTo>
                  <a:pt x="2994" y="6264"/>
                </a:lnTo>
                <a:lnTo>
                  <a:pt x="3064" y="6216"/>
                </a:lnTo>
                <a:lnTo>
                  <a:pt x="3133" y="6165"/>
                </a:lnTo>
                <a:lnTo>
                  <a:pt x="3201" y="6112"/>
                </a:lnTo>
                <a:lnTo>
                  <a:pt x="3271" y="6057"/>
                </a:lnTo>
                <a:lnTo>
                  <a:pt x="3339" y="5999"/>
                </a:lnTo>
                <a:lnTo>
                  <a:pt x="3408" y="5939"/>
                </a:lnTo>
                <a:lnTo>
                  <a:pt x="3408" y="2146"/>
                </a:lnTo>
                <a:lnTo>
                  <a:pt x="1402" y="2803"/>
                </a:lnTo>
                <a:lnTo>
                  <a:pt x="1402" y="2555"/>
                </a:lnTo>
                <a:lnTo>
                  <a:pt x="3408" y="1899"/>
                </a:lnTo>
                <a:lnTo>
                  <a:pt x="3408" y="1887"/>
                </a:lnTo>
                <a:lnTo>
                  <a:pt x="2673" y="1570"/>
                </a:lnTo>
                <a:lnTo>
                  <a:pt x="2668" y="301"/>
                </a:lnTo>
                <a:lnTo>
                  <a:pt x="2147" y="23"/>
                </a:lnTo>
                <a:lnTo>
                  <a:pt x="2109" y="0"/>
                </a:lnTo>
                <a:lnTo>
                  <a:pt x="2068" y="13"/>
                </a:lnTo>
                <a:lnTo>
                  <a:pt x="843" y="442"/>
                </a:lnTo>
                <a:lnTo>
                  <a:pt x="1075" y="583"/>
                </a:lnTo>
                <a:lnTo>
                  <a:pt x="2084" y="219"/>
                </a:lnTo>
                <a:lnTo>
                  <a:pt x="2320" y="356"/>
                </a:lnTo>
                <a:lnTo>
                  <a:pt x="1084" y="764"/>
                </a:lnTo>
                <a:close/>
                <a:moveTo>
                  <a:pt x="2470" y="538"/>
                </a:moveTo>
                <a:lnTo>
                  <a:pt x="1224" y="936"/>
                </a:lnTo>
                <a:lnTo>
                  <a:pt x="1230" y="2298"/>
                </a:lnTo>
                <a:lnTo>
                  <a:pt x="2470" y="1885"/>
                </a:lnTo>
                <a:lnTo>
                  <a:pt x="2470" y="538"/>
                </a:lnTo>
                <a:close/>
              </a:path>
            </a:pathLst>
          </a:custGeom>
          <a:solidFill>
            <a:schemeClr val="bg1"/>
          </a:solidFill>
          <a:ln w="9525">
            <a:noFill/>
            <a:round/>
          </a:ln>
        </p:spPr>
        <p:txBody>
          <a:bodyPr lIns="84902" tIns="42451" rIns="84902" bIns="42451"/>
          <a:lstStyle/>
          <a:p>
            <a:endParaRPr lang="zh-CN" altLang="en-US" dirty="0">
              <a:cs typeface="+mn-ea"/>
              <a:sym typeface="+mn-lt"/>
            </a:endParaRPr>
          </a:p>
        </p:txBody>
      </p:sp>
      <p:sp>
        <p:nvSpPr>
          <p:cNvPr id="9" name="KSO_Shape"/>
          <p:cNvSpPr/>
          <p:nvPr/>
        </p:nvSpPr>
        <p:spPr bwMode="auto">
          <a:xfrm>
            <a:off x="6962497" y="2029756"/>
            <a:ext cx="504145" cy="506698"/>
          </a:xfrm>
          <a:custGeom>
            <a:avLst/>
            <a:gdLst>
              <a:gd name="T0" fmla="*/ 2147483647 w 4218"/>
              <a:gd name="T1" fmla="*/ 2147483647 h 4267"/>
              <a:gd name="T2" fmla="*/ 2147483647 w 4218"/>
              <a:gd name="T3" fmla="*/ 2147483647 h 4267"/>
              <a:gd name="T4" fmla="*/ 2147483647 w 4218"/>
              <a:gd name="T5" fmla="*/ 2147483647 h 4267"/>
              <a:gd name="T6" fmla="*/ 2147483647 w 4218"/>
              <a:gd name="T7" fmla="*/ 2147483647 h 4267"/>
              <a:gd name="T8" fmla="*/ 2147483647 w 4218"/>
              <a:gd name="T9" fmla="*/ 2147483647 h 4267"/>
              <a:gd name="T10" fmla="*/ 2147483647 w 4218"/>
              <a:gd name="T11" fmla="*/ 2147483647 h 4267"/>
              <a:gd name="T12" fmla="*/ 2147483647 w 4218"/>
              <a:gd name="T13" fmla="*/ 2147483647 h 4267"/>
              <a:gd name="T14" fmla="*/ 2147483647 w 4218"/>
              <a:gd name="T15" fmla="*/ 2147483647 h 4267"/>
              <a:gd name="T16" fmla="*/ 2147483647 w 4218"/>
              <a:gd name="T17" fmla="*/ 2147483647 h 4267"/>
              <a:gd name="T18" fmla="*/ 2147483647 w 4218"/>
              <a:gd name="T19" fmla="*/ 2147483647 h 4267"/>
              <a:gd name="T20" fmla="*/ 2147483647 w 4218"/>
              <a:gd name="T21" fmla="*/ 2147483647 h 4267"/>
              <a:gd name="T22" fmla="*/ 2147483647 w 4218"/>
              <a:gd name="T23" fmla="*/ 2147483647 h 4267"/>
              <a:gd name="T24" fmla="*/ 2147483647 w 4218"/>
              <a:gd name="T25" fmla="*/ 2147483647 h 4267"/>
              <a:gd name="T26" fmla="*/ 2147483647 w 4218"/>
              <a:gd name="T27" fmla="*/ 2147483647 h 4267"/>
              <a:gd name="T28" fmla="*/ 2147483647 w 4218"/>
              <a:gd name="T29" fmla="*/ 2147483647 h 4267"/>
              <a:gd name="T30" fmla="*/ 2147483647 w 4218"/>
              <a:gd name="T31" fmla="*/ 2147483647 h 4267"/>
              <a:gd name="T32" fmla="*/ 2147483647 w 4218"/>
              <a:gd name="T33" fmla="*/ 2147483647 h 4267"/>
              <a:gd name="T34" fmla="*/ 2147483647 w 4218"/>
              <a:gd name="T35" fmla="*/ 2147483647 h 4267"/>
              <a:gd name="T36" fmla="*/ 2147483647 w 4218"/>
              <a:gd name="T37" fmla="*/ 2147483647 h 4267"/>
              <a:gd name="T38" fmla="*/ 2147483647 w 4218"/>
              <a:gd name="T39" fmla="*/ 2147483647 h 4267"/>
              <a:gd name="T40" fmla="*/ 2147483647 w 4218"/>
              <a:gd name="T41" fmla="*/ 2147483647 h 4267"/>
              <a:gd name="T42" fmla="*/ 2147483647 w 4218"/>
              <a:gd name="T43" fmla="*/ 2147483647 h 4267"/>
              <a:gd name="T44" fmla="*/ 2147483647 w 4218"/>
              <a:gd name="T45" fmla="*/ 2147483647 h 4267"/>
              <a:gd name="T46" fmla="*/ 2147483647 w 4218"/>
              <a:gd name="T47" fmla="*/ 2147483647 h 4267"/>
              <a:gd name="T48" fmla="*/ 2147483647 w 4218"/>
              <a:gd name="T49" fmla="*/ 2147483647 h 4267"/>
              <a:gd name="T50" fmla="*/ 2147483647 w 4218"/>
              <a:gd name="T51" fmla="*/ 2147483647 h 4267"/>
              <a:gd name="T52" fmla="*/ 2147483647 w 4218"/>
              <a:gd name="T53" fmla="*/ 2147483647 h 4267"/>
              <a:gd name="T54" fmla="*/ 2147483647 w 4218"/>
              <a:gd name="T55" fmla="*/ 2147483647 h 4267"/>
              <a:gd name="T56" fmla="*/ 2147483647 w 4218"/>
              <a:gd name="T57" fmla="*/ 2147483647 h 4267"/>
              <a:gd name="T58" fmla="*/ 2147483647 w 4218"/>
              <a:gd name="T59" fmla="*/ 2147483647 h 4267"/>
              <a:gd name="T60" fmla="*/ 2147483647 w 4218"/>
              <a:gd name="T61" fmla="*/ 2147483647 h 4267"/>
              <a:gd name="T62" fmla="*/ 2147483647 w 4218"/>
              <a:gd name="T63" fmla="*/ 2147483647 h 4267"/>
              <a:gd name="T64" fmla="*/ 2147483647 w 4218"/>
              <a:gd name="T65" fmla="*/ 2147483647 h 4267"/>
              <a:gd name="T66" fmla="*/ 2147483647 w 4218"/>
              <a:gd name="T67" fmla="*/ 2147483647 h 4267"/>
              <a:gd name="T68" fmla="*/ 2147483647 w 4218"/>
              <a:gd name="T69" fmla="*/ 2147483647 h 4267"/>
              <a:gd name="T70" fmla="*/ 2147483647 w 4218"/>
              <a:gd name="T71" fmla="*/ 2147483647 h 4267"/>
              <a:gd name="T72" fmla="*/ 2147483647 w 4218"/>
              <a:gd name="T73" fmla="*/ 2147483647 h 4267"/>
              <a:gd name="T74" fmla="*/ 2147483647 w 4218"/>
              <a:gd name="T75" fmla="*/ 2147483647 h 4267"/>
              <a:gd name="T76" fmla="*/ 2147483647 w 4218"/>
              <a:gd name="T77" fmla="*/ 2147483647 h 4267"/>
              <a:gd name="T78" fmla="*/ 2147483647 w 4218"/>
              <a:gd name="T79" fmla="*/ 2147483647 h 4267"/>
              <a:gd name="T80" fmla="*/ 2147483647 w 4218"/>
              <a:gd name="T81" fmla="*/ 2147483647 h 4267"/>
              <a:gd name="T82" fmla="*/ 2147483647 w 4218"/>
              <a:gd name="T83" fmla="*/ 2147483647 h 4267"/>
              <a:gd name="T84" fmla="*/ 2147483647 w 4218"/>
              <a:gd name="T85" fmla="*/ 2147483647 h 4267"/>
              <a:gd name="T86" fmla="*/ 2147483647 w 4218"/>
              <a:gd name="T87" fmla="*/ 2147483647 h 4267"/>
              <a:gd name="T88" fmla="*/ 2147483647 w 4218"/>
              <a:gd name="T89" fmla="*/ 2147483647 h 4267"/>
              <a:gd name="T90" fmla="*/ 2147483647 w 4218"/>
              <a:gd name="T91" fmla="*/ 2147483647 h 4267"/>
              <a:gd name="T92" fmla="*/ 2147483647 w 4218"/>
              <a:gd name="T93" fmla="*/ 2147483647 h 4267"/>
              <a:gd name="T94" fmla="*/ 2147483647 w 4218"/>
              <a:gd name="T95" fmla="*/ 2147483647 h 4267"/>
              <a:gd name="T96" fmla="*/ 2147483647 w 4218"/>
              <a:gd name="T97" fmla="*/ 2147483647 h 4267"/>
              <a:gd name="T98" fmla="*/ 2147483647 w 4218"/>
              <a:gd name="T99" fmla="*/ 2147483647 h 4267"/>
              <a:gd name="T100" fmla="*/ 2147483647 w 4218"/>
              <a:gd name="T101" fmla="*/ 2147483647 h 4267"/>
              <a:gd name="T102" fmla="*/ 2147483647 w 4218"/>
              <a:gd name="T103" fmla="*/ 2147483647 h 4267"/>
              <a:gd name="T104" fmla="*/ 2147483647 w 4218"/>
              <a:gd name="T105" fmla="*/ 2147483647 h 426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18"/>
              <a:gd name="T160" fmla="*/ 0 h 4267"/>
              <a:gd name="T161" fmla="*/ 4218 w 4218"/>
              <a:gd name="T162" fmla="*/ 4267 h 426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18" h="4267">
                <a:moveTo>
                  <a:pt x="276" y="0"/>
                </a:moveTo>
                <a:lnTo>
                  <a:pt x="309" y="188"/>
                </a:lnTo>
                <a:lnTo>
                  <a:pt x="363" y="500"/>
                </a:lnTo>
                <a:lnTo>
                  <a:pt x="488" y="1217"/>
                </a:lnTo>
                <a:lnTo>
                  <a:pt x="563" y="1641"/>
                </a:lnTo>
                <a:lnTo>
                  <a:pt x="638" y="2060"/>
                </a:lnTo>
                <a:lnTo>
                  <a:pt x="706" y="2439"/>
                </a:lnTo>
                <a:lnTo>
                  <a:pt x="762" y="2745"/>
                </a:lnTo>
                <a:lnTo>
                  <a:pt x="770" y="2785"/>
                </a:lnTo>
                <a:lnTo>
                  <a:pt x="779" y="2828"/>
                </a:lnTo>
                <a:lnTo>
                  <a:pt x="790" y="2874"/>
                </a:lnTo>
                <a:lnTo>
                  <a:pt x="803" y="2921"/>
                </a:lnTo>
                <a:lnTo>
                  <a:pt x="811" y="2945"/>
                </a:lnTo>
                <a:lnTo>
                  <a:pt x="818" y="2968"/>
                </a:lnTo>
                <a:lnTo>
                  <a:pt x="828" y="2993"/>
                </a:lnTo>
                <a:lnTo>
                  <a:pt x="838" y="3017"/>
                </a:lnTo>
                <a:lnTo>
                  <a:pt x="849" y="3041"/>
                </a:lnTo>
                <a:lnTo>
                  <a:pt x="861" y="3064"/>
                </a:lnTo>
                <a:lnTo>
                  <a:pt x="874" y="3087"/>
                </a:lnTo>
                <a:lnTo>
                  <a:pt x="890" y="3110"/>
                </a:lnTo>
                <a:lnTo>
                  <a:pt x="905" y="3132"/>
                </a:lnTo>
                <a:lnTo>
                  <a:pt x="923" y="3154"/>
                </a:lnTo>
                <a:lnTo>
                  <a:pt x="940" y="3174"/>
                </a:lnTo>
                <a:lnTo>
                  <a:pt x="961" y="3194"/>
                </a:lnTo>
                <a:lnTo>
                  <a:pt x="982" y="3213"/>
                </a:lnTo>
                <a:lnTo>
                  <a:pt x="1005" y="3231"/>
                </a:lnTo>
                <a:lnTo>
                  <a:pt x="1031" y="3248"/>
                </a:lnTo>
                <a:lnTo>
                  <a:pt x="1057" y="3262"/>
                </a:lnTo>
                <a:lnTo>
                  <a:pt x="1085" y="3276"/>
                </a:lnTo>
                <a:lnTo>
                  <a:pt x="1115" y="3289"/>
                </a:lnTo>
                <a:lnTo>
                  <a:pt x="1147" y="3300"/>
                </a:lnTo>
                <a:lnTo>
                  <a:pt x="1181" y="3308"/>
                </a:lnTo>
                <a:lnTo>
                  <a:pt x="1217" y="3316"/>
                </a:lnTo>
                <a:lnTo>
                  <a:pt x="1255" y="3322"/>
                </a:lnTo>
                <a:lnTo>
                  <a:pt x="1296" y="3325"/>
                </a:lnTo>
                <a:lnTo>
                  <a:pt x="1338" y="3326"/>
                </a:lnTo>
                <a:lnTo>
                  <a:pt x="2594" y="3326"/>
                </a:lnTo>
                <a:lnTo>
                  <a:pt x="2637" y="3325"/>
                </a:lnTo>
                <a:lnTo>
                  <a:pt x="2677" y="3322"/>
                </a:lnTo>
                <a:lnTo>
                  <a:pt x="2715" y="3316"/>
                </a:lnTo>
                <a:lnTo>
                  <a:pt x="2751" y="3308"/>
                </a:lnTo>
                <a:lnTo>
                  <a:pt x="2785" y="3300"/>
                </a:lnTo>
                <a:lnTo>
                  <a:pt x="2817" y="3289"/>
                </a:lnTo>
                <a:lnTo>
                  <a:pt x="2847" y="3276"/>
                </a:lnTo>
                <a:lnTo>
                  <a:pt x="2875" y="3262"/>
                </a:lnTo>
                <a:lnTo>
                  <a:pt x="2901" y="3248"/>
                </a:lnTo>
                <a:lnTo>
                  <a:pt x="2926" y="3231"/>
                </a:lnTo>
                <a:lnTo>
                  <a:pt x="2949" y="3213"/>
                </a:lnTo>
                <a:lnTo>
                  <a:pt x="2970" y="3194"/>
                </a:lnTo>
                <a:lnTo>
                  <a:pt x="2990" y="3174"/>
                </a:lnTo>
                <a:lnTo>
                  <a:pt x="3009" y="3154"/>
                </a:lnTo>
                <a:lnTo>
                  <a:pt x="3026" y="3132"/>
                </a:lnTo>
                <a:lnTo>
                  <a:pt x="3042" y="3110"/>
                </a:lnTo>
                <a:lnTo>
                  <a:pt x="3056" y="3087"/>
                </a:lnTo>
                <a:lnTo>
                  <a:pt x="3069" y="3064"/>
                </a:lnTo>
                <a:lnTo>
                  <a:pt x="3081" y="3041"/>
                </a:lnTo>
                <a:lnTo>
                  <a:pt x="3094" y="3017"/>
                </a:lnTo>
                <a:lnTo>
                  <a:pt x="3103" y="2993"/>
                </a:lnTo>
                <a:lnTo>
                  <a:pt x="3112" y="2968"/>
                </a:lnTo>
                <a:lnTo>
                  <a:pt x="3121" y="2945"/>
                </a:lnTo>
                <a:lnTo>
                  <a:pt x="3129" y="2921"/>
                </a:lnTo>
                <a:lnTo>
                  <a:pt x="3142" y="2874"/>
                </a:lnTo>
                <a:lnTo>
                  <a:pt x="3152" y="2828"/>
                </a:lnTo>
                <a:lnTo>
                  <a:pt x="3161" y="2785"/>
                </a:lnTo>
                <a:lnTo>
                  <a:pt x="3168" y="2745"/>
                </a:lnTo>
                <a:lnTo>
                  <a:pt x="3226" y="2439"/>
                </a:lnTo>
                <a:lnTo>
                  <a:pt x="3294" y="2060"/>
                </a:lnTo>
                <a:lnTo>
                  <a:pt x="3367" y="1641"/>
                </a:lnTo>
                <a:lnTo>
                  <a:pt x="3442" y="1217"/>
                </a:lnTo>
                <a:lnTo>
                  <a:pt x="3568" y="500"/>
                </a:lnTo>
                <a:lnTo>
                  <a:pt x="3623" y="188"/>
                </a:lnTo>
                <a:lnTo>
                  <a:pt x="3655" y="0"/>
                </a:lnTo>
                <a:lnTo>
                  <a:pt x="276" y="0"/>
                </a:lnTo>
                <a:close/>
                <a:moveTo>
                  <a:pt x="3143" y="1066"/>
                </a:moveTo>
                <a:lnTo>
                  <a:pt x="787" y="1066"/>
                </a:lnTo>
                <a:lnTo>
                  <a:pt x="658" y="320"/>
                </a:lnTo>
                <a:lnTo>
                  <a:pt x="3274" y="320"/>
                </a:lnTo>
                <a:lnTo>
                  <a:pt x="3143" y="1066"/>
                </a:lnTo>
                <a:close/>
                <a:moveTo>
                  <a:pt x="4209" y="1156"/>
                </a:moveTo>
                <a:lnTo>
                  <a:pt x="4209" y="1156"/>
                </a:lnTo>
                <a:lnTo>
                  <a:pt x="4192" y="1251"/>
                </a:lnTo>
                <a:lnTo>
                  <a:pt x="4168" y="1369"/>
                </a:lnTo>
                <a:lnTo>
                  <a:pt x="4113" y="1645"/>
                </a:lnTo>
                <a:lnTo>
                  <a:pt x="4053" y="1936"/>
                </a:lnTo>
                <a:lnTo>
                  <a:pt x="4000" y="2191"/>
                </a:lnTo>
                <a:lnTo>
                  <a:pt x="3991" y="2228"/>
                </a:lnTo>
                <a:lnTo>
                  <a:pt x="3986" y="2250"/>
                </a:lnTo>
                <a:lnTo>
                  <a:pt x="3978" y="2273"/>
                </a:lnTo>
                <a:lnTo>
                  <a:pt x="3969" y="2297"/>
                </a:lnTo>
                <a:lnTo>
                  <a:pt x="3958" y="2322"/>
                </a:lnTo>
                <a:lnTo>
                  <a:pt x="3945" y="2346"/>
                </a:lnTo>
                <a:lnTo>
                  <a:pt x="3937" y="2358"/>
                </a:lnTo>
                <a:lnTo>
                  <a:pt x="3929" y="2369"/>
                </a:lnTo>
                <a:lnTo>
                  <a:pt x="3920" y="2381"/>
                </a:lnTo>
                <a:lnTo>
                  <a:pt x="3910" y="2392"/>
                </a:lnTo>
                <a:lnTo>
                  <a:pt x="3900" y="2403"/>
                </a:lnTo>
                <a:lnTo>
                  <a:pt x="3888" y="2413"/>
                </a:lnTo>
                <a:lnTo>
                  <a:pt x="3876" y="2423"/>
                </a:lnTo>
                <a:lnTo>
                  <a:pt x="3863" y="2433"/>
                </a:lnTo>
                <a:lnTo>
                  <a:pt x="3848" y="2441"/>
                </a:lnTo>
                <a:lnTo>
                  <a:pt x="3834" y="2449"/>
                </a:lnTo>
                <a:lnTo>
                  <a:pt x="3817" y="2457"/>
                </a:lnTo>
                <a:lnTo>
                  <a:pt x="3800" y="2463"/>
                </a:lnTo>
                <a:lnTo>
                  <a:pt x="3782" y="2469"/>
                </a:lnTo>
                <a:lnTo>
                  <a:pt x="3762" y="2474"/>
                </a:lnTo>
                <a:lnTo>
                  <a:pt x="3743" y="2478"/>
                </a:lnTo>
                <a:lnTo>
                  <a:pt x="3721" y="2481"/>
                </a:lnTo>
                <a:lnTo>
                  <a:pt x="3698" y="2482"/>
                </a:lnTo>
                <a:lnTo>
                  <a:pt x="3673" y="2483"/>
                </a:lnTo>
                <a:lnTo>
                  <a:pt x="3381" y="2483"/>
                </a:lnTo>
                <a:lnTo>
                  <a:pt x="3430" y="2208"/>
                </a:lnTo>
                <a:lnTo>
                  <a:pt x="3673" y="2208"/>
                </a:lnTo>
                <a:lnTo>
                  <a:pt x="3690" y="2207"/>
                </a:lnTo>
                <a:lnTo>
                  <a:pt x="3702" y="2206"/>
                </a:lnTo>
                <a:lnTo>
                  <a:pt x="3707" y="2204"/>
                </a:lnTo>
                <a:lnTo>
                  <a:pt x="3710" y="2204"/>
                </a:lnTo>
                <a:lnTo>
                  <a:pt x="3712" y="2199"/>
                </a:lnTo>
                <a:lnTo>
                  <a:pt x="3716" y="2188"/>
                </a:lnTo>
                <a:lnTo>
                  <a:pt x="3723" y="2167"/>
                </a:lnTo>
                <a:lnTo>
                  <a:pt x="3731" y="2133"/>
                </a:lnTo>
                <a:lnTo>
                  <a:pt x="3783" y="1881"/>
                </a:lnTo>
                <a:lnTo>
                  <a:pt x="3844" y="1592"/>
                </a:lnTo>
                <a:lnTo>
                  <a:pt x="3899" y="1318"/>
                </a:lnTo>
                <a:lnTo>
                  <a:pt x="3921" y="1203"/>
                </a:lnTo>
                <a:lnTo>
                  <a:pt x="3937" y="1109"/>
                </a:lnTo>
                <a:lnTo>
                  <a:pt x="3941" y="1093"/>
                </a:lnTo>
                <a:lnTo>
                  <a:pt x="3942" y="1075"/>
                </a:lnTo>
                <a:lnTo>
                  <a:pt x="3943" y="1057"/>
                </a:lnTo>
                <a:lnTo>
                  <a:pt x="3943" y="1039"/>
                </a:lnTo>
                <a:lnTo>
                  <a:pt x="3941" y="1021"/>
                </a:lnTo>
                <a:lnTo>
                  <a:pt x="3936" y="1004"/>
                </a:lnTo>
                <a:lnTo>
                  <a:pt x="3934" y="996"/>
                </a:lnTo>
                <a:lnTo>
                  <a:pt x="3931" y="988"/>
                </a:lnTo>
                <a:lnTo>
                  <a:pt x="3926" y="980"/>
                </a:lnTo>
                <a:lnTo>
                  <a:pt x="3922" y="974"/>
                </a:lnTo>
                <a:lnTo>
                  <a:pt x="3914" y="965"/>
                </a:lnTo>
                <a:lnTo>
                  <a:pt x="3906" y="957"/>
                </a:lnTo>
                <a:lnTo>
                  <a:pt x="3897" y="951"/>
                </a:lnTo>
                <a:lnTo>
                  <a:pt x="3889" y="945"/>
                </a:lnTo>
                <a:lnTo>
                  <a:pt x="3873" y="938"/>
                </a:lnTo>
                <a:lnTo>
                  <a:pt x="3860" y="933"/>
                </a:lnTo>
                <a:lnTo>
                  <a:pt x="3655" y="933"/>
                </a:lnTo>
                <a:lnTo>
                  <a:pt x="3703" y="659"/>
                </a:lnTo>
                <a:lnTo>
                  <a:pt x="3892" y="659"/>
                </a:lnTo>
                <a:lnTo>
                  <a:pt x="3904" y="661"/>
                </a:lnTo>
                <a:lnTo>
                  <a:pt x="3925" y="666"/>
                </a:lnTo>
                <a:lnTo>
                  <a:pt x="3955" y="675"/>
                </a:lnTo>
                <a:lnTo>
                  <a:pt x="3972" y="681"/>
                </a:lnTo>
                <a:lnTo>
                  <a:pt x="3989" y="689"/>
                </a:lnTo>
                <a:lnTo>
                  <a:pt x="4008" y="698"/>
                </a:lnTo>
                <a:lnTo>
                  <a:pt x="4028" y="708"/>
                </a:lnTo>
                <a:lnTo>
                  <a:pt x="4047" y="720"/>
                </a:lnTo>
                <a:lnTo>
                  <a:pt x="4067" y="734"/>
                </a:lnTo>
                <a:lnTo>
                  <a:pt x="4087" y="751"/>
                </a:lnTo>
                <a:lnTo>
                  <a:pt x="4107" y="768"/>
                </a:lnTo>
                <a:lnTo>
                  <a:pt x="4126" y="788"/>
                </a:lnTo>
                <a:lnTo>
                  <a:pt x="4143" y="811"/>
                </a:lnTo>
                <a:lnTo>
                  <a:pt x="4152" y="823"/>
                </a:lnTo>
                <a:lnTo>
                  <a:pt x="4161" y="836"/>
                </a:lnTo>
                <a:lnTo>
                  <a:pt x="4170" y="852"/>
                </a:lnTo>
                <a:lnTo>
                  <a:pt x="4177" y="867"/>
                </a:lnTo>
                <a:lnTo>
                  <a:pt x="4185" y="885"/>
                </a:lnTo>
                <a:lnTo>
                  <a:pt x="4193" y="902"/>
                </a:lnTo>
                <a:lnTo>
                  <a:pt x="4199" y="922"/>
                </a:lnTo>
                <a:lnTo>
                  <a:pt x="4205" y="943"/>
                </a:lnTo>
                <a:lnTo>
                  <a:pt x="4209" y="965"/>
                </a:lnTo>
                <a:lnTo>
                  <a:pt x="4214" y="988"/>
                </a:lnTo>
                <a:lnTo>
                  <a:pt x="4216" y="1012"/>
                </a:lnTo>
                <a:lnTo>
                  <a:pt x="4218" y="1039"/>
                </a:lnTo>
                <a:lnTo>
                  <a:pt x="4218" y="1066"/>
                </a:lnTo>
                <a:lnTo>
                  <a:pt x="4217" y="1095"/>
                </a:lnTo>
                <a:lnTo>
                  <a:pt x="4214" y="1125"/>
                </a:lnTo>
                <a:lnTo>
                  <a:pt x="4209" y="1156"/>
                </a:lnTo>
                <a:close/>
                <a:moveTo>
                  <a:pt x="3771" y="3532"/>
                </a:moveTo>
                <a:lnTo>
                  <a:pt x="160" y="3532"/>
                </a:lnTo>
                <a:lnTo>
                  <a:pt x="144" y="3533"/>
                </a:lnTo>
                <a:lnTo>
                  <a:pt x="127" y="3535"/>
                </a:lnTo>
                <a:lnTo>
                  <a:pt x="112" y="3539"/>
                </a:lnTo>
                <a:lnTo>
                  <a:pt x="98" y="3545"/>
                </a:lnTo>
                <a:lnTo>
                  <a:pt x="83" y="3551"/>
                </a:lnTo>
                <a:lnTo>
                  <a:pt x="70" y="3559"/>
                </a:lnTo>
                <a:lnTo>
                  <a:pt x="58" y="3569"/>
                </a:lnTo>
                <a:lnTo>
                  <a:pt x="47" y="3579"/>
                </a:lnTo>
                <a:lnTo>
                  <a:pt x="36" y="3590"/>
                </a:lnTo>
                <a:lnTo>
                  <a:pt x="27" y="3603"/>
                </a:lnTo>
                <a:lnTo>
                  <a:pt x="19" y="3616"/>
                </a:lnTo>
                <a:lnTo>
                  <a:pt x="13" y="3631"/>
                </a:lnTo>
                <a:lnTo>
                  <a:pt x="7" y="3645"/>
                </a:lnTo>
                <a:lnTo>
                  <a:pt x="3" y="3660"/>
                </a:lnTo>
                <a:lnTo>
                  <a:pt x="1" y="3676"/>
                </a:lnTo>
                <a:lnTo>
                  <a:pt x="0" y="3692"/>
                </a:lnTo>
                <a:lnTo>
                  <a:pt x="1" y="3709"/>
                </a:lnTo>
                <a:lnTo>
                  <a:pt x="3" y="3725"/>
                </a:lnTo>
                <a:lnTo>
                  <a:pt x="7" y="3741"/>
                </a:lnTo>
                <a:lnTo>
                  <a:pt x="13" y="3755"/>
                </a:lnTo>
                <a:lnTo>
                  <a:pt x="19" y="3769"/>
                </a:lnTo>
                <a:lnTo>
                  <a:pt x="27" y="3782"/>
                </a:lnTo>
                <a:lnTo>
                  <a:pt x="36" y="3795"/>
                </a:lnTo>
                <a:lnTo>
                  <a:pt x="47" y="3806"/>
                </a:lnTo>
                <a:lnTo>
                  <a:pt x="58" y="3817"/>
                </a:lnTo>
                <a:lnTo>
                  <a:pt x="70" y="3825"/>
                </a:lnTo>
                <a:lnTo>
                  <a:pt x="83" y="3833"/>
                </a:lnTo>
                <a:lnTo>
                  <a:pt x="98" y="3841"/>
                </a:lnTo>
                <a:lnTo>
                  <a:pt x="112" y="3846"/>
                </a:lnTo>
                <a:lnTo>
                  <a:pt x="127" y="3850"/>
                </a:lnTo>
                <a:lnTo>
                  <a:pt x="144" y="3852"/>
                </a:lnTo>
                <a:lnTo>
                  <a:pt x="160" y="3853"/>
                </a:lnTo>
                <a:lnTo>
                  <a:pt x="3771" y="3853"/>
                </a:lnTo>
                <a:lnTo>
                  <a:pt x="3788" y="3852"/>
                </a:lnTo>
                <a:lnTo>
                  <a:pt x="3803" y="3850"/>
                </a:lnTo>
                <a:lnTo>
                  <a:pt x="3819" y="3846"/>
                </a:lnTo>
                <a:lnTo>
                  <a:pt x="3834" y="3841"/>
                </a:lnTo>
                <a:lnTo>
                  <a:pt x="3847" y="3833"/>
                </a:lnTo>
                <a:lnTo>
                  <a:pt x="3860" y="3825"/>
                </a:lnTo>
                <a:lnTo>
                  <a:pt x="3874" y="3817"/>
                </a:lnTo>
                <a:lnTo>
                  <a:pt x="3885" y="3806"/>
                </a:lnTo>
                <a:lnTo>
                  <a:pt x="3895" y="3795"/>
                </a:lnTo>
                <a:lnTo>
                  <a:pt x="3904" y="3782"/>
                </a:lnTo>
                <a:lnTo>
                  <a:pt x="3912" y="3769"/>
                </a:lnTo>
                <a:lnTo>
                  <a:pt x="3919" y="3755"/>
                </a:lnTo>
                <a:lnTo>
                  <a:pt x="3924" y="3741"/>
                </a:lnTo>
                <a:lnTo>
                  <a:pt x="3929" y="3725"/>
                </a:lnTo>
                <a:lnTo>
                  <a:pt x="3931" y="3709"/>
                </a:lnTo>
                <a:lnTo>
                  <a:pt x="3932" y="3692"/>
                </a:lnTo>
                <a:lnTo>
                  <a:pt x="3931" y="3676"/>
                </a:lnTo>
                <a:lnTo>
                  <a:pt x="3929" y="3660"/>
                </a:lnTo>
                <a:lnTo>
                  <a:pt x="3924" y="3645"/>
                </a:lnTo>
                <a:lnTo>
                  <a:pt x="3919" y="3631"/>
                </a:lnTo>
                <a:lnTo>
                  <a:pt x="3912" y="3616"/>
                </a:lnTo>
                <a:lnTo>
                  <a:pt x="3904" y="3603"/>
                </a:lnTo>
                <a:lnTo>
                  <a:pt x="3895" y="3590"/>
                </a:lnTo>
                <a:lnTo>
                  <a:pt x="3885" y="3579"/>
                </a:lnTo>
                <a:lnTo>
                  <a:pt x="3874" y="3569"/>
                </a:lnTo>
                <a:lnTo>
                  <a:pt x="3860" y="3559"/>
                </a:lnTo>
                <a:lnTo>
                  <a:pt x="3847" y="3551"/>
                </a:lnTo>
                <a:lnTo>
                  <a:pt x="3834" y="3545"/>
                </a:lnTo>
                <a:lnTo>
                  <a:pt x="3819" y="3539"/>
                </a:lnTo>
                <a:lnTo>
                  <a:pt x="3803" y="3535"/>
                </a:lnTo>
                <a:lnTo>
                  <a:pt x="3788" y="3533"/>
                </a:lnTo>
                <a:lnTo>
                  <a:pt x="3771" y="3532"/>
                </a:lnTo>
                <a:close/>
                <a:moveTo>
                  <a:pt x="1077" y="4267"/>
                </a:moveTo>
                <a:lnTo>
                  <a:pt x="2854" y="4267"/>
                </a:lnTo>
                <a:lnTo>
                  <a:pt x="2854" y="4038"/>
                </a:lnTo>
                <a:lnTo>
                  <a:pt x="1077" y="4038"/>
                </a:lnTo>
                <a:lnTo>
                  <a:pt x="1077" y="4267"/>
                </a:lnTo>
                <a:close/>
              </a:path>
            </a:pathLst>
          </a:custGeom>
          <a:solidFill>
            <a:schemeClr val="bg1"/>
          </a:solidFill>
          <a:ln w="9525">
            <a:noFill/>
            <a:round/>
          </a:ln>
        </p:spPr>
        <p:txBody>
          <a:bodyPr lIns="84902" tIns="42451" rIns="84902" bIns="42451"/>
          <a:lstStyle/>
          <a:p>
            <a:endParaRPr lang="zh-CN" altLang="en-US" dirty="0">
              <a:cs typeface="+mn-ea"/>
              <a:sym typeface="+mn-lt"/>
            </a:endParaRPr>
          </a:p>
        </p:txBody>
      </p:sp>
      <p:sp>
        <p:nvSpPr>
          <p:cNvPr id="10" name="文本框 21"/>
          <p:cNvSpPr txBox="1">
            <a:spLocks noChangeArrowheads="1"/>
          </p:cNvSpPr>
          <p:nvPr/>
        </p:nvSpPr>
        <p:spPr bwMode="auto">
          <a:xfrm>
            <a:off x="1366925" y="2721651"/>
            <a:ext cx="1024459" cy="606663"/>
          </a:xfrm>
          <a:prstGeom prst="rect">
            <a:avLst/>
          </a:prstGeom>
          <a:noFill/>
          <a:ln w="9525">
            <a:noFill/>
            <a:miter lim="800000"/>
          </a:ln>
        </p:spPr>
        <p:txBody>
          <a:bodyPr lIns="67395" tIns="33698" rIns="67395" bIns="33698">
            <a:spAutoFit/>
          </a:bodyPr>
          <a:lstStyle/>
          <a:p>
            <a:pPr defTabSz="673735"/>
            <a:r>
              <a:rPr lang="zh-CN" altLang="en-US" sz="700" b="0" dirty="0">
                <a:solidFill>
                  <a:schemeClr val="bg1"/>
                </a:solidFill>
                <a:cs typeface="+mn-ea"/>
                <a:sym typeface="+mn-lt"/>
              </a:rPr>
              <a:t>点击输入本栏的具体文字，简明扼要的说明分项内容，此为概念图解，请根据您的具体内容酌情修改</a:t>
            </a:r>
          </a:p>
        </p:txBody>
      </p:sp>
      <p:sp>
        <p:nvSpPr>
          <p:cNvPr id="11" name="文本框 21"/>
          <p:cNvSpPr txBox="1">
            <a:spLocks noChangeArrowheads="1"/>
          </p:cNvSpPr>
          <p:nvPr/>
        </p:nvSpPr>
        <p:spPr bwMode="auto">
          <a:xfrm>
            <a:off x="3142457" y="2721651"/>
            <a:ext cx="1024459" cy="606663"/>
          </a:xfrm>
          <a:prstGeom prst="rect">
            <a:avLst/>
          </a:prstGeom>
          <a:noFill/>
          <a:ln w="9525">
            <a:noFill/>
            <a:miter lim="800000"/>
          </a:ln>
        </p:spPr>
        <p:txBody>
          <a:bodyPr lIns="67395" tIns="33698" rIns="67395" bIns="33698">
            <a:spAutoFit/>
          </a:bodyPr>
          <a:lstStyle/>
          <a:p>
            <a:pPr defTabSz="673735"/>
            <a:r>
              <a:rPr lang="zh-CN" altLang="en-US" sz="700" b="0">
                <a:solidFill>
                  <a:schemeClr val="bg1"/>
                </a:solidFill>
                <a:cs typeface="+mn-ea"/>
                <a:sym typeface="+mn-lt"/>
              </a:rPr>
              <a:t>点击输入本栏的具体文字，简明扼要的说明分项内容，此为概念图解，请根据您的具体内容酌情修改</a:t>
            </a:r>
          </a:p>
        </p:txBody>
      </p:sp>
      <p:sp>
        <p:nvSpPr>
          <p:cNvPr id="12" name="文本框 21"/>
          <p:cNvSpPr txBox="1">
            <a:spLocks noChangeArrowheads="1"/>
          </p:cNvSpPr>
          <p:nvPr/>
        </p:nvSpPr>
        <p:spPr bwMode="auto">
          <a:xfrm>
            <a:off x="4876834" y="2721651"/>
            <a:ext cx="1024459" cy="606663"/>
          </a:xfrm>
          <a:prstGeom prst="rect">
            <a:avLst/>
          </a:prstGeom>
          <a:noFill/>
          <a:ln w="9525">
            <a:noFill/>
            <a:miter lim="800000"/>
          </a:ln>
        </p:spPr>
        <p:txBody>
          <a:bodyPr lIns="67395" tIns="33698" rIns="67395" bIns="33698">
            <a:spAutoFit/>
          </a:bodyPr>
          <a:lstStyle/>
          <a:p>
            <a:pPr defTabSz="673735"/>
            <a:r>
              <a:rPr lang="zh-CN" altLang="en-US" sz="700" b="0">
                <a:solidFill>
                  <a:schemeClr val="bg1"/>
                </a:solidFill>
                <a:cs typeface="+mn-ea"/>
                <a:sym typeface="+mn-lt"/>
              </a:rPr>
              <a:t>点击输入本栏的具体文字，简明扼要的说明分项内容，此为概念图解，请根据您的具体内容酌情修改</a:t>
            </a:r>
          </a:p>
        </p:txBody>
      </p:sp>
      <p:sp>
        <p:nvSpPr>
          <p:cNvPr id="13" name="文本框 21"/>
          <p:cNvSpPr txBox="1">
            <a:spLocks noChangeArrowheads="1"/>
          </p:cNvSpPr>
          <p:nvPr/>
        </p:nvSpPr>
        <p:spPr bwMode="auto">
          <a:xfrm>
            <a:off x="6675883" y="2721651"/>
            <a:ext cx="1024459" cy="606663"/>
          </a:xfrm>
          <a:prstGeom prst="rect">
            <a:avLst/>
          </a:prstGeom>
          <a:noFill/>
          <a:ln w="9525">
            <a:noFill/>
            <a:miter lim="800000"/>
          </a:ln>
        </p:spPr>
        <p:txBody>
          <a:bodyPr lIns="67395" tIns="33698" rIns="67395" bIns="33698">
            <a:spAutoFit/>
          </a:bodyPr>
          <a:lstStyle/>
          <a:p>
            <a:pPr defTabSz="673735"/>
            <a:r>
              <a:rPr lang="zh-CN" altLang="en-US" sz="700" b="0">
                <a:solidFill>
                  <a:schemeClr val="bg1"/>
                </a:solidFill>
                <a:cs typeface="+mn-ea"/>
                <a:sym typeface="+mn-lt"/>
              </a:rPr>
              <a:t>点击输入本栏的具体文字，简明扼要的说明分项内容，此为概念图解，请根据您的具体内容酌情修改</a:t>
            </a:r>
          </a:p>
        </p:txBody>
      </p:sp>
      <p:sp>
        <p:nvSpPr>
          <p:cNvPr id="14" name="文本框 14"/>
          <p:cNvSpPr txBox="1">
            <a:spLocks noChangeArrowheads="1"/>
          </p:cNvSpPr>
          <p:nvPr/>
        </p:nvSpPr>
        <p:spPr bwMode="auto">
          <a:xfrm>
            <a:off x="1115588" y="4176556"/>
            <a:ext cx="6769951" cy="459828"/>
          </a:xfrm>
          <a:prstGeom prst="rect">
            <a:avLst/>
          </a:prstGeom>
          <a:noFill/>
          <a:ln w="9525">
            <a:noFill/>
            <a:miter lim="800000"/>
          </a:ln>
        </p:spPr>
        <p:txBody>
          <a:bodyPr lIns="0" tIns="33698" rIns="0" bIns="33698">
            <a:spAutoFit/>
          </a:bodyPr>
          <a:lstStyle/>
          <a:p>
            <a:pPr algn="ctr" defTabSz="673735">
              <a:lnSpc>
                <a:spcPct val="150000"/>
              </a:lnSpc>
            </a:pPr>
            <a:r>
              <a:rPr lang="zh-CN" altLang="en-US" sz="900" b="0" dirty="0">
                <a:solidFill>
                  <a:schemeClr val="bg1"/>
                </a:solidFill>
                <a:cs typeface="+mn-ea"/>
                <a:sym typeface="+mn-lt"/>
              </a:rPr>
              <a:t>请输入您想要的文字内容请输入您想要的文字内容请输入您想要的文字内容请输入您想要的文字内容请输入您想要的文字内容请输入您想要的文字内容请输入您想要的文字内容请输入您想要的文字内容请输入您想要的文字内容</a:t>
            </a:r>
          </a:p>
        </p:txBody>
      </p:sp>
    </p:spTree>
  </p:cSld>
  <p:clrMapOvr>
    <a:masterClrMapping/>
  </p:clrMapOvr>
  <mc:AlternateContent xmlns:mc="http://schemas.openxmlformats.org/markup-compatibility/2006" xmlns:p14="http://schemas.microsoft.com/office/powerpoint/2010/main">
    <mc:Choice Requires="p14">
      <p:transition spd="slow" p14:dur="1250" advTm="5242">
        <p14:flip dir="r"/>
      </p:transition>
    </mc:Choice>
    <mc:Fallback xmlns="">
      <p:transition spd="slow" advTm="524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2"/>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5" dur="500"/>
                                        <p:tgtEl>
                                          <p:spTgt spid="2"/>
                                        </p:tgtEl>
                                      </p:cBhvr>
                                    </p:animEffect>
                                  </p:childTnLst>
                                </p:cTn>
                              </p:par>
                            </p:childTnLst>
                          </p:cTn>
                        </p:par>
                        <p:par>
                          <p:cTn id="16" fill="hold">
                            <p:stCondLst>
                              <p:cond delay="1500"/>
                            </p:stCondLst>
                            <p:childTnLst>
                              <p:par>
                                <p:cTn id="17" presetID="29"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2"/>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gtEl>
                                      </p:cBhvr>
                                    </p:animEffect>
                                  </p:childTnLst>
                                </p:cTn>
                              </p:par>
                            </p:childTnLst>
                          </p:cTn>
                        </p:par>
                        <p:par>
                          <p:cTn id="22" fill="hold">
                            <p:stCondLst>
                              <p:cond delay="2000"/>
                            </p:stCondLst>
                            <p:childTnLst>
                              <p:par>
                                <p:cTn id="23" presetID="29"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ppt_x</p:attrName>
                                        </p:attrNameLst>
                                      </p:cBhvr>
                                      <p:tavLst>
                                        <p:tav tm="0">
                                          <p:val>
                                            <p:strVal val="#ppt_x-.2"/>
                                          </p:val>
                                        </p:tav>
                                        <p:tav tm="100000">
                                          <p:val>
                                            <p:strVal val="#ppt_x"/>
                                          </p:val>
                                        </p:tav>
                                      </p:tavLst>
                                    </p:anim>
                                    <p:anim calcmode="lin" valueType="num">
                                      <p:cBhvr>
                                        <p:cTn id="26"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7" dur="500"/>
                                        <p:tgtEl>
                                          <p:spTgt spid="4"/>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ssolve">
                                      <p:cBhvr>
                                        <p:cTn id="34" dur="500"/>
                                        <p:tgtEl>
                                          <p:spTgt spid="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par>
                          <p:cTn id="41" fill="hold">
                            <p:stCondLst>
                              <p:cond delay="3000"/>
                            </p:stCondLst>
                            <p:childTnLst>
                              <p:par>
                                <p:cTn id="42" presetID="55"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strVal val="#ppt_w*0.70"/>
                                          </p:val>
                                        </p:tav>
                                        <p:tav tm="100000">
                                          <p:val>
                                            <p:strVal val="#ppt_w"/>
                                          </p:val>
                                        </p:tav>
                                      </p:tavLst>
                                    </p:anim>
                                    <p:anim calcmode="lin" valueType="num">
                                      <p:cBhvr>
                                        <p:cTn id="45" dur="500" fill="hold"/>
                                        <p:tgtEl>
                                          <p:spTgt spid="10"/>
                                        </p:tgtEl>
                                        <p:attrNameLst>
                                          <p:attrName>ppt_h</p:attrName>
                                        </p:attrNameLst>
                                      </p:cBhvr>
                                      <p:tavLst>
                                        <p:tav tm="0">
                                          <p:val>
                                            <p:strVal val="#ppt_h"/>
                                          </p:val>
                                        </p:tav>
                                        <p:tav tm="100000">
                                          <p:val>
                                            <p:strVal val="#ppt_h"/>
                                          </p:val>
                                        </p:tav>
                                      </p:tavLst>
                                    </p:anim>
                                    <p:animEffect transition="in" filter="fade">
                                      <p:cBhvr>
                                        <p:cTn id="46" dur="500"/>
                                        <p:tgtEl>
                                          <p:spTgt spid="10"/>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strVal val="#ppt_w*0.70"/>
                                          </p:val>
                                        </p:tav>
                                        <p:tav tm="100000">
                                          <p:val>
                                            <p:strVal val="#ppt_w"/>
                                          </p:val>
                                        </p:tav>
                                      </p:tavLst>
                                    </p:anim>
                                    <p:anim calcmode="lin" valueType="num">
                                      <p:cBhvr>
                                        <p:cTn id="50" dur="500" fill="hold"/>
                                        <p:tgtEl>
                                          <p:spTgt spid="11"/>
                                        </p:tgtEl>
                                        <p:attrNameLst>
                                          <p:attrName>ppt_h</p:attrName>
                                        </p:attrNameLst>
                                      </p:cBhvr>
                                      <p:tavLst>
                                        <p:tav tm="0">
                                          <p:val>
                                            <p:strVal val="#ppt_h"/>
                                          </p:val>
                                        </p:tav>
                                        <p:tav tm="100000">
                                          <p:val>
                                            <p:strVal val="#ppt_h"/>
                                          </p:val>
                                        </p:tav>
                                      </p:tavLst>
                                    </p:anim>
                                    <p:animEffect transition="in" filter="fade">
                                      <p:cBhvr>
                                        <p:cTn id="51" dur="500"/>
                                        <p:tgtEl>
                                          <p:spTgt spid="11"/>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strVal val="#ppt_w*0.70"/>
                                          </p:val>
                                        </p:tav>
                                        <p:tav tm="100000">
                                          <p:val>
                                            <p:strVal val="#ppt_w"/>
                                          </p:val>
                                        </p:tav>
                                      </p:tavLst>
                                    </p:anim>
                                    <p:anim calcmode="lin" valueType="num">
                                      <p:cBhvr>
                                        <p:cTn id="55" dur="500" fill="hold"/>
                                        <p:tgtEl>
                                          <p:spTgt spid="12"/>
                                        </p:tgtEl>
                                        <p:attrNameLst>
                                          <p:attrName>ppt_h</p:attrName>
                                        </p:attrNameLst>
                                      </p:cBhvr>
                                      <p:tavLst>
                                        <p:tav tm="0">
                                          <p:val>
                                            <p:strVal val="#ppt_h"/>
                                          </p:val>
                                        </p:tav>
                                        <p:tav tm="100000">
                                          <p:val>
                                            <p:strVal val="#ppt_h"/>
                                          </p:val>
                                        </p:tav>
                                      </p:tavLst>
                                    </p:anim>
                                    <p:animEffect transition="in" filter="fade">
                                      <p:cBhvr>
                                        <p:cTn id="56" dur="500"/>
                                        <p:tgtEl>
                                          <p:spTgt spid="12"/>
                                        </p:tgtEl>
                                      </p:cBhvr>
                                    </p:animEffect>
                                  </p:childTnLst>
                                </p:cTn>
                              </p:par>
                              <p:par>
                                <p:cTn id="57" presetID="55"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strVal val="#ppt_w*0.70"/>
                                          </p:val>
                                        </p:tav>
                                        <p:tav tm="100000">
                                          <p:val>
                                            <p:strVal val="#ppt_w"/>
                                          </p:val>
                                        </p:tav>
                                      </p:tavLst>
                                    </p:anim>
                                    <p:anim calcmode="lin" valueType="num">
                                      <p:cBhvr>
                                        <p:cTn id="60" dur="500" fill="hold"/>
                                        <p:tgtEl>
                                          <p:spTgt spid="13"/>
                                        </p:tgtEl>
                                        <p:attrNameLst>
                                          <p:attrName>ppt_h</p:attrName>
                                        </p:attrNameLst>
                                      </p:cBhvr>
                                      <p:tavLst>
                                        <p:tav tm="0">
                                          <p:val>
                                            <p:strVal val="#ppt_h"/>
                                          </p:val>
                                        </p:tav>
                                        <p:tav tm="100000">
                                          <p:val>
                                            <p:strVal val="#ppt_h"/>
                                          </p:val>
                                        </p:tav>
                                      </p:tavLst>
                                    </p:anim>
                                    <p:animEffect transition="in" filter="fade">
                                      <p:cBhvr>
                                        <p:cTn id="61" dur="500"/>
                                        <p:tgtEl>
                                          <p:spTgt spid="13"/>
                                        </p:tgtEl>
                                      </p:cBhvr>
                                    </p:animEffect>
                                  </p:childTnLst>
                                </p:cTn>
                              </p:par>
                            </p:childTnLst>
                          </p:cTn>
                        </p:par>
                        <p:par>
                          <p:cTn id="62" fill="hold">
                            <p:stCondLst>
                              <p:cond delay="3500"/>
                            </p:stCondLst>
                            <p:childTnLst>
                              <p:par>
                                <p:cTn id="63" presetID="9"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dissolve">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4446" y="3892750"/>
            <a:ext cx="7472236" cy="461665"/>
          </a:xfrm>
          <a:prstGeom prst="rect">
            <a:avLst/>
          </a:prstGeom>
          <a:noFill/>
        </p:spPr>
        <p:txBody>
          <a:bodyPr wrap="square" lIns="0" tIns="0" rIns="0" bIns="0" rtlCol="0">
            <a:spAutoFit/>
          </a:bodyPr>
          <a:lstStyle/>
          <a:p>
            <a:pPr algn="ctr"/>
            <a:r>
              <a:rPr lang="zh-CN" altLang="en-US" sz="1000" dirty="0">
                <a:solidFill>
                  <a:schemeClr val="bg1">
                    <a:lumMod val="85000"/>
                  </a:schemeClr>
                </a:solidFill>
                <a:cs typeface="+mn-ea"/>
                <a:sym typeface="+mn-lt"/>
              </a:rPr>
              <a:t>此处添加详细文本描述，建议与标题相关并符合整体语言风格，语言描述尽量简洁生动。尽量将每页幻灯片的字数控制在</a:t>
            </a:r>
            <a:r>
              <a:rPr lang="en-US" altLang="zh-CN" sz="1000" dirty="0">
                <a:solidFill>
                  <a:schemeClr val="bg1">
                    <a:lumMod val="85000"/>
                  </a:schemeClr>
                </a:solidFill>
                <a:cs typeface="+mn-ea"/>
                <a:sym typeface="+mn-lt"/>
              </a:rPr>
              <a:t>200</a:t>
            </a:r>
            <a:r>
              <a:rPr lang="zh-CN" altLang="en-US" sz="1000" dirty="0">
                <a:solidFill>
                  <a:schemeClr val="bg1">
                    <a:lumMod val="85000"/>
                  </a:schemeClr>
                </a:solidFill>
                <a:cs typeface="+mn-ea"/>
                <a:sym typeface="+mn-lt"/>
              </a:rPr>
              <a:t>字以内，据统计每页幻灯片的最好控制在</a:t>
            </a:r>
            <a:r>
              <a:rPr lang="en-US" altLang="zh-CN" sz="1000" dirty="0">
                <a:solidFill>
                  <a:schemeClr val="bg1">
                    <a:lumMod val="85000"/>
                  </a:schemeClr>
                </a:solidFill>
                <a:cs typeface="+mn-ea"/>
                <a:sym typeface="+mn-lt"/>
              </a:rPr>
              <a:t>5</a:t>
            </a:r>
            <a:r>
              <a:rPr lang="zh-CN" altLang="en-US" sz="1000" dirty="0">
                <a:solidFill>
                  <a:schemeClr val="bg1">
                    <a:lumMod val="85000"/>
                  </a:schemeClr>
                </a:solidFill>
                <a:cs typeface="+mn-ea"/>
                <a:sym typeface="+mn-lt"/>
              </a:rPr>
              <a:t>分钟之内。此处添加详细文本描述，建议与标题相关并符合整体语言风格，语言描述尽量简洁生动。尽量将每页幻灯片的字数控制在</a:t>
            </a:r>
            <a:r>
              <a:rPr lang="en-US" altLang="zh-CN" sz="1000" dirty="0">
                <a:solidFill>
                  <a:schemeClr val="bg1">
                    <a:lumMod val="85000"/>
                  </a:schemeClr>
                </a:solidFill>
                <a:cs typeface="+mn-ea"/>
                <a:sym typeface="+mn-lt"/>
              </a:rPr>
              <a:t>200</a:t>
            </a:r>
            <a:r>
              <a:rPr lang="zh-CN" altLang="en-US" sz="1000" dirty="0">
                <a:solidFill>
                  <a:schemeClr val="bg1">
                    <a:lumMod val="85000"/>
                  </a:schemeClr>
                </a:solidFill>
                <a:cs typeface="+mn-ea"/>
                <a:sym typeface="+mn-lt"/>
              </a:rPr>
              <a:t>字以内，据统计每页幻灯片的最好控制在</a:t>
            </a:r>
            <a:r>
              <a:rPr lang="en-US" altLang="zh-CN" sz="1000" dirty="0">
                <a:solidFill>
                  <a:schemeClr val="bg1">
                    <a:lumMod val="85000"/>
                  </a:schemeClr>
                </a:solidFill>
                <a:cs typeface="+mn-ea"/>
                <a:sym typeface="+mn-lt"/>
              </a:rPr>
              <a:t>5</a:t>
            </a:r>
            <a:r>
              <a:rPr lang="zh-CN" altLang="en-US" sz="1000" dirty="0">
                <a:solidFill>
                  <a:schemeClr val="bg1">
                    <a:lumMod val="85000"/>
                  </a:schemeClr>
                </a:solidFill>
                <a:cs typeface="+mn-ea"/>
                <a:sym typeface="+mn-lt"/>
              </a:rPr>
              <a:t>分钟之内。</a:t>
            </a:r>
          </a:p>
        </p:txBody>
      </p:sp>
      <p:cxnSp>
        <p:nvCxnSpPr>
          <p:cNvPr id="3" name="Straight Connector 60"/>
          <p:cNvCxnSpPr/>
          <p:nvPr/>
        </p:nvCxnSpPr>
        <p:spPr>
          <a:xfrm>
            <a:off x="770496" y="3762085"/>
            <a:ext cx="7460136"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4" name="Group 36"/>
          <p:cNvGrpSpPr/>
          <p:nvPr/>
        </p:nvGrpSpPr>
        <p:grpSpPr>
          <a:xfrm>
            <a:off x="3167758" y="936504"/>
            <a:ext cx="1334368" cy="1354973"/>
            <a:chOff x="3214688" y="955675"/>
            <a:chExt cx="1355725" cy="1382713"/>
          </a:xfrm>
        </p:grpSpPr>
        <p:sp>
          <p:nvSpPr>
            <p:cNvPr id="5" name="Freeform 5"/>
            <p:cNvSpPr/>
            <p:nvPr/>
          </p:nvSpPr>
          <p:spPr bwMode="auto">
            <a:xfrm>
              <a:off x="3214688" y="955675"/>
              <a:ext cx="1355725" cy="1382713"/>
            </a:xfrm>
            <a:custGeom>
              <a:avLst/>
              <a:gdLst/>
              <a:ahLst/>
              <a:cxnLst>
                <a:cxn ang="0">
                  <a:pos x="361" y="458"/>
                </a:cxn>
                <a:cxn ang="0">
                  <a:pos x="455" y="364"/>
                </a:cxn>
                <a:cxn ang="0">
                  <a:pos x="455" y="0"/>
                </a:cxn>
                <a:cxn ang="0">
                  <a:pos x="394" y="0"/>
                </a:cxn>
                <a:cxn ang="0">
                  <a:pos x="374" y="92"/>
                </a:cxn>
                <a:cxn ang="0">
                  <a:pos x="303" y="115"/>
                </a:cxn>
                <a:cxn ang="0">
                  <a:pos x="233" y="53"/>
                </a:cxn>
                <a:cxn ang="0">
                  <a:pos x="136" y="123"/>
                </a:cxn>
                <a:cxn ang="0">
                  <a:pos x="175" y="209"/>
                </a:cxn>
                <a:cxn ang="0">
                  <a:pos x="131" y="270"/>
                </a:cxn>
                <a:cxn ang="0">
                  <a:pos x="37" y="260"/>
                </a:cxn>
                <a:cxn ang="0">
                  <a:pos x="0" y="374"/>
                </a:cxn>
                <a:cxn ang="0">
                  <a:pos x="82" y="421"/>
                </a:cxn>
                <a:cxn ang="0">
                  <a:pos x="80" y="464"/>
                </a:cxn>
                <a:cxn ang="0">
                  <a:pos x="361" y="464"/>
                </a:cxn>
                <a:cxn ang="0">
                  <a:pos x="361" y="458"/>
                </a:cxn>
              </a:cxnLst>
              <a:rect l="0" t="0" r="r" b="b"/>
              <a:pathLst>
                <a:path w="455" h="464">
                  <a:moveTo>
                    <a:pt x="361" y="458"/>
                  </a:moveTo>
                  <a:cubicBezTo>
                    <a:pt x="361" y="406"/>
                    <a:pt x="403" y="364"/>
                    <a:pt x="455" y="364"/>
                  </a:cubicBezTo>
                  <a:cubicBezTo>
                    <a:pt x="455" y="0"/>
                    <a:pt x="455" y="0"/>
                    <a:pt x="455" y="0"/>
                  </a:cubicBezTo>
                  <a:cubicBezTo>
                    <a:pt x="394" y="0"/>
                    <a:pt x="394" y="0"/>
                    <a:pt x="394" y="0"/>
                  </a:cubicBezTo>
                  <a:cubicBezTo>
                    <a:pt x="374" y="92"/>
                    <a:pt x="374" y="92"/>
                    <a:pt x="374" y="92"/>
                  </a:cubicBezTo>
                  <a:cubicBezTo>
                    <a:pt x="350" y="98"/>
                    <a:pt x="326" y="105"/>
                    <a:pt x="303" y="115"/>
                  </a:cubicBezTo>
                  <a:cubicBezTo>
                    <a:pt x="233" y="53"/>
                    <a:pt x="233" y="53"/>
                    <a:pt x="233" y="53"/>
                  </a:cubicBezTo>
                  <a:cubicBezTo>
                    <a:pt x="136" y="123"/>
                    <a:pt x="136" y="123"/>
                    <a:pt x="136" y="123"/>
                  </a:cubicBezTo>
                  <a:cubicBezTo>
                    <a:pt x="175" y="209"/>
                    <a:pt x="175" y="209"/>
                    <a:pt x="175" y="209"/>
                  </a:cubicBezTo>
                  <a:cubicBezTo>
                    <a:pt x="158" y="228"/>
                    <a:pt x="144" y="248"/>
                    <a:pt x="131" y="270"/>
                  </a:cubicBezTo>
                  <a:cubicBezTo>
                    <a:pt x="37" y="260"/>
                    <a:pt x="37" y="260"/>
                    <a:pt x="37" y="260"/>
                  </a:cubicBezTo>
                  <a:cubicBezTo>
                    <a:pt x="0" y="374"/>
                    <a:pt x="0" y="374"/>
                    <a:pt x="0" y="374"/>
                  </a:cubicBezTo>
                  <a:cubicBezTo>
                    <a:pt x="82" y="421"/>
                    <a:pt x="82" y="421"/>
                    <a:pt x="82" y="421"/>
                  </a:cubicBezTo>
                  <a:cubicBezTo>
                    <a:pt x="80" y="436"/>
                    <a:pt x="80" y="450"/>
                    <a:pt x="80" y="464"/>
                  </a:cubicBezTo>
                  <a:cubicBezTo>
                    <a:pt x="361" y="464"/>
                    <a:pt x="361" y="464"/>
                    <a:pt x="361" y="464"/>
                  </a:cubicBezTo>
                  <a:cubicBezTo>
                    <a:pt x="361" y="462"/>
                    <a:pt x="361" y="460"/>
                    <a:pt x="361" y="458"/>
                  </a:cubicBezTo>
                  <a:close/>
                </a:path>
              </a:pathLst>
            </a:custGeom>
            <a:solidFill>
              <a:srgbClr val="CBBD99"/>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6" name="Rectangle 28"/>
            <p:cNvSpPr/>
            <p:nvPr/>
          </p:nvSpPr>
          <p:spPr>
            <a:xfrm>
              <a:off x="3859853" y="1417776"/>
              <a:ext cx="510098" cy="518228"/>
            </a:xfrm>
            <a:prstGeom prst="rect">
              <a:avLst/>
            </a:prstGeom>
          </p:spPr>
          <p:txBody>
            <a:bodyPr wrap="none">
              <a:spAutoFit/>
            </a:bodyPr>
            <a:lstStyle/>
            <a:p>
              <a:pPr algn="ctr"/>
              <a:r>
                <a:rPr lang="en-US" sz="2700" dirty="0">
                  <a:solidFill>
                    <a:schemeClr val="bg1"/>
                  </a:solidFill>
                  <a:cs typeface="+mn-ea"/>
                  <a:sym typeface="+mn-lt"/>
                </a:rPr>
                <a:t>01</a:t>
              </a:r>
            </a:p>
          </p:txBody>
        </p:sp>
        <p:sp>
          <p:nvSpPr>
            <p:cNvPr id="7" name="Text Placeholder 3"/>
            <p:cNvSpPr txBox="1"/>
            <p:nvPr/>
          </p:nvSpPr>
          <p:spPr>
            <a:xfrm>
              <a:off x="3675030" y="1878576"/>
              <a:ext cx="781756" cy="1884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200" dirty="0">
                  <a:solidFill>
                    <a:schemeClr val="bg1"/>
                  </a:solidFill>
                  <a:cs typeface="+mn-ea"/>
                  <a:sym typeface="+mn-lt"/>
                </a:rPr>
                <a:t>添加副标题</a:t>
              </a:r>
              <a:endParaRPr lang="en-US" sz="1200" dirty="0">
                <a:solidFill>
                  <a:schemeClr val="bg1"/>
                </a:solidFill>
                <a:cs typeface="+mn-ea"/>
                <a:sym typeface="+mn-lt"/>
              </a:endParaRPr>
            </a:p>
          </p:txBody>
        </p:sp>
      </p:grpSp>
      <p:grpSp>
        <p:nvGrpSpPr>
          <p:cNvPr id="8" name="Group 39"/>
          <p:cNvGrpSpPr/>
          <p:nvPr/>
        </p:nvGrpSpPr>
        <p:grpSpPr>
          <a:xfrm>
            <a:off x="3170884" y="2291477"/>
            <a:ext cx="1331243" cy="1319193"/>
            <a:chOff x="3217863" y="2338388"/>
            <a:chExt cx="1352550" cy="1346200"/>
          </a:xfrm>
        </p:grpSpPr>
        <p:sp>
          <p:nvSpPr>
            <p:cNvPr id="9" name="Freeform 8"/>
            <p:cNvSpPr/>
            <p:nvPr/>
          </p:nvSpPr>
          <p:spPr bwMode="auto">
            <a:xfrm>
              <a:off x="3217863" y="2338388"/>
              <a:ext cx="1352550" cy="1346200"/>
            </a:xfrm>
            <a:custGeom>
              <a:avLst/>
              <a:gdLst/>
              <a:ahLst/>
              <a:cxnLst>
                <a:cxn ang="0">
                  <a:pos x="360" y="0"/>
                </a:cxn>
                <a:cxn ang="0">
                  <a:pos x="79" y="0"/>
                </a:cxn>
                <a:cxn ang="0">
                  <a:pos x="81" y="32"/>
                </a:cxn>
                <a:cxn ang="0">
                  <a:pos x="0" y="79"/>
                </a:cxn>
                <a:cxn ang="0">
                  <a:pos x="37" y="193"/>
                </a:cxn>
                <a:cxn ang="0">
                  <a:pos x="131" y="183"/>
                </a:cxn>
                <a:cxn ang="0">
                  <a:pos x="174" y="243"/>
                </a:cxn>
                <a:cxn ang="0">
                  <a:pos x="136" y="330"/>
                </a:cxn>
                <a:cxn ang="0">
                  <a:pos x="234" y="400"/>
                </a:cxn>
                <a:cxn ang="0">
                  <a:pos x="304" y="337"/>
                </a:cxn>
                <a:cxn ang="0">
                  <a:pos x="338" y="350"/>
                </a:cxn>
                <a:cxn ang="0">
                  <a:pos x="374" y="360"/>
                </a:cxn>
                <a:cxn ang="0">
                  <a:pos x="394" y="452"/>
                </a:cxn>
                <a:cxn ang="0">
                  <a:pos x="454" y="452"/>
                </a:cxn>
                <a:cxn ang="0">
                  <a:pos x="454" y="87"/>
                </a:cxn>
                <a:cxn ang="0">
                  <a:pos x="360" y="0"/>
                </a:cxn>
              </a:cxnLst>
              <a:rect l="0" t="0" r="r" b="b"/>
              <a:pathLst>
                <a:path w="454" h="452">
                  <a:moveTo>
                    <a:pt x="360" y="0"/>
                  </a:moveTo>
                  <a:cubicBezTo>
                    <a:pt x="79" y="0"/>
                    <a:pt x="79" y="0"/>
                    <a:pt x="79" y="0"/>
                  </a:cubicBezTo>
                  <a:cubicBezTo>
                    <a:pt x="79" y="11"/>
                    <a:pt x="80" y="21"/>
                    <a:pt x="81" y="32"/>
                  </a:cubicBezTo>
                  <a:cubicBezTo>
                    <a:pt x="0" y="79"/>
                    <a:pt x="0" y="79"/>
                    <a:pt x="0" y="79"/>
                  </a:cubicBezTo>
                  <a:cubicBezTo>
                    <a:pt x="37" y="193"/>
                    <a:pt x="37" y="193"/>
                    <a:pt x="37" y="193"/>
                  </a:cubicBezTo>
                  <a:cubicBezTo>
                    <a:pt x="131" y="183"/>
                    <a:pt x="131" y="183"/>
                    <a:pt x="131" y="183"/>
                  </a:cubicBezTo>
                  <a:cubicBezTo>
                    <a:pt x="143" y="205"/>
                    <a:pt x="158" y="225"/>
                    <a:pt x="174" y="243"/>
                  </a:cubicBezTo>
                  <a:cubicBezTo>
                    <a:pt x="136" y="330"/>
                    <a:pt x="136" y="330"/>
                    <a:pt x="136" y="330"/>
                  </a:cubicBezTo>
                  <a:cubicBezTo>
                    <a:pt x="234" y="400"/>
                    <a:pt x="234" y="400"/>
                    <a:pt x="234" y="400"/>
                  </a:cubicBezTo>
                  <a:cubicBezTo>
                    <a:pt x="304" y="337"/>
                    <a:pt x="304" y="337"/>
                    <a:pt x="304" y="337"/>
                  </a:cubicBezTo>
                  <a:cubicBezTo>
                    <a:pt x="315" y="342"/>
                    <a:pt x="327" y="346"/>
                    <a:pt x="338" y="350"/>
                  </a:cubicBezTo>
                  <a:cubicBezTo>
                    <a:pt x="350" y="354"/>
                    <a:pt x="362" y="357"/>
                    <a:pt x="374" y="360"/>
                  </a:cubicBezTo>
                  <a:cubicBezTo>
                    <a:pt x="394" y="452"/>
                    <a:pt x="394" y="452"/>
                    <a:pt x="394" y="452"/>
                  </a:cubicBezTo>
                  <a:cubicBezTo>
                    <a:pt x="454" y="452"/>
                    <a:pt x="454" y="452"/>
                    <a:pt x="454" y="452"/>
                  </a:cubicBezTo>
                  <a:cubicBezTo>
                    <a:pt x="454" y="87"/>
                    <a:pt x="454" y="87"/>
                    <a:pt x="454" y="87"/>
                  </a:cubicBezTo>
                  <a:cubicBezTo>
                    <a:pt x="404" y="87"/>
                    <a:pt x="364" y="49"/>
                    <a:pt x="360" y="0"/>
                  </a:cubicBezTo>
                  <a:close/>
                </a:path>
              </a:pathLst>
            </a:custGeom>
            <a:solidFill>
              <a:srgbClr val="AC955C"/>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0" name="Rectangle 30"/>
            <p:cNvSpPr/>
            <p:nvPr/>
          </p:nvSpPr>
          <p:spPr>
            <a:xfrm>
              <a:off x="3824910" y="2393880"/>
              <a:ext cx="567100" cy="518228"/>
            </a:xfrm>
            <a:prstGeom prst="rect">
              <a:avLst/>
            </a:prstGeom>
          </p:spPr>
          <p:txBody>
            <a:bodyPr wrap="none">
              <a:spAutoFit/>
            </a:bodyPr>
            <a:lstStyle/>
            <a:p>
              <a:pPr algn="ctr"/>
              <a:r>
                <a:rPr lang="en-US" sz="2700" dirty="0">
                  <a:solidFill>
                    <a:schemeClr val="bg1"/>
                  </a:solidFill>
                  <a:cs typeface="+mn-ea"/>
                  <a:sym typeface="+mn-lt"/>
                </a:rPr>
                <a:t>03</a:t>
              </a:r>
            </a:p>
          </p:txBody>
        </p:sp>
        <p:sp>
          <p:nvSpPr>
            <p:cNvPr id="11" name="Text Placeholder 3"/>
            <p:cNvSpPr txBox="1"/>
            <p:nvPr/>
          </p:nvSpPr>
          <p:spPr>
            <a:xfrm>
              <a:off x="3675030" y="2857895"/>
              <a:ext cx="781756" cy="1884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200" dirty="0">
                  <a:solidFill>
                    <a:schemeClr val="bg1"/>
                  </a:solidFill>
                  <a:cs typeface="+mn-ea"/>
                  <a:sym typeface="+mn-lt"/>
                </a:rPr>
                <a:t>添加副标题</a:t>
              </a:r>
              <a:endParaRPr lang="en-US" sz="1200" dirty="0">
                <a:solidFill>
                  <a:schemeClr val="bg1"/>
                </a:solidFill>
                <a:cs typeface="+mn-ea"/>
                <a:sym typeface="+mn-lt"/>
              </a:endParaRPr>
            </a:p>
          </p:txBody>
        </p:sp>
      </p:grpSp>
      <p:grpSp>
        <p:nvGrpSpPr>
          <p:cNvPr id="12" name="Group 38"/>
          <p:cNvGrpSpPr/>
          <p:nvPr/>
        </p:nvGrpSpPr>
        <p:grpSpPr>
          <a:xfrm>
            <a:off x="4502127" y="2291477"/>
            <a:ext cx="1331243" cy="1319193"/>
            <a:chOff x="4570413" y="2338388"/>
            <a:chExt cx="1352550" cy="1346200"/>
          </a:xfrm>
          <a:solidFill>
            <a:schemeClr val="accent1"/>
          </a:solidFill>
        </p:grpSpPr>
        <p:sp>
          <p:nvSpPr>
            <p:cNvPr id="13" name="Freeform 7"/>
            <p:cNvSpPr/>
            <p:nvPr/>
          </p:nvSpPr>
          <p:spPr bwMode="auto">
            <a:xfrm>
              <a:off x="4570413" y="2338388"/>
              <a:ext cx="1352550" cy="1346200"/>
            </a:xfrm>
            <a:custGeom>
              <a:avLst/>
              <a:gdLst/>
              <a:ahLst/>
              <a:cxnLst>
                <a:cxn ang="0">
                  <a:pos x="374" y="0"/>
                </a:cxn>
                <a:cxn ang="0">
                  <a:pos x="93" y="0"/>
                </a:cxn>
                <a:cxn ang="0">
                  <a:pos x="0" y="87"/>
                </a:cxn>
                <a:cxn ang="0">
                  <a:pos x="0" y="452"/>
                </a:cxn>
                <a:cxn ang="0">
                  <a:pos x="60" y="452"/>
                </a:cxn>
                <a:cxn ang="0">
                  <a:pos x="80" y="359"/>
                </a:cxn>
                <a:cxn ang="0">
                  <a:pos x="151" y="336"/>
                </a:cxn>
                <a:cxn ang="0">
                  <a:pos x="221" y="399"/>
                </a:cxn>
                <a:cxn ang="0">
                  <a:pos x="318" y="328"/>
                </a:cxn>
                <a:cxn ang="0">
                  <a:pos x="279" y="242"/>
                </a:cxn>
                <a:cxn ang="0">
                  <a:pos x="323" y="182"/>
                </a:cxn>
                <a:cxn ang="0">
                  <a:pos x="417" y="192"/>
                </a:cxn>
                <a:cxn ang="0">
                  <a:pos x="454" y="77"/>
                </a:cxn>
                <a:cxn ang="0">
                  <a:pos x="372" y="30"/>
                </a:cxn>
                <a:cxn ang="0">
                  <a:pos x="374" y="0"/>
                </a:cxn>
              </a:cxnLst>
              <a:rect l="0" t="0" r="r" b="b"/>
              <a:pathLst>
                <a:path w="454" h="452">
                  <a:moveTo>
                    <a:pt x="374" y="0"/>
                  </a:moveTo>
                  <a:cubicBezTo>
                    <a:pt x="93" y="0"/>
                    <a:pt x="93" y="0"/>
                    <a:pt x="93" y="0"/>
                  </a:cubicBezTo>
                  <a:cubicBezTo>
                    <a:pt x="89" y="49"/>
                    <a:pt x="49" y="87"/>
                    <a:pt x="0" y="87"/>
                  </a:cubicBezTo>
                  <a:cubicBezTo>
                    <a:pt x="0" y="452"/>
                    <a:pt x="0" y="452"/>
                    <a:pt x="0" y="452"/>
                  </a:cubicBezTo>
                  <a:cubicBezTo>
                    <a:pt x="60" y="452"/>
                    <a:pt x="60" y="452"/>
                    <a:pt x="60" y="452"/>
                  </a:cubicBezTo>
                  <a:cubicBezTo>
                    <a:pt x="80" y="359"/>
                    <a:pt x="80" y="359"/>
                    <a:pt x="80" y="359"/>
                  </a:cubicBezTo>
                  <a:cubicBezTo>
                    <a:pt x="104" y="354"/>
                    <a:pt x="128" y="346"/>
                    <a:pt x="151" y="336"/>
                  </a:cubicBezTo>
                  <a:cubicBezTo>
                    <a:pt x="221" y="399"/>
                    <a:pt x="221" y="399"/>
                    <a:pt x="221" y="399"/>
                  </a:cubicBezTo>
                  <a:cubicBezTo>
                    <a:pt x="318" y="328"/>
                    <a:pt x="318" y="328"/>
                    <a:pt x="318" y="328"/>
                  </a:cubicBezTo>
                  <a:cubicBezTo>
                    <a:pt x="279" y="242"/>
                    <a:pt x="279" y="242"/>
                    <a:pt x="279" y="242"/>
                  </a:cubicBezTo>
                  <a:cubicBezTo>
                    <a:pt x="296" y="224"/>
                    <a:pt x="310" y="204"/>
                    <a:pt x="323" y="182"/>
                  </a:cubicBezTo>
                  <a:cubicBezTo>
                    <a:pt x="417" y="192"/>
                    <a:pt x="417" y="192"/>
                    <a:pt x="417" y="192"/>
                  </a:cubicBezTo>
                  <a:cubicBezTo>
                    <a:pt x="454" y="77"/>
                    <a:pt x="454" y="77"/>
                    <a:pt x="454" y="77"/>
                  </a:cubicBezTo>
                  <a:cubicBezTo>
                    <a:pt x="372" y="30"/>
                    <a:pt x="372" y="30"/>
                    <a:pt x="372" y="30"/>
                  </a:cubicBezTo>
                  <a:cubicBezTo>
                    <a:pt x="373" y="20"/>
                    <a:pt x="374" y="10"/>
                    <a:pt x="374" y="0"/>
                  </a:cubicBezTo>
                  <a:close/>
                </a:path>
              </a:pathLst>
            </a:custGeom>
            <a:solidFill>
              <a:srgbClr val="CBBD99"/>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4" name="Rectangle 32"/>
            <p:cNvSpPr/>
            <p:nvPr/>
          </p:nvSpPr>
          <p:spPr>
            <a:xfrm>
              <a:off x="4744618" y="2393880"/>
              <a:ext cx="568728" cy="518228"/>
            </a:xfrm>
            <a:prstGeom prst="rect">
              <a:avLst/>
            </a:prstGeom>
            <a:noFill/>
          </p:spPr>
          <p:txBody>
            <a:bodyPr wrap="none">
              <a:spAutoFit/>
            </a:bodyPr>
            <a:lstStyle/>
            <a:p>
              <a:pPr algn="ctr"/>
              <a:r>
                <a:rPr lang="en-US" sz="2700" dirty="0">
                  <a:solidFill>
                    <a:schemeClr val="bg1"/>
                  </a:solidFill>
                  <a:cs typeface="+mn-ea"/>
                  <a:sym typeface="+mn-lt"/>
                </a:rPr>
                <a:t>04</a:t>
              </a:r>
            </a:p>
          </p:txBody>
        </p:sp>
        <p:sp>
          <p:nvSpPr>
            <p:cNvPr id="15" name="Text Placeholder 3"/>
            <p:cNvSpPr txBox="1"/>
            <p:nvPr/>
          </p:nvSpPr>
          <p:spPr>
            <a:xfrm>
              <a:off x="4596742" y="2857895"/>
              <a:ext cx="781756" cy="188447"/>
            </a:xfrm>
            <a:prstGeom prst="rect">
              <a:avLst/>
            </a:prstGeom>
            <a:solidFill>
              <a:srgbClr val="CBBD99"/>
            </a:solid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200" dirty="0">
                  <a:solidFill>
                    <a:schemeClr val="bg1"/>
                  </a:solidFill>
                  <a:cs typeface="+mn-ea"/>
                  <a:sym typeface="+mn-lt"/>
                </a:rPr>
                <a:t>添加副标题</a:t>
              </a:r>
              <a:endParaRPr lang="en-US" sz="1200" dirty="0">
                <a:solidFill>
                  <a:schemeClr val="bg1"/>
                </a:solidFill>
                <a:cs typeface="+mn-ea"/>
                <a:sym typeface="+mn-lt"/>
              </a:endParaRPr>
            </a:p>
          </p:txBody>
        </p:sp>
      </p:grpSp>
      <p:grpSp>
        <p:nvGrpSpPr>
          <p:cNvPr id="16" name="Group 37"/>
          <p:cNvGrpSpPr/>
          <p:nvPr/>
        </p:nvGrpSpPr>
        <p:grpSpPr>
          <a:xfrm>
            <a:off x="4502126" y="936504"/>
            <a:ext cx="1328118" cy="1354973"/>
            <a:chOff x="4570413" y="955675"/>
            <a:chExt cx="1349375" cy="1382713"/>
          </a:xfrm>
        </p:grpSpPr>
        <p:sp>
          <p:nvSpPr>
            <p:cNvPr id="17" name="Freeform 6"/>
            <p:cNvSpPr/>
            <p:nvPr/>
          </p:nvSpPr>
          <p:spPr bwMode="auto">
            <a:xfrm>
              <a:off x="4570413" y="955675"/>
              <a:ext cx="1349375" cy="1382713"/>
            </a:xfrm>
            <a:custGeom>
              <a:avLst/>
              <a:gdLst/>
              <a:ahLst/>
              <a:cxnLst>
                <a:cxn ang="0">
                  <a:pos x="93" y="458"/>
                </a:cxn>
                <a:cxn ang="0">
                  <a:pos x="93" y="464"/>
                </a:cxn>
                <a:cxn ang="0">
                  <a:pos x="374" y="464"/>
                </a:cxn>
                <a:cxn ang="0">
                  <a:pos x="372" y="420"/>
                </a:cxn>
                <a:cxn ang="0">
                  <a:pos x="453" y="373"/>
                </a:cxn>
                <a:cxn ang="0">
                  <a:pos x="416" y="259"/>
                </a:cxn>
                <a:cxn ang="0">
                  <a:pos x="322" y="268"/>
                </a:cxn>
                <a:cxn ang="0">
                  <a:pos x="279" y="208"/>
                </a:cxn>
                <a:cxn ang="0">
                  <a:pos x="317" y="122"/>
                </a:cxn>
                <a:cxn ang="0">
                  <a:pos x="219" y="52"/>
                </a:cxn>
                <a:cxn ang="0">
                  <a:pos x="149" y="115"/>
                </a:cxn>
                <a:cxn ang="0">
                  <a:pos x="114" y="102"/>
                </a:cxn>
                <a:cxn ang="0">
                  <a:pos x="79" y="92"/>
                </a:cxn>
                <a:cxn ang="0">
                  <a:pos x="59" y="0"/>
                </a:cxn>
                <a:cxn ang="0">
                  <a:pos x="0" y="0"/>
                </a:cxn>
                <a:cxn ang="0">
                  <a:pos x="0" y="364"/>
                </a:cxn>
                <a:cxn ang="0">
                  <a:pos x="93" y="458"/>
                </a:cxn>
              </a:cxnLst>
              <a:rect l="0" t="0" r="r" b="b"/>
              <a:pathLst>
                <a:path w="453" h="464">
                  <a:moveTo>
                    <a:pt x="93" y="458"/>
                  </a:moveTo>
                  <a:cubicBezTo>
                    <a:pt x="93" y="460"/>
                    <a:pt x="93" y="462"/>
                    <a:pt x="93" y="464"/>
                  </a:cubicBezTo>
                  <a:cubicBezTo>
                    <a:pt x="374" y="464"/>
                    <a:pt x="374" y="464"/>
                    <a:pt x="374" y="464"/>
                  </a:cubicBezTo>
                  <a:cubicBezTo>
                    <a:pt x="374" y="450"/>
                    <a:pt x="374" y="435"/>
                    <a:pt x="372" y="420"/>
                  </a:cubicBezTo>
                  <a:cubicBezTo>
                    <a:pt x="453" y="373"/>
                    <a:pt x="453" y="373"/>
                    <a:pt x="453" y="373"/>
                  </a:cubicBezTo>
                  <a:cubicBezTo>
                    <a:pt x="416" y="259"/>
                    <a:pt x="416" y="259"/>
                    <a:pt x="416" y="259"/>
                  </a:cubicBezTo>
                  <a:cubicBezTo>
                    <a:pt x="322" y="268"/>
                    <a:pt x="322" y="268"/>
                    <a:pt x="322" y="268"/>
                  </a:cubicBezTo>
                  <a:cubicBezTo>
                    <a:pt x="310" y="247"/>
                    <a:pt x="295" y="227"/>
                    <a:pt x="279" y="208"/>
                  </a:cubicBezTo>
                  <a:cubicBezTo>
                    <a:pt x="317" y="122"/>
                    <a:pt x="317" y="122"/>
                    <a:pt x="317" y="122"/>
                  </a:cubicBezTo>
                  <a:cubicBezTo>
                    <a:pt x="219" y="52"/>
                    <a:pt x="219" y="52"/>
                    <a:pt x="219" y="52"/>
                  </a:cubicBezTo>
                  <a:cubicBezTo>
                    <a:pt x="149" y="115"/>
                    <a:pt x="149" y="115"/>
                    <a:pt x="149" y="115"/>
                  </a:cubicBezTo>
                  <a:cubicBezTo>
                    <a:pt x="138" y="110"/>
                    <a:pt x="126" y="106"/>
                    <a:pt x="114" y="102"/>
                  </a:cubicBezTo>
                  <a:cubicBezTo>
                    <a:pt x="103" y="98"/>
                    <a:pt x="91" y="95"/>
                    <a:pt x="79" y="92"/>
                  </a:cubicBezTo>
                  <a:cubicBezTo>
                    <a:pt x="59" y="0"/>
                    <a:pt x="59" y="0"/>
                    <a:pt x="59" y="0"/>
                  </a:cubicBezTo>
                  <a:cubicBezTo>
                    <a:pt x="0" y="0"/>
                    <a:pt x="0" y="0"/>
                    <a:pt x="0" y="0"/>
                  </a:cubicBezTo>
                  <a:cubicBezTo>
                    <a:pt x="0" y="364"/>
                    <a:pt x="0" y="364"/>
                    <a:pt x="0" y="364"/>
                  </a:cubicBezTo>
                  <a:cubicBezTo>
                    <a:pt x="51" y="364"/>
                    <a:pt x="93" y="406"/>
                    <a:pt x="93" y="458"/>
                  </a:cubicBezTo>
                  <a:close/>
                </a:path>
              </a:pathLst>
            </a:custGeom>
            <a:solidFill>
              <a:srgbClr val="AC955C"/>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8" name="Rectangle 34"/>
            <p:cNvSpPr/>
            <p:nvPr/>
          </p:nvSpPr>
          <p:spPr>
            <a:xfrm>
              <a:off x="4749984" y="1415134"/>
              <a:ext cx="570357" cy="518228"/>
            </a:xfrm>
            <a:prstGeom prst="rect">
              <a:avLst/>
            </a:prstGeom>
          </p:spPr>
          <p:txBody>
            <a:bodyPr wrap="none">
              <a:spAutoFit/>
            </a:bodyPr>
            <a:lstStyle/>
            <a:p>
              <a:pPr algn="ctr"/>
              <a:r>
                <a:rPr lang="en-US" sz="2700" dirty="0">
                  <a:solidFill>
                    <a:schemeClr val="bg1"/>
                  </a:solidFill>
                  <a:cs typeface="+mn-ea"/>
                  <a:sym typeface="+mn-lt"/>
                </a:rPr>
                <a:t>02</a:t>
              </a:r>
            </a:p>
          </p:txBody>
        </p:sp>
        <p:sp>
          <p:nvSpPr>
            <p:cNvPr id="19" name="Text Placeholder 3"/>
            <p:cNvSpPr txBox="1"/>
            <p:nvPr/>
          </p:nvSpPr>
          <p:spPr>
            <a:xfrm>
              <a:off x="4655008" y="1878145"/>
              <a:ext cx="781756" cy="1884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200" dirty="0">
                  <a:solidFill>
                    <a:schemeClr val="bg1"/>
                  </a:solidFill>
                  <a:cs typeface="+mn-ea"/>
                  <a:sym typeface="+mn-lt"/>
                </a:rPr>
                <a:t>添加副标题</a:t>
              </a:r>
              <a:endParaRPr lang="en-US" sz="1200" dirty="0">
                <a:solidFill>
                  <a:schemeClr val="bg1"/>
                </a:solidFill>
                <a:cs typeface="+mn-ea"/>
                <a:sym typeface="+mn-lt"/>
              </a:endParaRPr>
            </a:p>
          </p:txBody>
        </p:sp>
      </p:grpSp>
      <p:grpSp>
        <p:nvGrpSpPr>
          <p:cNvPr id="20" name="Group 66"/>
          <p:cNvGrpSpPr/>
          <p:nvPr/>
        </p:nvGrpSpPr>
        <p:grpSpPr>
          <a:xfrm>
            <a:off x="6144849" y="2331310"/>
            <a:ext cx="1917043" cy="703211"/>
            <a:chOff x="5603652" y="1632567"/>
            <a:chExt cx="1947726" cy="717608"/>
          </a:xfrm>
        </p:grpSpPr>
        <p:sp>
          <p:nvSpPr>
            <p:cNvPr id="21" name="Text Placeholder 3"/>
            <p:cNvSpPr txBox="1"/>
            <p:nvPr/>
          </p:nvSpPr>
          <p:spPr>
            <a:xfrm>
              <a:off x="5603652" y="1632567"/>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22" name="Text Placeholder 3"/>
            <p:cNvSpPr txBox="1"/>
            <p:nvPr/>
          </p:nvSpPr>
          <p:spPr>
            <a:xfrm>
              <a:off x="5603652" y="1879058"/>
              <a:ext cx="1947726" cy="47111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grpSp>
        <p:nvGrpSpPr>
          <p:cNvPr id="23" name="Group 69"/>
          <p:cNvGrpSpPr/>
          <p:nvPr/>
        </p:nvGrpSpPr>
        <p:grpSpPr>
          <a:xfrm>
            <a:off x="6144849" y="1276065"/>
            <a:ext cx="1917043" cy="704381"/>
            <a:chOff x="5603652" y="1631373"/>
            <a:chExt cx="1947726" cy="718802"/>
          </a:xfrm>
        </p:grpSpPr>
        <p:sp>
          <p:nvSpPr>
            <p:cNvPr id="24" name="Text Placeholder 3"/>
            <p:cNvSpPr txBox="1"/>
            <p:nvPr/>
          </p:nvSpPr>
          <p:spPr>
            <a:xfrm>
              <a:off x="5603652" y="1631373"/>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25" name="Text Placeholder 3"/>
            <p:cNvSpPr txBox="1"/>
            <p:nvPr/>
          </p:nvSpPr>
          <p:spPr>
            <a:xfrm>
              <a:off x="5603652" y="1879058"/>
              <a:ext cx="1947726" cy="47111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grpSp>
        <p:nvGrpSpPr>
          <p:cNvPr id="26" name="Group 75"/>
          <p:cNvGrpSpPr/>
          <p:nvPr/>
        </p:nvGrpSpPr>
        <p:grpSpPr>
          <a:xfrm>
            <a:off x="939234" y="2383258"/>
            <a:ext cx="1917043" cy="726215"/>
            <a:chOff x="5603652" y="1609092"/>
            <a:chExt cx="1947726" cy="741083"/>
          </a:xfrm>
        </p:grpSpPr>
        <p:sp>
          <p:nvSpPr>
            <p:cNvPr id="27" name="Text Placeholder 3"/>
            <p:cNvSpPr txBox="1"/>
            <p:nvPr/>
          </p:nvSpPr>
          <p:spPr>
            <a:xfrm>
              <a:off x="6639328" y="1609092"/>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28" name="Text Placeholder 3"/>
            <p:cNvSpPr txBox="1"/>
            <p:nvPr/>
          </p:nvSpPr>
          <p:spPr>
            <a:xfrm>
              <a:off x="5603652" y="1879058"/>
              <a:ext cx="1947726" cy="47111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grpSp>
        <p:nvGrpSpPr>
          <p:cNvPr id="29" name="Group 72"/>
          <p:cNvGrpSpPr/>
          <p:nvPr/>
        </p:nvGrpSpPr>
        <p:grpSpPr>
          <a:xfrm>
            <a:off x="939234" y="1354061"/>
            <a:ext cx="1917043" cy="706303"/>
            <a:chOff x="5603652" y="1629413"/>
            <a:chExt cx="1947726" cy="720762"/>
          </a:xfrm>
        </p:grpSpPr>
        <p:sp>
          <p:nvSpPr>
            <p:cNvPr id="30" name="Text Placeholder 3"/>
            <p:cNvSpPr txBox="1"/>
            <p:nvPr/>
          </p:nvSpPr>
          <p:spPr>
            <a:xfrm>
              <a:off x="6639328" y="1629413"/>
              <a:ext cx="912050" cy="21985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dirty="0">
                  <a:solidFill>
                    <a:schemeClr val="bg1">
                      <a:lumMod val="85000"/>
                    </a:schemeClr>
                  </a:solidFill>
                  <a:cs typeface="+mn-ea"/>
                  <a:sym typeface="+mn-lt"/>
                </a:rPr>
                <a:t>添加副标题</a:t>
              </a:r>
              <a:endParaRPr lang="en-US" dirty="0">
                <a:solidFill>
                  <a:schemeClr val="bg1">
                    <a:lumMod val="85000"/>
                  </a:schemeClr>
                </a:solidFill>
                <a:cs typeface="+mn-ea"/>
                <a:sym typeface="+mn-lt"/>
              </a:endParaRPr>
            </a:p>
          </p:txBody>
        </p:sp>
        <p:sp>
          <p:nvSpPr>
            <p:cNvPr id="31" name="Text Placeholder 3"/>
            <p:cNvSpPr txBox="1"/>
            <p:nvPr/>
          </p:nvSpPr>
          <p:spPr>
            <a:xfrm>
              <a:off x="5603652" y="1879059"/>
              <a:ext cx="1947726" cy="47111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1000" dirty="0">
                  <a:solidFill>
                    <a:schemeClr val="bg1">
                      <a:lumMod val="85000"/>
                    </a:schemeClr>
                  </a:solidFill>
                  <a:cs typeface="+mn-ea"/>
                  <a:sym typeface="+mn-lt"/>
                </a:rPr>
                <a:t>此处添加详细文本描述，建议与标题相关并符合整体语言风格，语言描述尽量简洁生动。</a:t>
              </a:r>
              <a:endParaRPr lang="en-US" sz="1000" dirty="0">
                <a:solidFill>
                  <a:schemeClr val="bg1">
                    <a:lumMod val="85000"/>
                  </a:scheme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6444">
        <p14:flip dir="r"/>
      </p:transition>
    </mc:Choice>
    <mc:Fallback xmlns="">
      <p:transition spd="slow" advTm="64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50000" decel="5000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1+#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accel="50000" decel="5000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accel="50000" decel="5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2" presetClass="entr" presetSubtype="2"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lide(fromRight)">
                                      <p:cBhvr>
                                        <p:cTn id="27" dur="500"/>
                                        <p:tgtEl>
                                          <p:spTgt spid="29"/>
                                        </p:tgtEl>
                                      </p:cBhvr>
                                    </p:animEffect>
                                  </p:childTnLst>
                                </p:cTn>
                              </p:par>
                            </p:childTnLst>
                          </p:cTn>
                        </p:par>
                        <p:par>
                          <p:cTn id="28" fill="hold">
                            <p:stCondLst>
                              <p:cond delay="2500"/>
                            </p:stCondLst>
                            <p:childTnLst>
                              <p:par>
                                <p:cTn id="29" presetID="12" presetClass="entr" presetSubtype="2"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lide(fromRight)">
                                      <p:cBhvr>
                                        <p:cTn id="31" dur="500"/>
                                        <p:tgtEl>
                                          <p:spTgt spid="26"/>
                                        </p:tgtEl>
                                      </p:cBhvr>
                                    </p:animEffect>
                                  </p:childTnLst>
                                </p:cTn>
                              </p:par>
                            </p:childTnLst>
                          </p:cTn>
                        </p:par>
                        <p:par>
                          <p:cTn id="32" fill="hold">
                            <p:stCondLst>
                              <p:cond delay="3000"/>
                            </p:stCondLst>
                            <p:childTnLst>
                              <p:par>
                                <p:cTn id="33" presetID="1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slide(fromLeft)">
                                      <p:cBhvr>
                                        <p:cTn id="35" dur="500"/>
                                        <p:tgtEl>
                                          <p:spTgt spid="23"/>
                                        </p:tgtEl>
                                      </p:cBhvr>
                                    </p:animEffect>
                                  </p:childTnLst>
                                </p:cTn>
                              </p:par>
                            </p:childTnLst>
                          </p:cTn>
                        </p:par>
                        <p:par>
                          <p:cTn id="36" fill="hold">
                            <p:stCondLst>
                              <p:cond delay="3500"/>
                            </p:stCondLst>
                            <p:childTnLst>
                              <p:par>
                                <p:cTn id="37" presetID="12" presetClass="entr" presetSubtype="8"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slide(fromLeft)">
                                      <p:cBhvr>
                                        <p:cTn id="39" dur="500"/>
                                        <p:tgtEl>
                                          <p:spTgt spid="20"/>
                                        </p:tgtEl>
                                      </p:cBhvr>
                                    </p:animEffect>
                                  </p:childTnLst>
                                </p:cTn>
                              </p:par>
                            </p:childTnLst>
                          </p:cTn>
                        </p:par>
                        <p:par>
                          <p:cTn id="40" fill="hold">
                            <p:stCondLst>
                              <p:cond delay="4000"/>
                            </p:stCondLst>
                            <p:childTnLst>
                              <p:par>
                                <p:cTn id="41" presetID="18" presetClass="entr" presetSubtype="3"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trips(upRight)">
                                      <p:cBhvr>
                                        <p:cTn id="43" dur="500"/>
                                        <p:tgtEl>
                                          <p:spTgt spid="3"/>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0"/>
          <p:cNvSpPr/>
          <p:nvPr/>
        </p:nvSpPr>
        <p:spPr>
          <a:xfrm>
            <a:off x="2248231" y="2385983"/>
            <a:ext cx="1641788" cy="81321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lIns="67374" tIns="33688" rIns="67374" bIns="33688" anchor="ctr"/>
          <a:lstStyle/>
          <a:p>
            <a:pPr>
              <a:defRPr/>
            </a:pPr>
            <a:endParaRPr lang="id-ID" dirty="0">
              <a:solidFill>
                <a:schemeClr val="bg1">
                  <a:lumMod val="85000"/>
                </a:schemeClr>
              </a:solidFill>
              <a:cs typeface="+mn-ea"/>
              <a:sym typeface="+mn-lt"/>
            </a:endParaRPr>
          </a:p>
        </p:txBody>
      </p:sp>
      <p:sp>
        <p:nvSpPr>
          <p:cNvPr id="3" name="Freeform 31"/>
          <p:cNvSpPr/>
          <p:nvPr/>
        </p:nvSpPr>
        <p:spPr>
          <a:xfrm flipV="1">
            <a:off x="816207" y="1571600"/>
            <a:ext cx="1641788" cy="81438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lIns="67374" tIns="33688" rIns="67374" bIns="33688" anchor="ctr"/>
          <a:lstStyle/>
          <a:p>
            <a:pPr>
              <a:defRPr/>
            </a:pPr>
            <a:endParaRPr lang="id-ID" dirty="0">
              <a:solidFill>
                <a:schemeClr val="bg1">
                  <a:lumMod val="85000"/>
                </a:schemeClr>
              </a:solidFill>
              <a:cs typeface="+mn-ea"/>
              <a:sym typeface="+mn-lt"/>
            </a:endParaRPr>
          </a:p>
        </p:txBody>
      </p:sp>
      <p:sp>
        <p:nvSpPr>
          <p:cNvPr id="4" name="Freeform 32"/>
          <p:cNvSpPr/>
          <p:nvPr/>
        </p:nvSpPr>
        <p:spPr>
          <a:xfrm>
            <a:off x="5111109" y="2385983"/>
            <a:ext cx="1641788" cy="813216"/>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lIns="67374" tIns="33688" rIns="67374" bIns="33688" anchor="ctr"/>
          <a:lstStyle/>
          <a:p>
            <a:pPr>
              <a:defRPr/>
            </a:pPr>
            <a:endParaRPr lang="id-ID" dirty="0">
              <a:solidFill>
                <a:schemeClr val="bg1">
                  <a:lumMod val="85000"/>
                </a:schemeClr>
              </a:solidFill>
              <a:cs typeface="+mn-ea"/>
              <a:sym typeface="+mn-lt"/>
            </a:endParaRPr>
          </a:p>
        </p:txBody>
      </p:sp>
      <p:sp>
        <p:nvSpPr>
          <p:cNvPr id="5" name="Freeform 33"/>
          <p:cNvSpPr/>
          <p:nvPr/>
        </p:nvSpPr>
        <p:spPr>
          <a:xfrm flipV="1">
            <a:off x="3680256" y="1571600"/>
            <a:ext cx="1640617" cy="81438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lIns="67374" tIns="33688" rIns="67374" bIns="33688" anchor="ctr"/>
          <a:lstStyle/>
          <a:p>
            <a:pPr>
              <a:defRPr/>
            </a:pPr>
            <a:endParaRPr lang="id-ID" dirty="0">
              <a:solidFill>
                <a:schemeClr val="bg1">
                  <a:lumMod val="85000"/>
                </a:schemeClr>
              </a:solidFill>
              <a:cs typeface="+mn-ea"/>
              <a:sym typeface="+mn-lt"/>
            </a:endParaRPr>
          </a:p>
        </p:txBody>
      </p:sp>
      <p:sp>
        <p:nvSpPr>
          <p:cNvPr id="6" name="Freeform 34"/>
          <p:cNvSpPr/>
          <p:nvPr/>
        </p:nvSpPr>
        <p:spPr>
          <a:xfrm flipV="1">
            <a:off x="6543132" y="1571600"/>
            <a:ext cx="1641788" cy="814384"/>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lIns="67374" tIns="33688" rIns="67374" bIns="33688" anchor="ctr"/>
          <a:lstStyle/>
          <a:p>
            <a:pPr>
              <a:defRPr/>
            </a:pPr>
            <a:endParaRPr lang="id-ID" dirty="0">
              <a:solidFill>
                <a:schemeClr val="bg1">
                  <a:lumMod val="85000"/>
                </a:schemeClr>
              </a:solidFill>
              <a:cs typeface="+mn-ea"/>
              <a:sym typeface="+mn-lt"/>
            </a:endParaRPr>
          </a:p>
        </p:txBody>
      </p:sp>
      <p:sp>
        <p:nvSpPr>
          <p:cNvPr id="7" name="Text Placeholder 32"/>
          <p:cNvSpPr txBox="1"/>
          <p:nvPr/>
        </p:nvSpPr>
        <p:spPr bwMode="auto">
          <a:xfrm>
            <a:off x="1025973" y="3159532"/>
            <a:ext cx="1218744" cy="44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l"/>
            <a:r>
              <a:rPr lang="zh-CN" altLang="en-US" sz="900" dirty="0">
                <a:solidFill>
                  <a:schemeClr val="bg1">
                    <a:lumMod val="85000"/>
                  </a:schemeClr>
                </a:solidFill>
                <a:latin typeface="+mn-lt"/>
                <a:ea typeface="+mn-ea"/>
                <a:cs typeface="+mn-ea"/>
                <a:sym typeface="+mn-lt"/>
              </a:rPr>
              <a:t>所有文字都可以随意更改成您的文字内容</a:t>
            </a:r>
            <a:endParaRPr lang="en-US" altLang="zh-CN" sz="900" dirty="0">
              <a:solidFill>
                <a:schemeClr val="bg1">
                  <a:lumMod val="85000"/>
                </a:schemeClr>
              </a:solidFill>
              <a:latin typeface="+mn-lt"/>
              <a:ea typeface="+mn-ea"/>
              <a:cs typeface="+mn-ea"/>
              <a:sym typeface="+mn-lt"/>
            </a:endParaRPr>
          </a:p>
        </p:txBody>
      </p:sp>
      <p:sp>
        <p:nvSpPr>
          <p:cNvPr id="8" name="Text Placeholder 33"/>
          <p:cNvSpPr txBox="1"/>
          <p:nvPr/>
        </p:nvSpPr>
        <p:spPr>
          <a:xfrm>
            <a:off x="1025973" y="2956517"/>
            <a:ext cx="1218744" cy="2345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buNone/>
              <a:defRPr/>
            </a:pPr>
            <a:r>
              <a:rPr lang="zh-CN" altLang="en-US" sz="1200" dirty="0">
                <a:solidFill>
                  <a:schemeClr val="bg1">
                    <a:lumMod val="85000"/>
                  </a:schemeClr>
                </a:solidFill>
                <a:latin typeface="+mn-lt"/>
                <a:cs typeface="+mn-ea"/>
                <a:sym typeface="+mn-lt"/>
              </a:rPr>
              <a:t>点击输入标题</a:t>
            </a:r>
            <a:endParaRPr lang="en-AU" altLang="zh-CN" sz="1200" dirty="0">
              <a:solidFill>
                <a:schemeClr val="bg1">
                  <a:lumMod val="85000"/>
                </a:schemeClr>
              </a:solidFill>
              <a:latin typeface="+mn-lt"/>
              <a:cs typeface="+mn-ea"/>
              <a:sym typeface="+mn-lt"/>
            </a:endParaRPr>
          </a:p>
        </p:txBody>
      </p:sp>
      <p:sp>
        <p:nvSpPr>
          <p:cNvPr id="9" name="Text Placeholder 32"/>
          <p:cNvSpPr txBox="1"/>
          <p:nvPr/>
        </p:nvSpPr>
        <p:spPr bwMode="auto">
          <a:xfrm>
            <a:off x="3890021" y="3159532"/>
            <a:ext cx="1217571" cy="44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l"/>
            <a:r>
              <a:rPr lang="zh-CN" altLang="en-US" sz="900" dirty="0">
                <a:solidFill>
                  <a:schemeClr val="bg1">
                    <a:lumMod val="85000"/>
                  </a:schemeClr>
                </a:solidFill>
                <a:latin typeface="+mn-lt"/>
                <a:ea typeface="+mn-ea"/>
                <a:cs typeface="+mn-ea"/>
                <a:sym typeface="+mn-lt"/>
              </a:rPr>
              <a:t>所有文字都可以随意更改成您的文字内容</a:t>
            </a:r>
            <a:endParaRPr lang="en-US" altLang="zh-CN" sz="900" dirty="0">
              <a:solidFill>
                <a:schemeClr val="bg1">
                  <a:lumMod val="85000"/>
                </a:schemeClr>
              </a:solidFill>
              <a:latin typeface="+mn-lt"/>
              <a:ea typeface="+mn-ea"/>
              <a:cs typeface="+mn-ea"/>
              <a:sym typeface="+mn-lt"/>
            </a:endParaRPr>
          </a:p>
        </p:txBody>
      </p:sp>
      <p:sp>
        <p:nvSpPr>
          <p:cNvPr id="10" name="Text Placeholder 33"/>
          <p:cNvSpPr txBox="1"/>
          <p:nvPr/>
        </p:nvSpPr>
        <p:spPr>
          <a:xfrm>
            <a:off x="3890021" y="2956517"/>
            <a:ext cx="1217571" cy="2345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buNone/>
              <a:defRPr/>
            </a:pPr>
            <a:r>
              <a:rPr lang="zh-CN" altLang="en-US" sz="1200" dirty="0">
                <a:solidFill>
                  <a:schemeClr val="bg1">
                    <a:lumMod val="85000"/>
                  </a:schemeClr>
                </a:solidFill>
                <a:latin typeface="+mn-lt"/>
                <a:cs typeface="+mn-ea"/>
                <a:sym typeface="+mn-lt"/>
              </a:rPr>
              <a:t>点击输入标题</a:t>
            </a:r>
            <a:endParaRPr lang="en-AU" altLang="zh-CN" sz="1200" dirty="0">
              <a:solidFill>
                <a:schemeClr val="bg1">
                  <a:lumMod val="85000"/>
                </a:schemeClr>
              </a:solidFill>
              <a:latin typeface="+mn-lt"/>
              <a:cs typeface="+mn-ea"/>
              <a:sym typeface="+mn-lt"/>
            </a:endParaRPr>
          </a:p>
        </p:txBody>
      </p:sp>
      <p:sp>
        <p:nvSpPr>
          <p:cNvPr id="11" name="Text Placeholder 32"/>
          <p:cNvSpPr txBox="1"/>
          <p:nvPr/>
        </p:nvSpPr>
        <p:spPr bwMode="auto">
          <a:xfrm>
            <a:off x="6756412" y="3159532"/>
            <a:ext cx="1218744" cy="44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l"/>
            <a:r>
              <a:rPr lang="zh-CN" altLang="en-US" sz="900" dirty="0">
                <a:solidFill>
                  <a:schemeClr val="bg1">
                    <a:lumMod val="85000"/>
                  </a:schemeClr>
                </a:solidFill>
                <a:latin typeface="+mn-lt"/>
                <a:ea typeface="+mn-ea"/>
                <a:cs typeface="+mn-ea"/>
                <a:sym typeface="+mn-lt"/>
              </a:rPr>
              <a:t>所有文字都可以随意更改成您的文字内容</a:t>
            </a:r>
            <a:endParaRPr lang="en-US" altLang="zh-CN" sz="900" dirty="0">
              <a:solidFill>
                <a:schemeClr val="bg1">
                  <a:lumMod val="85000"/>
                </a:schemeClr>
              </a:solidFill>
              <a:latin typeface="+mn-lt"/>
              <a:ea typeface="+mn-ea"/>
              <a:cs typeface="+mn-ea"/>
              <a:sym typeface="+mn-lt"/>
            </a:endParaRPr>
          </a:p>
        </p:txBody>
      </p:sp>
      <p:sp>
        <p:nvSpPr>
          <p:cNvPr id="12" name="Text Placeholder 33"/>
          <p:cNvSpPr txBox="1"/>
          <p:nvPr/>
        </p:nvSpPr>
        <p:spPr>
          <a:xfrm>
            <a:off x="6756412" y="2956517"/>
            <a:ext cx="1218744" cy="2345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buNone/>
              <a:defRPr/>
            </a:pPr>
            <a:r>
              <a:rPr lang="zh-CN" altLang="en-US" sz="1200" dirty="0">
                <a:solidFill>
                  <a:schemeClr val="bg1">
                    <a:lumMod val="85000"/>
                  </a:schemeClr>
                </a:solidFill>
                <a:latin typeface="+mn-lt"/>
                <a:cs typeface="+mn-ea"/>
                <a:sym typeface="+mn-lt"/>
              </a:rPr>
              <a:t>点击输入标题</a:t>
            </a:r>
            <a:endParaRPr lang="en-AU" altLang="zh-CN" sz="1200" dirty="0">
              <a:solidFill>
                <a:schemeClr val="bg1">
                  <a:lumMod val="85000"/>
                </a:schemeClr>
              </a:solidFill>
              <a:latin typeface="+mn-lt"/>
              <a:cs typeface="+mn-ea"/>
              <a:sym typeface="+mn-lt"/>
            </a:endParaRPr>
          </a:p>
        </p:txBody>
      </p:sp>
      <p:sp>
        <p:nvSpPr>
          <p:cNvPr id="13" name="Text Placeholder 32"/>
          <p:cNvSpPr txBox="1"/>
          <p:nvPr/>
        </p:nvSpPr>
        <p:spPr bwMode="auto">
          <a:xfrm>
            <a:off x="2461513" y="1388420"/>
            <a:ext cx="1218744" cy="44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l"/>
            <a:r>
              <a:rPr lang="zh-CN" altLang="en-US" sz="900" dirty="0">
                <a:solidFill>
                  <a:schemeClr val="bg1">
                    <a:lumMod val="85000"/>
                  </a:schemeClr>
                </a:solidFill>
                <a:latin typeface="+mn-lt"/>
                <a:ea typeface="+mn-ea"/>
                <a:cs typeface="+mn-ea"/>
                <a:sym typeface="+mn-lt"/>
              </a:rPr>
              <a:t>所有文字都可以随意更改成您的文字内容</a:t>
            </a:r>
            <a:endParaRPr lang="en-US" altLang="zh-CN" sz="900" dirty="0">
              <a:solidFill>
                <a:schemeClr val="bg1">
                  <a:lumMod val="85000"/>
                </a:schemeClr>
              </a:solidFill>
              <a:latin typeface="+mn-lt"/>
              <a:ea typeface="+mn-ea"/>
              <a:cs typeface="+mn-ea"/>
              <a:sym typeface="+mn-lt"/>
            </a:endParaRPr>
          </a:p>
        </p:txBody>
      </p:sp>
      <p:sp>
        <p:nvSpPr>
          <p:cNvPr id="14" name="Text Placeholder 33"/>
          <p:cNvSpPr txBox="1"/>
          <p:nvPr/>
        </p:nvSpPr>
        <p:spPr>
          <a:xfrm>
            <a:off x="2461513" y="1185406"/>
            <a:ext cx="1218744" cy="2345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buNone/>
              <a:defRPr/>
            </a:pPr>
            <a:r>
              <a:rPr lang="zh-CN" altLang="en-US" sz="1200" dirty="0">
                <a:solidFill>
                  <a:schemeClr val="bg1">
                    <a:lumMod val="85000"/>
                  </a:schemeClr>
                </a:solidFill>
                <a:latin typeface="+mn-lt"/>
                <a:cs typeface="+mn-ea"/>
                <a:sym typeface="+mn-lt"/>
              </a:rPr>
              <a:t>点击输入标题</a:t>
            </a:r>
            <a:endParaRPr lang="en-AU" altLang="zh-CN" sz="1200" dirty="0">
              <a:solidFill>
                <a:schemeClr val="bg1">
                  <a:lumMod val="85000"/>
                </a:schemeClr>
              </a:solidFill>
              <a:latin typeface="+mn-lt"/>
              <a:cs typeface="+mn-ea"/>
              <a:sym typeface="+mn-lt"/>
            </a:endParaRPr>
          </a:p>
        </p:txBody>
      </p:sp>
      <p:sp>
        <p:nvSpPr>
          <p:cNvPr id="15" name="Text Placeholder 32"/>
          <p:cNvSpPr txBox="1"/>
          <p:nvPr/>
        </p:nvSpPr>
        <p:spPr bwMode="auto">
          <a:xfrm>
            <a:off x="5325560" y="1388420"/>
            <a:ext cx="1217573" cy="44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l"/>
            <a:r>
              <a:rPr lang="zh-CN" altLang="en-US" sz="900" dirty="0">
                <a:solidFill>
                  <a:schemeClr val="bg1">
                    <a:lumMod val="85000"/>
                  </a:schemeClr>
                </a:solidFill>
                <a:latin typeface="+mn-lt"/>
                <a:ea typeface="+mn-ea"/>
                <a:cs typeface="+mn-ea"/>
                <a:sym typeface="+mn-lt"/>
              </a:rPr>
              <a:t>所有文字都可以随意更改成您的文字内容</a:t>
            </a:r>
            <a:endParaRPr lang="en-US" altLang="zh-CN" sz="900" dirty="0">
              <a:solidFill>
                <a:schemeClr val="bg1">
                  <a:lumMod val="85000"/>
                </a:schemeClr>
              </a:solidFill>
              <a:latin typeface="+mn-lt"/>
              <a:ea typeface="+mn-ea"/>
              <a:cs typeface="+mn-ea"/>
              <a:sym typeface="+mn-lt"/>
            </a:endParaRPr>
          </a:p>
        </p:txBody>
      </p:sp>
      <p:sp>
        <p:nvSpPr>
          <p:cNvPr id="16" name="Text Placeholder 33"/>
          <p:cNvSpPr txBox="1"/>
          <p:nvPr/>
        </p:nvSpPr>
        <p:spPr>
          <a:xfrm>
            <a:off x="5325560" y="1185406"/>
            <a:ext cx="1217573" cy="2345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buNone/>
              <a:defRPr/>
            </a:pPr>
            <a:r>
              <a:rPr lang="zh-CN" altLang="en-US" sz="1200" dirty="0">
                <a:solidFill>
                  <a:schemeClr val="bg1">
                    <a:lumMod val="85000"/>
                  </a:schemeClr>
                </a:solidFill>
                <a:latin typeface="+mn-lt"/>
                <a:cs typeface="+mn-ea"/>
                <a:sym typeface="+mn-lt"/>
              </a:rPr>
              <a:t>点击输入标题</a:t>
            </a:r>
            <a:endParaRPr lang="en-AU" altLang="zh-CN" sz="1200" dirty="0">
              <a:solidFill>
                <a:schemeClr val="bg1">
                  <a:lumMod val="85000"/>
                </a:schemeClr>
              </a:solidFill>
              <a:latin typeface="+mn-lt"/>
              <a:cs typeface="+mn-ea"/>
              <a:sym typeface="+mn-lt"/>
            </a:endParaRPr>
          </a:p>
        </p:txBody>
      </p:sp>
      <p:grpSp>
        <p:nvGrpSpPr>
          <p:cNvPr id="17" name="Group 4"/>
          <p:cNvGrpSpPr/>
          <p:nvPr/>
        </p:nvGrpSpPr>
        <p:grpSpPr bwMode="auto">
          <a:xfrm>
            <a:off x="838473" y="4026417"/>
            <a:ext cx="2278113" cy="557701"/>
            <a:chOff x="1135099" y="5478412"/>
            <a:chExt cx="3085878" cy="758582"/>
          </a:xfrm>
        </p:grpSpPr>
        <p:sp>
          <p:nvSpPr>
            <p:cNvPr id="18" name="Text Placeholder 32"/>
            <p:cNvSpPr txBox="1"/>
            <p:nvPr/>
          </p:nvSpPr>
          <p:spPr bwMode="auto">
            <a:xfrm>
              <a:off x="1754819" y="5807287"/>
              <a:ext cx="2405142" cy="42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l"/>
              <a:r>
                <a:rPr lang="zh-CN" altLang="en-US" sz="900" dirty="0">
                  <a:solidFill>
                    <a:schemeClr val="bg1">
                      <a:lumMod val="85000"/>
                    </a:schemeClr>
                  </a:solidFill>
                  <a:latin typeface="+mn-lt"/>
                  <a:ea typeface="+mn-ea"/>
                  <a:cs typeface="+mn-ea"/>
                  <a:sym typeface="+mn-lt"/>
                </a:rPr>
                <a:t>所有文字都可以随意更改成您的文字内容</a:t>
              </a:r>
              <a:endParaRPr lang="en-US" altLang="zh-CN" sz="900" dirty="0">
                <a:solidFill>
                  <a:schemeClr val="bg1">
                    <a:lumMod val="85000"/>
                  </a:schemeClr>
                </a:solidFill>
                <a:latin typeface="+mn-lt"/>
                <a:ea typeface="+mn-ea"/>
                <a:cs typeface="+mn-ea"/>
                <a:sym typeface="+mn-lt"/>
              </a:endParaRPr>
            </a:p>
          </p:txBody>
        </p:sp>
        <p:sp>
          <p:nvSpPr>
            <p:cNvPr id="19" name="Text Placeholder 33"/>
            <p:cNvSpPr txBox="1"/>
            <p:nvPr/>
          </p:nvSpPr>
          <p:spPr>
            <a:xfrm>
              <a:off x="1797038" y="5499042"/>
              <a:ext cx="2423939" cy="280898"/>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buNone/>
                <a:defRPr/>
              </a:pPr>
              <a:r>
                <a:rPr lang="zh-CN" altLang="en-US" sz="1200" dirty="0">
                  <a:solidFill>
                    <a:schemeClr val="bg1">
                      <a:lumMod val="85000"/>
                    </a:schemeClr>
                  </a:solidFill>
                  <a:latin typeface="+mn-lt"/>
                  <a:cs typeface="+mn-ea"/>
                  <a:sym typeface="+mn-lt"/>
                </a:rPr>
                <a:t>点击输入标题</a:t>
              </a:r>
              <a:endParaRPr lang="en-AU" altLang="zh-CN" sz="1200" dirty="0">
                <a:solidFill>
                  <a:schemeClr val="bg1">
                    <a:lumMod val="85000"/>
                  </a:schemeClr>
                </a:solidFill>
                <a:latin typeface="+mn-lt"/>
                <a:cs typeface="+mn-ea"/>
                <a:sym typeface="+mn-lt"/>
              </a:endParaRPr>
            </a:p>
          </p:txBody>
        </p:sp>
        <p:sp>
          <p:nvSpPr>
            <p:cNvPr id="20" name="Text Placeholder 33"/>
            <p:cNvSpPr txBox="1"/>
            <p:nvPr/>
          </p:nvSpPr>
          <p:spPr>
            <a:xfrm>
              <a:off x="1135099" y="5478412"/>
              <a:ext cx="661939" cy="66336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spcBef>
                  <a:spcPct val="20000"/>
                </a:spcBef>
                <a:buNone/>
                <a:defRPr/>
              </a:pPr>
              <a:r>
                <a:rPr lang="en-AU" sz="2700" b="1" dirty="0">
                  <a:solidFill>
                    <a:schemeClr val="bg1">
                      <a:lumMod val="85000"/>
                    </a:schemeClr>
                  </a:solidFill>
                  <a:latin typeface="+mn-lt"/>
                  <a:cs typeface="+mn-ea"/>
                  <a:sym typeface="+mn-lt"/>
                </a:rPr>
                <a:t>01</a:t>
              </a:r>
            </a:p>
          </p:txBody>
        </p:sp>
      </p:grpSp>
      <p:grpSp>
        <p:nvGrpSpPr>
          <p:cNvPr id="21" name="Group 5"/>
          <p:cNvGrpSpPr/>
          <p:nvPr/>
        </p:nvGrpSpPr>
        <p:grpSpPr bwMode="auto">
          <a:xfrm>
            <a:off x="3349789" y="4026417"/>
            <a:ext cx="2280457" cy="557701"/>
            <a:chOff x="4537690" y="5478412"/>
            <a:chExt cx="3088279" cy="758582"/>
          </a:xfrm>
        </p:grpSpPr>
        <p:sp>
          <p:nvSpPr>
            <p:cNvPr id="22" name="Text Placeholder 32"/>
            <p:cNvSpPr txBox="1"/>
            <p:nvPr/>
          </p:nvSpPr>
          <p:spPr bwMode="auto">
            <a:xfrm>
              <a:off x="5171534" y="5807287"/>
              <a:ext cx="2405142" cy="42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l"/>
              <a:r>
                <a:rPr lang="zh-CN" altLang="en-US" sz="900" dirty="0">
                  <a:solidFill>
                    <a:schemeClr val="bg1">
                      <a:lumMod val="85000"/>
                    </a:schemeClr>
                  </a:solidFill>
                  <a:latin typeface="+mn-lt"/>
                  <a:ea typeface="+mn-ea"/>
                  <a:cs typeface="+mn-ea"/>
                  <a:sym typeface="+mn-lt"/>
                </a:rPr>
                <a:t>所有文字都可以随意更改成您的文字内容</a:t>
              </a:r>
              <a:endParaRPr lang="en-US" altLang="zh-CN" sz="900" dirty="0">
                <a:solidFill>
                  <a:schemeClr val="bg1">
                    <a:lumMod val="85000"/>
                  </a:schemeClr>
                </a:solidFill>
                <a:latin typeface="+mn-lt"/>
                <a:ea typeface="+mn-ea"/>
                <a:cs typeface="+mn-ea"/>
                <a:sym typeface="+mn-lt"/>
              </a:endParaRPr>
            </a:p>
          </p:txBody>
        </p:sp>
        <p:sp>
          <p:nvSpPr>
            <p:cNvPr id="23" name="Text Placeholder 33"/>
            <p:cNvSpPr txBox="1"/>
            <p:nvPr/>
          </p:nvSpPr>
          <p:spPr>
            <a:xfrm>
              <a:off x="5202639" y="5499042"/>
              <a:ext cx="2423330" cy="280898"/>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buNone/>
                <a:defRPr/>
              </a:pPr>
              <a:r>
                <a:rPr lang="zh-CN" altLang="en-US" sz="1200" dirty="0">
                  <a:solidFill>
                    <a:schemeClr val="bg1">
                      <a:lumMod val="85000"/>
                    </a:schemeClr>
                  </a:solidFill>
                  <a:latin typeface="+mn-lt"/>
                  <a:cs typeface="+mn-ea"/>
                  <a:sym typeface="+mn-lt"/>
                </a:rPr>
                <a:t>点击输入标题</a:t>
              </a:r>
              <a:endParaRPr lang="en-AU" altLang="zh-CN" sz="1200" dirty="0">
                <a:solidFill>
                  <a:schemeClr val="bg1">
                    <a:lumMod val="85000"/>
                  </a:schemeClr>
                </a:solidFill>
                <a:latin typeface="+mn-lt"/>
                <a:cs typeface="+mn-ea"/>
                <a:sym typeface="+mn-lt"/>
              </a:endParaRPr>
            </a:p>
          </p:txBody>
        </p:sp>
        <p:sp>
          <p:nvSpPr>
            <p:cNvPr id="24" name="Text Placeholder 33"/>
            <p:cNvSpPr txBox="1"/>
            <p:nvPr/>
          </p:nvSpPr>
          <p:spPr>
            <a:xfrm>
              <a:off x="4537690" y="5478412"/>
              <a:ext cx="661775" cy="66336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spcBef>
                  <a:spcPct val="20000"/>
                </a:spcBef>
                <a:buNone/>
                <a:defRPr/>
              </a:pPr>
              <a:r>
                <a:rPr lang="en-AU" sz="2700" b="1" dirty="0">
                  <a:solidFill>
                    <a:schemeClr val="bg1">
                      <a:lumMod val="85000"/>
                    </a:schemeClr>
                  </a:solidFill>
                  <a:latin typeface="+mn-lt"/>
                  <a:cs typeface="+mn-ea"/>
                  <a:sym typeface="+mn-lt"/>
                </a:rPr>
                <a:t>02</a:t>
              </a:r>
            </a:p>
          </p:txBody>
        </p:sp>
      </p:grpSp>
      <p:grpSp>
        <p:nvGrpSpPr>
          <p:cNvPr id="25" name="Group 6"/>
          <p:cNvGrpSpPr/>
          <p:nvPr/>
        </p:nvGrpSpPr>
        <p:grpSpPr bwMode="auto">
          <a:xfrm>
            <a:off x="5883369" y="4026417"/>
            <a:ext cx="2279285" cy="557701"/>
            <a:chOff x="7968623" y="5478412"/>
            <a:chExt cx="3088279" cy="758582"/>
          </a:xfrm>
        </p:grpSpPr>
        <p:sp>
          <p:nvSpPr>
            <p:cNvPr id="26" name="Text Placeholder 32"/>
            <p:cNvSpPr txBox="1"/>
            <p:nvPr/>
          </p:nvSpPr>
          <p:spPr bwMode="auto">
            <a:xfrm>
              <a:off x="8602467" y="5807287"/>
              <a:ext cx="2405142" cy="42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l"/>
              <a:r>
                <a:rPr lang="zh-CN" altLang="en-US" sz="900" dirty="0">
                  <a:solidFill>
                    <a:schemeClr val="bg1">
                      <a:lumMod val="85000"/>
                    </a:schemeClr>
                  </a:solidFill>
                  <a:latin typeface="+mn-lt"/>
                  <a:ea typeface="+mn-ea"/>
                  <a:cs typeface="+mn-ea"/>
                  <a:sym typeface="+mn-lt"/>
                </a:rPr>
                <a:t>所有文字都可以随意更改成您的文字内容</a:t>
              </a:r>
              <a:endParaRPr lang="en-US" altLang="zh-CN" sz="900" dirty="0">
                <a:solidFill>
                  <a:schemeClr val="bg1">
                    <a:lumMod val="85000"/>
                  </a:schemeClr>
                </a:solidFill>
                <a:latin typeface="+mn-lt"/>
                <a:ea typeface="+mn-ea"/>
                <a:cs typeface="+mn-ea"/>
                <a:sym typeface="+mn-lt"/>
              </a:endParaRPr>
            </a:p>
          </p:txBody>
        </p:sp>
        <p:sp>
          <p:nvSpPr>
            <p:cNvPr id="27" name="Text Placeholder 33"/>
            <p:cNvSpPr txBox="1"/>
            <p:nvPr/>
          </p:nvSpPr>
          <p:spPr>
            <a:xfrm>
              <a:off x="8633913" y="5499042"/>
              <a:ext cx="2422989" cy="280898"/>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buNone/>
                <a:defRPr/>
              </a:pPr>
              <a:r>
                <a:rPr lang="zh-CN" altLang="en-US" sz="1200" dirty="0">
                  <a:solidFill>
                    <a:schemeClr val="bg1">
                      <a:lumMod val="85000"/>
                    </a:schemeClr>
                  </a:solidFill>
                  <a:latin typeface="+mn-lt"/>
                  <a:cs typeface="+mn-ea"/>
                  <a:sym typeface="+mn-lt"/>
                </a:rPr>
                <a:t>点击输入标题</a:t>
              </a:r>
              <a:endParaRPr lang="en-AU" altLang="zh-CN" sz="1200" dirty="0">
                <a:solidFill>
                  <a:schemeClr val="bg1">
                    <a:lumMod val="85000"/>
                  </a:schemeClr>
                </a:solidFill>
                <a:latin typeface="+mn-lt"/>
                <a:cs typeface="+mn-ea"/>
                <a:sym typeface="+mn-lt"/>
              </a:endParaRPr>
            </a:p>
          </p:txBody>
        </p:sp>
        <p:sp>
          <p:nvSpPr>
            <p:cNvPr id="28" name="Text Placeholder 33"/>
            <p:cNvSpPr txBox="1"/>
            <p:nvPr/>
          </p:nvSpPr>
          <p:spPr>
            <a:xfrm>
              <a:off x="7968623" y="5478412"/>
              <a:ext cx="662115" cy="66336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448945">
                <a:spcBef>
                  <a:spcPct val="20000"/>
                </a:spcBef>
                <a:buNone/>
                <a:defRPr/>
              </a:pPr>
              <a:r>
                <a:rPr lang="en-AU" sz="2700" b="1" dirty="0">
                  <a:solidFill>
                    <a:schemeClr val="bg1">
                      <a:lumMod val="85000"/>
                    </a:schemeClr>
                  </a:solidFill>
                  <a:latin typeface="+mn-lt"/>
                  <a:cs typeface="+mn-ea"/>
                  <a:sym typeface="+mn-lt"/>
                </a:rPr>
                <a:t>03</a:t>
              </a:r>
            </a:p>
          </p:txBody>
        </p:sp>
      </p:grpSp>
      <p:grpSp>
        <p:nvGrpSpPr>
          <p:cNvPr id="29" name="Group 3"/>
          <p:cNvGrpSpPr/>
          <p:nvPr/>
        </p:nvGrpSpPr>
        <p:grpSpPr bwMode="auto">
          <a:xfrm>
            <a:off x="1211128" y="1958956"/>
            <a:ext cx="848434" cy="844719"/>
            <a:chOff x="1639544" y="2665080"/>
            <a:chExt cx="1149172" cy="1149172"/>
          </a:xfrm>
        </p:grpSpPr>
        <p:sp>
          <p:nvSpPr>
            <p:cNvPr id="30" name="Oval 37"/>
            <p:cNvSpPr>
              <a:spLocks noChangeAspect="1"/>
            </p:cNvSpPr>
            <p:nvPr/>
          </p:nvSpPr>
          <p:spPr>
            <a:xfrm>
              <a:off x="1639544" y="2665080"/>
              <a:ext cx="1149172" cy="1149172"/>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endParaRPr lang="zh-CN" altLang="zh-CN" sz="2400" dirty="0">
                <a:solidFill>
                  <a:schemeClr val="bg1">
                    <a:lumMod val="85000"/>
                  </a:schemeClr>
                </a:solidFill>
                <a:latin typeface="+mn-lt"/>
                <a:ea typeface="+mn-ea"/>
                <a:cs typeface="+mn-ea"/>
                <a:sym typeface="+mn-lt"/>
              </a:endParaRPr>
            </a:p>
          </p:txBody>
        </p:sp>
        <p:sp>
          <p:nvSpPr>
            <p:cNvPr id="31" name="Freeform 27"/>
            <p:cNvSpPr>
              <a:spLocks noChangeArrowheads="1"/>
            </p:cNvSpPr>
            <p:nvPr/>
          </p:nvSpPr>
          <p:spPr bwMode="auto">
            <a:xfrm>
              <a:off x="1946850" y="3056579"/>
              <a:ext cx="559973" cy="438238"/>
            </a:xfrm>
            <a:custGeom>
              <a:avLst/>
              <a:gdLst>
                <a:gd name="T0" fmla="*/ 480293 w 506"/>
                <a:gd name="T1" fmla="*/ 76884 h 399"/>
                <a:gd name="T2" fmla="*/ 480293 w 506"/>
                <a:gd name="T3" fmla="*/ 76884 h 399"/>
                <a:gd name="T4" fmla="*/ 185920 w 506"/>
                <a:gd name="T5" fmla="*/ 38442 h 399"/>
                <a:gd name="T6" fmla="*/ 9960 w 506"/>
                <a:gd name="T7" fmla="*/ 242733 h 399"/>
                <a:gd name="T8" fmla="*/ 215800 w 506"/>
                <a:gd name="T9" fmla="*/ 437140 h 399"/>
                <a:gd name="T10" fmla="*/ 421640 w 506"/>
                <a:gd name="T11" fmla="*/ 340486 h 399"/>
                <a:gd name="T12" fmla="*/ 401720 w 506"/>
                <a:gd name="T13" fmla="*/ 232848 h 399"/>
                <a:gd name="T14" fmla="*/ 519026 w 506"/>
                <a:gd name="T15" fmla="*/ 222963 h 399"/>
                <a:gd name="T16" fmla="*/ 480293 w 506"/>
                <a:gd name="T17" fmla="*/ 76884 h 399"/>
                <a:gd name="T18" fmla="*/ 303226 w 506"/>
                <a:gd name="T19" fmla="*/ 330601 h 399"/>
                <a:gd name="T20" fmla="*/ 303226 w 506"/>
                <a:gd name="T21" fmla="*/ 330601 h 399"/>
                <a:gd name="T22" fmla="*/ 264493 w 506"/>
                <a:gd name="T23" fmla="*/ 291060 h 399"/>
                <a:gd name="T24" fmla="*/ 303226 w 506"/>
                <a:gd name="T25" fmla="*/ 252618 h 399"/>
                <a:gd name="T26" fmla="*/ 341960 w 506"/>
                <a:gd name="T27" fmla="*/ 291060 h 399"/>
                <a:gd name="T28" fmla="*/ 303226 w 506"/>
                <a:gd name="T29" fmla="*/ 330601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dirty="0">
                <a:solidFill>
                  <a:schemeClr val="bg1">
                    <a:lumMod val="85000"/>
                  </a:schemeClr>
                </a:solidFill>
                <a:cs typeface="+mn-ea"/>
                <a:sym typeface="+mn-lt"/>
              </a:endParaRPr>
            </a:p>
          </p:txBody>
        </p:sp>
      </p:grpSp>
      <p:grpSp>
        <p:nvGrpSpPr>
          <p:cNvPr id="32" name="Group 7"/>
          <p:cNvGrpSpPr/>
          <p:nvPr/>
        </p:nvGrpSpPr>
        <p:grpSpPr bwMode="auto">
          <a:xfrm>
            <a:off x="2644324" y="1958956"/>
            <a:ext cx="848434" cy="844719"/>
            <a:chOff x="3581386" y="2665080"/>
            <a:chExt cx="1149172" cy="1149172"/>
          </a:xfrm>
        </p:grpSpPr>
        <p:sp>
          <p:nvSpPr>
            <p:cNvPr id="33" name="Oval 38"/>
            <p:cNvSpPr>
              <a:spLocks noChangeAspect="1"/>
            </p:cNvSpPr>
            <p:nvPr/>
          </p:nvSpPr>
          <p:spPr>
            <a:xfrm>
              <a:off x="3581386" y="2665080"/>
              <a:ext cx="1149172" cy="1149172"/>
            </a:xfrm>
            <a:prstGeom prst="ellipse">
              <a:avLst/>
            </a:pr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endParaRPr lang="zh-CN" altLang="zh-CN" sz="2400" dirty="0">
                <a:solidFill>
                  <a:schemeClr val="bg1">
                    <a:lumMod val="85000"/>
                  </a:schemeClr>
                </a:solidFill>
                <a:latin typeface="+mn-lt"/>
                <a:ea typeface="+mn-ea"/>
                <a:cs typeface="+mn-ea"/>
                <a:sym typeface="+mn-lt"/>
              </a:endParaRPr>
            </a:p>
          </p:txBody>
        </p:sp>
        <p:sp>
          <p:nvSpPr>
            <p:cNvPr id="34" name="Freeform 116"/>
            <p:cNvSpPr>
              <a:spLocks noChangeArrowheads="1"/>
            </p:cNvSpPr>
            <p:nvPr/>
          </p:nvSpPr>
          <p:spPr bwMode="auto">
            <a:xfrm>
              <a:off x="3920940" y="2997622"/>
              <a:ext cx="465650" cy="484088"/>
            </a:xfrm>
            <a:custGeom>
              <a:avLst/>
              <a:gdLst>
                <a:gd name="T0" fmla="*/ 418562 w 445"/>
                <a:gd name="T1" fmla="*/ 166602 h 462"/>
                <a:gd name="T2" fmla="*/ 418562 w 445"/>
                <a:gd name="T3" fmla="*/ 166602 h 462"/>
                <a:gd name="T4" fmla="*/ 278344 w 445"/>
                <a:gd name="T5" fmla="*/ 8382 h 462"/>
                <a:gd name="T6" fmla="*/ 37671 w 445"/>
                <a:gd name="T7" fmla="*/ 259857 h 462"/>
                <a:gd name="T8" fmla="*/ 9418 w 445"/>
                <a:gd name="T9" fmla="*/ 334251 h 462"/>
                <a:gd name="T10" fmla="*/ 84759 w 445"/>
                <a:gd name="T11" fmla="*/ 371972 h 462"/>
                <a:gd name="T12" fmla="*/ 102548 w 445"/>
                <a:gd name="T13" fmla="*/ 362542 h 462"/>
                <a:gd name="T14" fmla="*/ 140218 w 445"/>
                <a:gd name="T15" fmla="*/ 389785 h 462"/>
                <a:gd name="T16" fmla="*/ 167425 w 445"/>
                <a:gd name="T17" fmla="*/ 454749 h 462"/>
                <a:gd name="T18" fmla="*/ 195678 w 445"/>
                <a:gd name="T19" fmla="*/ 473610 h 462"/>
                <a:gd name="T20" fmla="*/ 251137 w 445"/>
                <a:gd name="T21" fmla="*/ 454749 h 462"/>
                <a:gd name="T22" fmla="*/ 260555 w 445"/>
                <a:gd name="T23" fmla="*/ 435889 h 462"/>
                <a:gd name="T24" fmla="*/ 241719 w 445"/>
                <a:gd name="T25" fmla="*/ 408646 h 462"/>
                <a:gd name="T26" fmla="*/ 213467 w 445"/>
                <a:gd name="T27" fmla="*/ 353112 h 462"/>
                <a:gd name="T28" fmla="*/ 241719 w 445"/>
                <a:gd name="T29" fmla="*/ 324821 h 462"/>
                <a:gd name="T30" fmla="*/ 436351 w 445"/>
                <a:gd name="T31" fmla="*/ 371972 h 462"/>
                <a:gd name="T32" fmla="*/ 418562 w 445"/>
                <a:gd name="T33" fmla="*/ 166602 h 462"/>
                <a:gd name="T34" fmla="*/ 408098 w 445"/>
                <a:gd name="T35" fmla="*/ 324821 h 462"/>
                <a:gd name="T36" fmla="*/ 408098 w 445"/>
                <a:gd name="T37" fmla="*/ 324821 h 462"/>
                <a:gd name="T38" fmla="*/ 316014 w 445"/>
                <a:gd name="T39" fmla="*/ 213753 h 462"/>
                <a:gd name="T40" fmla="*/ 297179 w 445"/>
                <a:gd name="T41" fmla="*/ 64964 h 462"/>
                <a:gd name="T42" fmla="*/ 380891 w 445"/>
                <a:gd name="T43" fmla="*/ 185462 h 462"/>
                <a:gd name="T44" fmla="*/ 408098 w 445"/>
                <a:gd name="T45" fmla="*/ 324821 h 4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dirty="0">
                <a:solidFill>
                  <a:schemeClr val="bg1">
                    <a:lumMod val="85000"/>
                  </a:schemeClr>
                </a:solidFill>
                <a:cs typeface="+mn-ea"/>
                <a:sym typeface="+mn-lt"/>
              </a:endParaRPr>
            </a:p>
          </p:txBody>
        </p:sp>
      </p:grpSp>
      <p:grpSp>
        <p:nvGrpSpPr>
          <p:cNvPr id="35" name="Group 8"/>
          <p:cNvGrpSpPr/>
          <p:nvPr/>
        </p:nvGrpSpPr>
        <p:grpSpPr bwMode="auto">
          <a:xfrm>
            <a:off x="4076348" y="1958956"/>
            <a:ext cx="848434" cy="844719"/>
            <a:chOff x="5521022" y="2665080"/>
            <a:chExt cx="1149172" cy="1149172"/>
          </a:xfrm>
        </p:grpSpPr>
        <p:sp>
          <p:nvSpPr>
            <p:cNvPr id="36" name="Oval 39"/>
            <p:cNvSpPr>
              <a:spLocks noChangeAspect="1"/>
            </p:cNvSpPr>
            <p:nvPr/>
          </p:nvSpPr>
          <p:spPr>
            <a:xfrm>
              <a:off x="5521022" y="2665080"/>
              <a:ext cx="1149172" cy="1149172"/>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endParaRPr lang="zh-CN" altLang="zh-CN" sz="2400" dirty="0">
                <a:solidFill>
                  <a:schemeClr val="bg1">
                    <a:lumMod val="85000"/>
                  </a:schemeClr>
                </a:solidFill>
                <a:latin typeface="+mn-lt"/>
                <a:ea typeface="+mn-ea"/>
                <a:cs typeface="+mn-ea"/>
                <a:sym typeface="+mn-lt"/>
              </a:endParaRPr>
            </a:p>
          </p:txBody>
        </p:sp>
        <p:sp>
          <p:nvSpPr>
            <p:cNvPr id="37" name="Freeform 102"/>
            <p:cNvSpPr>
              <a:spLocks noChangeArrowheads="1"/>
            </p:cNvSpPr>
            <p:nvPr/>
          </p:nvSpPr>
          <p:spPr bwMode="auto">
            <a:xfrm>
              <a:off x="5865958" y="3032893"/>
              <a:ext cx="466594" cy="417042"/>
            </a:xfrm>
            <a:custGeom>
              <a:avLst/>
              <a:gdLst>
                <a:gd name="T0" fmla="*/ 74955 w 498"/>
                <a:gd name="T1" fmla="*/ 141513 h 445"/>
                <a:gd name="T2" fmla="*/ 74955 w 498"/>
                <a:gd name="T3" fmla="*/ 141513 h 445"/>
                <a:gd name="T4" fmla="*/ 133045 w 498"/>
                <a:gd name="T5" fmla="*/ 158382 h 445"/>
                <a:gd name="T6" fmla="*/ 141477 w 498"/>
                <a:gd name="T7" fmla="*/ 158382 h 445"/>
                <a:gd name="T8" fmla="*/ 182702 w 498"/>
                <a:gd name="T9" fmla="*/ 125581 h 445"/>
                <a:gd name="T10" fmla="*/ 182702 w 498"/>
                <a:gd name="T11" fmla="*/ 117147 h 445"/>
                <a:gd name="T12" fmla="*/ 166775 w 498"/>
                <a:gd name="T13" fmla="*/ 100278 h 445"/>
                <a:gd name="T14" fmla="*/ 257657 w 498"/>
                <a:gd name="T15" fmla="*/ 9372 h 445"/>
                <a:gd name="T16" fmla="*/ 182702 w 498"/>
                <a:gd name="T17" fmla="*/ 0 h 445"/>
                <a:gd name="T18" fmla="*/ 100252 w 498"/>
                <a:gd name="T19" fmla="*/ 50607 h 445"/>
                <a:gd name="T20" fmla="*/ 67459 w 498"/>
                <a:gd name="T21" fmla="*/ 75911 h 445"/>
                <a:gd name="T22" fmla="*/ 49658 w 498"/>
                <a:gd name="T23" fmla="*/ 108712 h 445"/>
                <a:gd name="T24" fmla="*/ 16865 w 498"/>
                <a:gd name="T25" fmla="*/ 117147 h 445"/>
                <a:gd name="T26" fmla="*/ 0 w 498"/>
                <a:gd name="T27" fmla="*/ 134016 h 445"/>
                <a:gd name="T28" fmla="*/ 0 w 498"/>
                <a:gd name="T29" fmla="*/ 141513 h 445"/>
                <a:gd name="T30" fmla="*/ 33730 w 498"/>
                <a:gd name="T31" fmla="*/ 175251 h 445"/>
                <a:gd name="T32" fmla="*/ 49658 w 498"/>
                <a:gd name="T33" fmla="*/ 183686 h 445"/>
                <a:gd name="T34" fmla="*/ 67459 w 498"/>
                <a:gd name="T35" fmla="*/ 166817 h 445"/>
                <a:gd name="T36" fmla="*/ 74955 w 498"/>
                <a:gd name="T37" fmla="*/ 141513 h 445"/>
                <a:gd name="T38" fmla="*/ 208000 w 498"/>
                <a:gd name="T39" fmla="*/ 149948 h 445"/>
                <a:gd name="T40" fmla="*/ 208000 w 498"/>
                <a:gd name="T41" fmla="*/ 149948 h 445"/>
                <a:gd name="T42" fmla="*/ 199567 w 498"/>
                <a:gd name="T43" fmla="*/ 149948 h 445"/>
                <a:gd name="T44" fmla="*/ 166775 w 498"/>
                <a:gd name="T45" fmla="*/ 175251 h 445"/>
                <a:gd name="T46" fmla="*/ 158342 w 498"/>
                <a:gd name="T47" fmla="*/ 191183 h 445"/>
                <a:gd name="T48" fmla="*/ 356973 w 498"/>
                <a:gd name="T49" fmla="*/ 407670 h 445"/>
                <a:gd name="T50" fmla="*/ 373837 w 498"/>
                <a:gd name="T51" fmla="*/ 407670 h 445"/>
                <a:gd name="T52" fmla="*/ 399135 w 498"/>
                <a:gd name="T53" fmla="*/ 390801 h 445"/>
                <a:gd name="T54" fmla="*/ 399135 w 498"/>
                <a:gd name="T55" fmla="*/ 374869 h 445"/>
                <a:gd name="T56" fmla="*/ 208000 w 498"/>
                <a:gd name="T57" fmla="*/ 149948 h 445"/>
                <a:gd name="T58" fmla="*/ 465657 w 498"/>
                <a:gd name="T59" fmla="*/ 59042 h 445"/>
                <a:gd name="T60" fmla="*/ 465657 w 498"/>
                <a:gd name="T61" fmla="*/ 59042 h 445"/>
                <a:gd name="T62" fmla="*/ 448792 w 498"/>
                <a:gd name="T63" fmla="*/ 50607 h 445"/>
                <a:gd name="T64" fmla="*/ 431927 w 498"/>
                <a:gd name="T65" fmla="*/ 83408 h 445"/>
                <a:gd name="T66" fmla="*/ 382270 w 498"/>
                <a:gd name="T67" fmla="*/ 100278 h 445"/>
                <a:gd name="T68" fmla="*/ 373837 w 498"/>
                <a:gd name="T69" fmla="*/ 59042 h 445"/>
                <a:gd name="T70" fmla="*/ 390702 w 498"/>
                <a:gd name="T71" fmla="*/ 17806 h 445"/>
                <a:gd name="T72" fmla="*/ 382270 w 498"/>
                <a:gd name="T73" fmla="*/ 9372 h 445"/>
                <a:gd name="T74" fmla="*/ 315747 w 498"/>
                <a:gd name="T75" fmla="*/ 67476 h 445"/>
                <a:gd name="T76" fmla="*/ 298883 w 498"/>
                <a:gd name="T77" fmla="*/ 141513 h 445"/>
                <a:gd name="T78" fmla="*/ 266090 w 498"/>
                <a:gd name="T79" fmla="*/ 175251 h 445"/>
                <a:gd name="T80" fmla="*/ 298883 w 498"/>
                <a:gd name="T81" fmla="*/ 216487 h 445"/>
                <a:gd name="T82" fmla="*/ 341045 w 498"/>
                <a:gd name="T83" fmla="*/ 175251 h 445"/>
                <a:gd name="T84" fmla="*/ 382270 w 498"/>
                <a:gd name="T85" fmla="*/ 166817 h 445"/>
                <a:gd name="T86" fmla="*/ 457225 w 498"/>
                <a:gd name="T87" fmla="*/ 134016 h 445"/>
                <a:gd name="T88" fmla="*/ 465657 w 498"/>
                <a:gd name="T89" fmla="*/ 59042 h 445"/>
                <a:gd name="T90" fmla="*/ 67459 w 498"/>
                <a:gd name="T91" fmla="*/ 374869 h 445"/>
                <a:gd name="T92" fmla="*/ 67459 w 498"/>
                <a:gd name="T93" fmla="*/ 374869 h 445"/>
                <a:gd name="T94" fmla="*/ 67459 w 498"/>
                <a:gd name="T95" fmla="*/ 390801 h 445"/>
                <a:gd name="T96" fmla="*/ 83387 w 498"/>
                <a:gd name="T97" fmla="*/ 416105 h 445"/>
                <a:gd name="T98" fmla="*/ 100252 w 498"/>
                <a:gd name="T99" fmla="*/ 407670 h 445"/>
                <a:gd name="T100" fmla="*/ 216432 w 498"/>
                <a:gd name="T101" fmla="*/ 299895 h 445"/>
                <a:gd name="T102" fmla="*/ 182702 w 498"/>
                <a:gd name="T103" fmla="*/ 257723 h 445"/>
                <a:gd name="T104" fmla="*/ 67459 w 498"/>
                <a:gd name="T105" fmla="*/ 374869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dirty="0">
                <a:solidFill>
                  <a:schemeClr val="bg1">
                    <a:lumMod val="85000"/>
                  </a:schemeClr>
                </a:solidFill>
                <a:cs typeface="+mn-ea"/>
                <a:sym typeface="+mn-lt"/>
              </a:endParaRPr>
            </a:p>
          </p:txBody>
        </p:sp>
      </p:grpSp>
      <p:grpSp>
        <p:nvGrpSpPr>
          <p:cNvPr id="38" name="Group 9"/>
          <p:cNvGrpSpPr/>
          <p:nvPr/>
        </p:nvGrpSpPr>
        <p:grpSpPr bwMode="auto">
          <a:xfrm>
            <a:off x="5508371" y="1958956"/>
            <a:ext cx="848434" cy="844719"/>
            <a:chOff x="7460658" y="2665080"/>
            <a:chExt cx="1149172" cy="1149172"/>
          </a:xfrm>
        </p:grpSpPr>
        <p:sp>
          <p:nvSpPr>
            <p:cNvPr id="39" name="Oval 40"/>
            <p:cNvSpPr>
              <a:spLocks noChangeAspect="1"/>
            </p:cNvSpPr>
            <p:nvPr/>
          </p:nvSpPr>
          <p:spPr>
            <a:xfrm>
              <a:off x="7460658" y="2665080"/>
              <a:ext cx="1149172" cy="1149172"/>
            </a:xfrm>
            <a:prstGeom prst="ellipse">
              <a:avLst/>
            </a:prstGeom>
            <a:solidFill>
              <a:srgbClr val="CBBD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endParaRPr lang="zh-CN" altLang="zh-CN" sz="2400" dirty="0">
                <a:solidFill>
                  <a:schemeClr val="bg1">
                    <a:lumMod val="85000"/>
                  </a:schemeClr>
                </a:solidFill>
                <a:latin typeface="+mn-lt"/>
                <a:ea typeface="+mn-ea"/>
                <a:cs typeface="+mn-ea"/>
                <a:sym typeface="+mn-lt"/>
              </a:endParaRPr>
            </a:p>
          </p:txBody>
        </p:sp>
        <p:sp>
          <p:nvSpPr>
            <p:cNvPr id="40" name="Freeform 119"/>
            <p:cNvSpPr>
              <a:spLocks noChangeArrowheads="1"/>
            </p:cNvSpPr>
            <p:nvPr/>
          </p:nvSpPr>
          <p:spPr bwMode="auto">
            <a:xfrm>
              <a:off x="7800595" y="3032893"/>
              <a:ext cx="456198" cy="407752"/>
            </a:xfrm>
            <a:custGeom>
              <a:avLst/>
              <a:gdLst>
                <a:gd name="T0" fmla="*/ 406631 w 497"/>
                <a:gd name="T1" fmla="*/ 64285 h 444"/>
                <a:gd name="T2" fmla="*/ 406631 w 497"/>
                <a:gd name="T3" fmla="*/ 64285 h 444"/>
                <a:gd name="T4" fmla="*/ 391027 w 497"/>
                <a:gd name="T5" fmla="*/ 64285 h 444"/>
                <a:gd name="T6" fmla="*/ 391027 w 497"/>
                <a:gd name="T7" fmla="*/ 406834 h 444"/>
                <a:gd name="T8" fmla="*/ 406631 w 497"/>
                <a:gd name="T9" fmla="*/ 406834 h 444"/>
                <a:gd name="T10" fmla="*/ 455280 w 497"/>
                <a:gd name="T11" fmla="*/ 365507 h 444"/>
                <a:gd name="T12" fmla="*/ 455280 w 497"/>
                <a:gd name="T13" fmla="*/ 113877 h 444"/>
                <a:gd name="T14" fmla="*/ 406631 w 497"/>
                <a:gd name="T15" fmla="*/ 64285 h 444"/>
                <a:gd name="T16" fmla="*/ 0 w 497"/>
                <a:gd name="T17" fmla="*/ 113877 h 444"/>
                <a:gd name="T18" fmla="*/ 0 w 497"/>
                <a:gd name="T19" fmla="*/ 113877 h 444"/>
                <a:gd name="T20" fmla="*/ 0 w 497"/>
                <a:gd name="T21" fmla="*/ 365507 h 444"/>
                <a:gd name="T22" fmla="*/ 48649 w 497"/>
                <a:gd name="T23" fmla="*/ 406834 h 444"/>
                <a:gd name="T24" fmla="*/ 65171 w 497"/>
                <a:gd name="T25" fmla="*/ 406834 h 444"/>
                <a:gd name="T26" fmla="*/ 65171 w 497"/>
                <a:gd name="T27" fmla="*/ 64285 h 444"/>
                <a:gd name="T28" fmla="*/ 48649 w 497"/>
                <a:gd name="T29" fmla="*/ 64285 h 444"/>
                <a:gd name="T30" fmla="*/ 0 w 497"/>
                <a:gd name="T31" fmla="*/ 113877 h 444"/>
                <a:gd name="T32" fmla="*/ 309333 w 497"/>
                <a:gd name="T33" fmla="*/ 23877 h 444"/>
                <a:gd name="T34" fmla="*/ 309333 w 497"/>
                <a:gd name="T35" fmla="*/ 23877 h 444"/>
                <a:gd name="T36" fmla="*/ 227640 w 497"/>
                <a:gd name="T37" fmla="*/ 0 h 444"/>
                <a:gd name="T38" fmla="*/ 146865 w 497"/>
                <a:gd name="T39" fmla="*/ 23877 h 444"/>
                <a:gd name="T40" fmla="*/ 146865 w 497"/>
                <a:gd name="T41" fmla="*/ 64285 h 444"/>
                <a:gd name="T42" fmla="*/ 98216 w 497"/>
                <a:gd name="T43" fmla="*/ 64285 h 444"/>
                <a:gd name="T44" fmla="*/ 98216 w 497"/>
                <a:gd name="T45" fmla="*/ 406834 h 444"/>
                <a:gd name="T46" fmla="*/ 357982 w 497"/>
                <a:gd name="T47" fmla="*/ 406834 h 444"/>
                <a:gd name="T48" fmla="*/ 357982 w 497"/>
                <a:gd name="T49" fmla="*/ 64285 h 444"/>
                <a:gd name="T50" fmla="*/ 309333 w 497"/>
                <a:gd name="T51" fmla="*/ 64285 h 444"/>
                <a:gd name="T52" fmla="*/ 309333 w 497"/>
                <a:gd name="T53" fmla="*/ 23877 h 444"/>
                <a:gd name="T54" fmla="*/ 276289 w 497"/>
                <a:gd name="T55" fmla="*/ 64285 h 444"/>
                <a:gd name="T56" fmla="*/ 276289 w 497"/>
                <a:gd name="T57" fmla="*/ 64285 h 444"/>
                <a:gd name="T58" fmla="*/ 178991 w 497"/>
                <a:gd name="T59" fmla="*/ 64285 h 444"/>
                <a:gd name="T60" fmla="*/ 178991 w 497"/>
                <a:gd name="T61" fmla="*/ 40408 h 444"/>
                <a:gd name="T62" fmla="*/ 227640 w 497"/>
                <a:gd name="T63" fmla="*/ 23877 h 444"/>
                <a:gd name="T64" fmla="*/ 276289 w 497"/>
                <a:gd name="T65" fmla="*/ 40408 h 444"/>
                <a:gd name="T66" fmla="*/ 276289 w 497"/>
                <a:gd name="T67" fmla="*/ 64285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dirty="0">
                <a:solidFill>
                  <a:schemeClr val="bg1">
                    <a:lumMod val="85000"/>
                  </a:schemeClr>
                </a:solidFill>
                <a:cs typeface="+mn-ea"/>
                <a:sym typeface="+mn-lt"/>
              </a:endParaRPr>
            </a:p>
          </p:txBody>
        </p:sp>
      </p:grpSp>
      <p:grpSp>
        <p:nvGrpSpPr>
          <p:cNvPr id="41" name="Group 10"/>
          <p:cNvGrpSpPr/>
          <p:nvPr/>
        </p:nvGrpSpPr>
        <p:grpSpPr bwMode="auto">
          <a:xfrm>
            <a:off x="6939224" y="1958956"/>
            <a:ext cx="848434" cy="844719"/>
            <a:chOff x="9400294" y="2665080"/>
            <a:chExt cx="1149172" cy="1149172"/>
          </a:xfrm>
        </p:grpSpPr>
        <p:sp>
          <p:nvSpPr>
            <p:cNvPr id="42" name="Oval 41"/>
            <p:cNvSpPr>
              <a:spLocks noChangeAspect="1"/>
            </p:cNvSpPr>
            <p:nvPr/>
          </p:nvSpPr>
          <p:spPr>
            <a:xfrm>
              <a:off x="9400294" y="2665080"/>
              <a:ext cx="1149172" cy="1149172"/>
            </a:xfrm>
            <a:prstGeom prst="ellipse">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endParaRPr lang="zh-CN" altLang="zh-CN" sz="2400" dirty="0">
                <a:solidFill>
                  <a:schemeClr val="bg1">
                    <a:lumMod val="85000"/>
                  </a:schemeClr>
                </a:solidFill>
                <a:latin typeface="+mn-lt"/>
                <a:ea typeface="+mn-ea"/>
                <a:cs typeface="+mn-ea"/>
                <a:sym typeface="+mn-lt"/>
              </a:endParaRPr>
            </a:p>
          </p:txBody>
        </p:sp>
        <p:sp>
          <p:nvSpPr>
            <p:cNvPr id="43" name="Freeform 29"/>
            <p:cNvSpPr>
              <a:spLocks noChangeArrowheads="1"/>
            </p:cNvSpPr>
            <p:nvPr/>
          </p:nvSpPr>
          <p:spPr bwMode="auto">
            <a:xfrm>
              <a:off x="9771037" y="2998133"/>
              <a:ext cx="407686" cy="423830"/>
            </a:xfrm>
            <a:custGeom>
              <a:avLst/>
              <a:gdLst>
                <a:gd name="T0" fmla="*/ 227717 w 444"/>
                <a:gd name="T1" fmla="*/ 309157 h 462"/>
                <a:gd name="T2" fmla="*/ 227717 w 444"/>
                <a:gd name="T3" fmla="*/ 309157 h 462"/>
                <a:gd name="T4" fmla="*/ 293828 w 444"/>
                <a:gd name="T5" fmla="*/ 235767 h 462"/>
                <a:gd name="T6" fmla="*/ 406768 w 444"/>
                <a:gd name="T7" fmla="*/ 65134 h 462"/>
                <a:gd name="T8" fmla="*/ 391158 w 444"/>
                <a:gd name="T9" fmla="*/ 48621 h 462"/>
                <a:gd name="T10" fmla="*/ 317701 w 444"/>
                <a:gd name="T11" fmla="*/ 48621 h 462"/>
                <a:gd name="T12" fmla="*/ 203843 w 444"/>
                <a:gd name="T13" fmla="*/ 0 h 462"/>
                <a:gd name="T14" fmla="*/ 89985 w 444"/>
                <a:gd name="T15" fmla="*/ 48621 h 462"/>
                <a:gd name="T16" fmla="*/ 16528 w 444"/>
                <a:gd name="T17" fmla="*/ 48621 h 462"/>
                <a:gd name="T18" fmla="*/ 0 w 444"/>
                <a:gd name="T19" fmla="*/ 65134 h 462"/>
                <a:gd name="T20" fmla="*/ 113858 w 444"/>
                <a:gd name="T21" fmla="*/ 235767 h 462"/>
                <a:gd name="T22" fmla="*/ 179051 w 444"/>
                <a:gd name="T23" fmla="*/ 309157 h 462"/>
                <a:gd name="T24" fmla="*/ 179051 w 444"/>
                <a:gd name="T25" fmla="*/ 341266 h 462"/>
                <a:gd name="T26" fmla="*/ 98249 w 444"/>
                <a:gd name="T27" fmla="*/ 381630 h 462"/>
                <a:gd name="T28" fmla="*/ 203843 w 444"/>
                <a:gd name="T29" fmla="*/ 422913 h 462"/>
                <a:gd name="T30" fmla="*/ 301173 w 444"/>
                <a:gd name="T31" fmla="*/ 381630 h 462"/>
                <a:gd name="T32" fmla="*/ 227717 w 444"/>
                <a:gd name="T33" fmla="*/ 341266 h 462"/>
                <a:gd name="T34" fmla="*/ 227717 w 444"/>
                <a:gd name="T35" fmla="*/ 309157 h 462"/>
                <a:gd name="T36" fmla="*/ 293828 w 444"/>
                <a:gd name="T37" fmla="*/ 194485 h 462"/>
                <a:gd name="T38" fmla="*/ 293828 w 444"/>
                <a:gd name="T39" fmla="*/ 194485 h 462"/>
                <a:gd name="T40" fmla="*/ 317701 w 444"/>
                <a:gd name="T41" fmla="*/ 81647 h 462"/>
                <a:gd name="T42" fmla="*/ 374630 w 444"/>
                <a:gd name="T43" fmla="*/ 81647 h 462"/>
                <a:gd name="T44" fmla="*/ 293828 w 444"/>
                <a:gd name="T45" fmla="*/ 194485 h 462"/>
                <a:gd name="T46" fmla="*/ 203843 w 444"/>
                <a:gd name="T47" fmla="*/ 33026 h 462"/>
                <a:gd name="T48" fmla="*/ 203843 w 444"/>
                <a:gd name="T49" fmla="*/ 33026 h 462"/>
                <a:gd name="T50" fmla="*/ 293828 w 444"/>
                <a:gd name="T51" fmla="*/ 65134 h 462"/>
                <a:gd name="T52" fmla="*/ 203843 w 444"/>
                <a:gd name="T53" fmla="*/ 105499 h 462"/>
                <a:gd name="T54" fmla="*/ 113858 w 444"/>
                <a:gd name="T55" fmla="*/ 65134 h 462"/>
                <a:gd name="T56" fmla="*/ 203843 w 444"/>
                <a:gd name="T57" fmla="*/ 33026 h 462"/>
                <a:gd name="T58" fmla="*/ 33056 w 444"/>
                <a:gd name="T59" fmla="*/ 81647 h 462"/>
                <a:gd name="T60" fmla="*/ 33056 w 444"/>
                <a:gd name="T61" fmla="*/ 81647 h 462"/>
                <a:gd name="T62" fmla="*/ 89985 w 444"/>
                <a:gd name="T63" fmla="*/ 81647 h 462"/>
                <a:gd name="T64" fmla="*/ 113858 w 444"/>
                <a:gd name="T65" fmla="*/ 194485 h 462"/>
                <a:gd name="T66" fmla="*/ 33056 w 444"/>
                <a:gd name="T67" fmla="*/ 81647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dirty="0">
                <a:solidFill>
                  <a:schemeClr val="bg1">
                    <a:lumMod val="85000"/>
                  </a:scheme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5233">
        <p14:flip dir="r"/>
      </p:transition>
    </mc:Choice>
    <mc:Fallback xmlns="">
      <p:transition spd="slow" advTm="523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22" presetClass="entr" presetSubtype="8"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par>
                                <p:cTn id="28" presetID="53" presetClass="entr" presetSubtype="16"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p:cTn id="30" dur="500" fill="hold"/>
                                        <p:tgtEl>
                                          <p:spTgt spid="35"/>
                                        </p:tgtEl>
                                        <p:attrNameLst>
                                          <p:attrName>ppt_w</p:attrName>
                                        </p:attrNameLst>
                                      </p:cBhvr>
                                      <p:tavLst>
                                        <p:tav tm="0">
                                          <p:val>
                                            <p:fltVal val="0"/>
                                          </p:val>
                                        </p:tav>
                                        <p:tav tm="100000">
                                          <p:val>
                                            <p:strVal val="#ppt_w"/>
                                          </p:val>
                                        </p:tav>
                                      </p:tavLst>
                                    </p:anim>
                                    <p:anim calcmode="lin" valueType="num">
                                      <p:cBhvr>
                                        <p:cTn id="31" dur="500" fill="hold"/>
                                        <p:tgtEl>
                                          <p:spTgt spid="35"/>
                                        </p:tgtEl>
                                        <p:attrNameLst>
                                          <p:attrName>ppt_h</p:attrName>
                                        </p:attrNameLst>
                                      </p:cBhvr>
                                      <p:tavLst>
                                        <p:tav tm="0">
                                          <p:val>
                                            <p:fltVal val="0"/>
                                          </p:val>
                                        </p:tav>
                                        <p:tav tm="100000">
                                          <p:val>
                                            <p:strVal val="#ppt_h"/>
                                          </p:val>
                                        </p:tav>
                                      </p:tavLst>
                                    </p:anim>
                                    <p:animEffect transition="in" filter="fade">
                                      <p:cBhvr>
                                        <p:cTn id="32" dur="500"/>
                                        <p:tgtEl>
                                          <p:spTgt spid="35"/>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22" presetClass="entr" presetSubtype="8"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par>
                                <p:cTn id="54" presetID="22" presetClass="entr" presetSubtype="8"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500"/>
                                        <p:tgtEl>
                                          <p:spTgt spid="4"/>
                                        </p:tgtEl>
                                      </p:cBhvr>
                                    </p:animEffect>
                                  </p:childTnLst>
                                </p:cTn>
                              </p:par>
                            </p:childTnLst>
                          </p:cTn>
                        </p:par>
                        <p:par>
                          <p:cTn id="57" fill="hold">
                            <p:stCondLst>
                              <p:cond delay="1500"/>
                            </p:stCondLst>
                            <p:childTnLst>
                              <p:par>
                                <p:cTn id="58" presetID="10"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53" presetClass="entr" presetSubtype="16"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 calcmode="lin" valueType="num">
                                      <p:cBhvr>
                                        <p:cTn id="66" dur="500" fill="hold"/>
                                        <p:tgtEl>
                                          <p:spTgt spid="41"/>
                                        </p:tgtEl>
                                        <p:attrNameLst>
                                          <p:attrName>ppt_w</p:attrName>
                                        </p:attrNameLst>
                                      </p:cBhvr>
                                      <p:tavLst>
                                        <p:tav tm="0">
                                          <p:val>
                                            <p:fltVal val="0"/>
                                          </p:val>
                                        </p:tav>
                                        <p:tav tm="100000">
                                          <p:val>
                                            <p:strVal val="#ppt_w"/>
                                          </p:val>
                                        </p:tav>
                                      </p:tavLst>
                                    </p:anim>
                                    <p:anim calcmode="lin" valueType="num">
                                      <p:cBhvr>
                                        <p:cTn id="67" dur="500" fill="hold"/>
                                        <p:tgtEl>
                                          <p:spTgt spid="41"/>
                                        </p:tgtEl>
                                        <p:attrNameLst>
                                          <p:attrName>ppt_h</p:attrName>
                                        </p:attrNameLst>
                                      </p:cBhvr>
                                      <p:tavLst>
                                        <p:tav tm="0">
                                          <p:val>
                                            <p:fltVal val="0"/>
                                          </p:val>
                                        </p:tav>
                                        <p:tav tm="100000">
                                          <p:val>
                                            <p:strVal val="#ppt_h"/>
                                          </p:val>
                                        </p:tav>
                                      </p:tavLst>
                                    </p:anim>
                                    <p:animEffect transition="in" filter="fade">
                                      <p:cBhvr>
                                        <p:cTn id="68" dur="500"/>
                                        <p:tgtEl>
                                          <p:spTgt spid="41"/>
                                        </p:tgtEl>
                                      </p:cBhvr>
                                    </p:animEffect>
                                  </p:childTnLst>
                                </p:cTn>
                              </p:par>
                              <p:par>
                                <p:cTn id="69" presetID="22" presetClass="entr" presetSubtype="8"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left)">
                                      <p:cBhvr>
                                        <p:cTn id="71" dur="500"/>
                                        <p:tgtEl>
                                          <p:spTgt spid="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500"/>
                                        <p:tgtEl>
                                          <p:spTgt spid="17"/>
                                        </p:tgtEl>
                                      </p:cBhvr>
                                    </p:animEffect>
                                  </p:childTnLst>
                                </p:cTn>
                              </p:par>
                            </p:childTnLst>
                          </p:cTn>
                        </p:par>
                        <p:par>
                          <p:cTn id="82" fill="hold">
                            <p:stCondLst>
                              <p:cond delay="2500"/>
                            </p:stCondLst>
                            <p:childTnLst>
                              <p:par>
                                <p:cTn id="83" presetID="22" presetClass="entr" presetSubtype="8" fill="hold"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left)">
                                      <p:cBhvr>
                                        <p:cTn id="85" dur="500"/>
                                        <p:tgtEl>
                                          <p:spTgt spid="21"/>
                                        </p:tgtEl>
                                      </p:cBhvr>
                                    </p:animEffect>
                                  </p:childTnLst>
                                </p:cTn>
                              </p:par>
                            </p:childTnLst>
                          </p:cTn>
                        </p:par>
                        <p:par>
                          <p:cTn id="86" fill="hold">
                            <p:stCondLst>
                              <p:cond delay="3000"/>
                            </p:stCondLst>
                            <p:childTnLst>
                              <p:par>
                                <p:cTn id="87" presetID="22" presetClass="entr" presetSubtype="8" fill="hold" nodeType="after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left)">
                                      <p:cBhvr>
                                        <p:cTn id="8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nvSpPr>
        <p:spPr bwMode="auto">
          <a:xfrm>
            <a:off x="6334420" y="1247683"/>
            <a:ext cx="824250" cy="820535"/>
          </a:xfrm>
          <a:custGeom>
            <a:avLst/>
            <a:gdLst>
              <a:gd name="T0" fmla="*/ 242 w 242"/>
              <a:gd name="T1" fmla="*/ 94 h 242"/>
              <a:gd name="T2" fmla="*/ 137 w 242"/>
              <a:gd name="T3" fmla="*/ 137 h 242"/>
              <a:gd name="T4" fmla="*/ 94 w 242"/>
              <a:gd name="T5" fmla="*/ 242 h 242"/>
              <a:gd name="T6" fmla="*/ 0 w 242"/>
              <a:gd name="T7" fmla="*/ 242 h 242"/>
              <a:gd name="T8" fmla="*/ 71 w 242"/>
              <a:gd name="T9" fmla="*/ 71 h 242"/>
              <a:gd name="T10" fmla="*/ 242 w 242"/>
              <a:gd name="T11" fmla="*/ 0 h 242"/>
              <a:gd name="T12" fmla="*/ 242 w 242"/>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242" y="94"/>
                </a:moveTo>
                <a:cubicBezTo>
                  <a:pt x="201" y="94"/>
                  <a:pt x="164" y="111"/>
                  <a:pt x="137" y="137"/>
                </a:cubicBezTo>
                <a:cubicBezTo>
                  <a:pt x="110" y="164"/>
                  <a:pt x="94" y="201"/>
                  <a:pt x="94" y="242"/>
                </a:cubicBezTo>
                <a:cubicBezTo>
                  <a:pt x="0" y="242"/>
                  <a:pt x="0" y="242"/>
                  <a:pt x="0" y="242"/>
                </a:cubicBezTo>
                <a:cubicBezTo>
                  <a:pt x="0" y="175"/>
                  <a:pt x="27" y="115"/>
                  <a:pt x="71" y="71"/>
                </a:cubicBezTo>
                <a:cubicBezTo>
                  <a:pt x="115" y="28"/>
                  <a:pt x="175" y="0"/>
                  <a:pt x="242" y="0"/>
                </a:cubicBezTo>
                <a:lnTo>
                  <a:pt x="242" y="94"/>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3" name="Freeform 7"/>
          <p:cNvSpPr/>
          <p:nvPr/>
        </p:nvSpPr>
        <p:spPr bwMode="auto">
          <a:xfrm>
            <a:off x="5829189" y="2068219"/>
            <a:ext cx="825693" cy="821971"/>
          </a:xfrm>
          <a:custGeom>
            <a:avLst/>
            <a:gdLst>
              <a:gd name="T0" fmla="*/ 0 w 242"/>
              <a:gd name="T1" fmla="*/ 148 h 242"/>
              <a:gd name="T2" fmla="*/ 105 w 242"/>
              <a:gd name="T3" fmla="*/ 105 h 242"/>
              <a:gd name="T4" fmla="*/ 148 w 242"/>
              <a:gd name="T5" fmla="*/ 0 h 242"/>
              <a:gd name="T6" fmla="*/ 242 w 242"/>
              <a:gd name="T7" fmla="*/ 0 h 242"/>
              <a:gd name="T8" fmla="*/ 171 w 242"/>
              <a:gd name="T9" fmla="*/ 171 h 242"/>
              <a:gd name="T10" fmla="*/ 0 w 242"/>
              <a:gd name="T11" fmla="*/ 242 h 242"/>
              <a:gd name="T12" fmla="*/ 0 w 242"/>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148"/>
                </a:moveTo>
                <a:cubicBezTo>
                  <a:pt x="41" y="148"/>
                  <a:pt x="78" y="132"/>
                  <a:pt x="105" y="105"/>
                </a:cubicBezTo>
                <a:cubicBezTo>
                  <a:pt x="132" y="78"/>
                  <a:pt x="148" y="41"/>
                  <a:pt x="148" y="0"/>
                </a:cubicBezTo>
                <a:cubicBezTo>
                  <a:pt x="242" y="0"/>
                  <a:pt x="242" y="0"/>
                  <a:pt x="242" y="0"/>
                </a:cubicBezTo>
                <a:cubicBezTo>
                  <a:pt x="242" y="67"/>
                  <a:pt x="215" y="127"/>
                  <a:pt x="171" y="171"/>
                </a:cubicBezTo>
                <a:cubicBezTo>
                  <a:pt x="127" y="215"/>
                  <a:pt x="67" y="242"/>
                  <a:pt x="0" y="242"/>
                </a:cubicBezTo>
                <a:lnTo>
                  <a:pt x="0" y="148"/>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4" name="Freeform 8"/>
          <p:cNvSpPr/>
          <p:nvPr/>
        </p:nvSpPr>
        <p:spPr bwMode="auto">
          <a:xfrm>
            <a:off x="5007825" y="2068219"/>
            <a:ext cx="821363" cy="821971"/>
          </a:xfrm>
          <a:custGeom>
            <a:avLst/>
            <a:gdLst>
              <a:gd name="T0" fmla="*/ 241 w 241"/>
              <a:gd name="T1" fmla="*/ 242 h 242"/>
              <a:gd name="T2" fmla="*/ 70 w 241"/>
              <a:gd name="T3" fmla="*/ 171 h 242"/>
              <a:gd name="T4" fmla="*/ 0 w 241"/>
              <a:gd name="T5" fmla="*/ 0 h 242"/>
              <a:gd name="T6" fmla="*/ 93 w 241"/>
              <a:gd name="T7" fmla="*/ 0 h 242"/>
              <a:gd name="T8" fmla="*/ 136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4" y="242"/>
                  <a:pt x="114" y="215"/>
                  <a:pt x="70" y="171"/>
                </a:cubicBezTo>
                <a:cubicBezTo>
                  <a:pt x="27" y="127"/>
                  <a:pt x="0" y="67"/>
                  <a:pt x="0" y="0"/>
                </a:cubicBezTo>
                <a:cubicBezTo>
                  <a:pt x="93" y="0"/>
                  <a:pt x="93" y="0"/>
                  <a:pt x="93" y="0"/>
                </a:cubicBezTo>
                <a:cubicBezTo>
                  <a:pt x="93" y="41"/>
                  <a:pt x="110" y="78"/>
                  <a:pt x="136" y="105"/>
                </a:cubicBezTo>
                <a:cubicBezTo>
                  <a:pt x="163" y="132"/>
                  <a:pt x="200" y="148"/>
                  <a:pt x="241" y="148"/>
                </a:cubicBezTo>
                <a:lnTo>
                  <a:pt x="241" y="242"/>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5" name="Freeform 9"/>
          <p:cNvSpPr/>
          <p:nvPr/>
        </p:nvSpPr>
        <p:spPr bwMode="auto">
          <a:xfrm>
            <a:off x="4499705" y="1247683"/>
            <a:ext cx="824250" cy="820535"/>
          </a:xfrm>
          <a:custGeom>
            <a:avLst/>
            <a:gdLst>
              <a:gd name="T0" fmla="*/ 0 w 242"/>
              <a:gd name="T1" fmla="*/ 0 h 242"/>
              <a:gd name="T2" fmla="*/ 171 w 242"/>
              <a:gd name="T3" fmla="*/ 71 h 242"/>
              <a:gd name="T4" fmla="*/ 242 w 242"/>
              <a:gd name="T5" fmla="*/ 242 h 242"/>
              <a:gd name="T6" fmla="*/ 149 w 242"/>
              <a:gd name="T7" fmla="*/ 242 h 242"/>
              <a:gd name="T8" fmla="*/ 105 w 242"/>
              <a:gd name="T9" fmla="*/ 137 h 242"/>
              <a:gd name="T10" fmla="*/ 0 w 242"/>
              <a:gd name="T11" fmla="*/ 94 h 242"/>
              <a:gd name="T12" fmla="*/ 0 w 242"/>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0"/>
                </a:moveTo>
                <a:cubicBezTo>
                  <a:pt x="67" y="0"/>
                  <a:pt x="127" y="28"/>
                  <a:pt x="171" y="71"/>
                </a:cubicBezTo>
                <a:cubicBezTo>
                  <a:pt x="215" y="115"/>
                  <a:pt x="242" y="175"/>
                  <a:pt x="242" y="242"/>
                </a:cubicBezTo>
                <a:cubicBezTo>
                  <a:pt x="149" y="242"/>
                  <a:pt x="149" y="242"/>
                  <a:pt x="149" y="242"/>
                </a:cubicBezTo>
                <a:cubicBezTo>
                  <a:pt x="149" y="201"/>
                  <a:pt x="132" y="164"/>
                  <a:pt x="105" y="137"/>
                </a:cubicBezTo>
                <a:cubicBezTo>
                  <a:pt x="78" y="111"/>
                  <a:pt x="41" y="94"/>
                  <a:pt x="0" y="94"/>
                </a:cubicBezTo>
                <a:lnTo>
                  <a:pt x="0" y="0"/>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6" name="Freeform 10"/>
          <p:cNvSpPr/>
          <p:nvPr/>
        </p:nvSpPr>
        <p:spPr bwMode="auto">
          <a:xfrm>
            <a:off x="3678343" y="1247683"/>
            <a:ext cx="821363" cy="820535"/>
          </a:xfrm>
          <a:custGeom>
            <a:avLst/>
            <a:gdLst>
              <a:gd name="T0" fmla="*/ 241 w 241"/>
              <a:gd name="T1" fmla="*/ 94 h 242"/>
              <a:gd name="T2" fmla="*/ 137 w 241"/>
              <a:gd name="T3" fmla="*/ 137 h 242"/>
              <a:gd name="T4" fmla="*/ 93 w 241"/>
              <a:gd name="T5" fmla="*/ 242 h 242"/>
              <a:gd name="T6" fmla="*/ 0 w 241"/>
              <a:gd name="T7" fmla="*/ 242 h 242"/>
              <a:gd name="T8" fmla="*/ 71 w 241"/>
              <a:gd name="T9" fmla="*/ 71 h 242"/>
              <a:gd name="T10" fmla="*/ 241 w 241"/>
              <a:gd name="T11" fmla="*/ 0 h 242"/>
              <a:gd name="T12" fmla="*/ 241 w 241"/>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94"/>
                </a:moveTo>
                <a:cubicBezTo>
                  <a:pt x="200" y="94"/>
                  <a:pt x="163" y="111"/>
                  <a:pt x="137" y="137"/>
                </a:cubicBezTo>
                <a:cubicBezTo>
                  <a:pt x="110" y="164"/>
                  <a:pt x="93" y="201"/>
                  <a:pt x="93" y="242"/>
                </a:cubicBezTo>
                <a:cubicBezTo>
                  <a:pt x="0" y="242"/>
                  <a:pt x="0" y="242"/>
                  <a:pt x="0" y="242"/>
                </a:cubicBezTo>
                <a:cubicBezTo>
                  <a:pt x="0" y="175"/>
                  <a:pt x="27" y="115"/>
                  <a:pt x="71" y="71"/>
                </a:cubicBezTo>
                <a:cubicBezTo>
                  <a:pt x="114" y="28"/>
                  <a:pt x="175" y="0"/>
                  <a:pt x="241" y="0"/>
                </a:cubicBezTo>
                <a:lnTo>
                  <a:pt x="241" y="94"/>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7" name="Freeform 11"/>
          <p:cNvSpPr/>
          <p:nvPr/>
        </p:nvSpPr>
        <p:spPr bwMode="auto">
          <a:xfrm>
            <a:off x="3678343" y="2068219"/>
            <a:ext cx="821363" cy="821971"/>
          </a:xfrm>
          <a:custGeom>
            <a:avLst/>
            <a:gdLst>
              <a:gd name="T0" fmla="*/ 241 w 241"/>
              <a:gd name="T1" fmla="*/ 242 h 242"/>
              <a:gd name="T2" fmla="*/ 71 w 241"/>
              <a:gd name="T3" fmla="*/ 171 h 242"/>
              <a:gd name="T4" fmla="*/ 0 w 241"/>
              <a:gd name="T5" fmla="*/ 0 h 242"/>
              <a:gd name="T6" fmla="*/ 93 w 241"/>
              <a:gd name="T7" fmla="*/ 0 h 242"/>
              <a:gd name="T8" fmla="*/ 137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5" y="242"/>
                  <a:pt x="114" y="215"/>
                  <a:pt x="71" y="171"/>
                </a:cubicBezTo>
                <a:cubicBezTo>
                  <a:pt x="27" y="127"/>
                  <a:pt x="0" y="67"/>
                  <a:pt x="0" y="0"/>
                </a:cubicBezTo>
                <a:cubicBezTo>
                  <a:pt x="93" y="0"/>
                  <a:pt x="93" y="0"/>
                  <a:pt x="93" y="0"/>
                </a:cubicBezTo>
                <a:cubicBezTo>
                  <a:pt x="93" y="41"/>
                  <a:pt x="110" y="78"/>
                  <a:pt x="137" y="105"/>
                </a:cubicBezTo>
                <a:cubicBezTo>
                  <a:pt x="163" y="132"/>
                  <a:pt x="200" y="148"/>
                  <a:pt x="241" y="148"/>
                </a:cubicBezTo>
                <a:lnTo>
                  <a:pt x="241" y="242"/>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8" name="Freeform 12"/>
          <p:cNvSpPr/>
          <p:nvPr/>
        </p:nvSpPr>
        <p:spPr bwMode="auto">
          <a:xfrm>
            <a:off x="4499705" y="2571173"/>
            <a:ext cx="824250" cy="820535"/>
          </a:xfrm>
          <a:custGeom>
            <a:avLst/>
            <a:gdLst>
              <a:gd name="T0" fmla="*/ 0 w 242"/>
              <a:gd name="T1" fmla="*/ 0 h 242"/>
              <a:gd name="T2" fmla="*/ 171 w 242"/>
              <a:gd name="T3" fmla="*/ 71 h 242"/>
              <a:gd name="T4" fmla="*/ 242 w 242"/>
              <a:gd name="T5" fmla="*/ 242 h 242"/>
              <a:gd name="T6" fmla="*/ 149 w 242"/>
              <a:gd name="T7" fmla="*/ 242 h 242"/>
              <a:gd name="T8" fmla="*/ 105 w 242"/>
              <a:gd name="T9" fmla="*/ 137 h 242"/>
              <a:gd name="T10" fmla="*/ 0 w 242"/>
              <a:gd name="T11" fmla="*/ 94 h 242"/>
              <a:gd name="T12" fmla="*/ 0 w 242"/>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0"/>
                </a:moveTo>
                <a:cubicBezTo>
                  <a:pt x="67" y="0"/>
                  <a:pt x="127" y="27"/>
                  <a:pt x="171" y="71"/>
                </a:cubicBezTo>
                <a:cubicBezTo>
                  <a:pt x="215" y="115"/>
                  <a:pt x="242" y="175"/>
                  <a:pt x="242" y="242"/>
                </a:cubicBezTo>
                <a:cubicBezTo>
                  <a:pt x="149" y="242"/>
                  <a:pt x="149" y="242"/>
                  <a:pt x="149" y="242"/>
                </a:cubicBezTo>
                <a:cubicBezTo>
                  <a:pt x="149" y="201"/>
                  <a:pt x="132" y="164"/>
                  <a:pt x="105" y="137"/>
                </a:cubicBezTo>
                <a:cubicBezTo>
                  <a:pt x="78" y="110"/>
                  <a:pt x="41" y="94"/>
                  <a:pt x="0" y="94"/>
                </a:cubicBezTo>
                <a:lnTo>
                  <a:pt x="0" y="0"/>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9" name="Freeform 13"/>
          <p:cNvSpPr/>
          <p:nvPr/>
        </p:nvSpPr>
        <p:spPr bwMode="auto">
          <a:xfrm>
            <a:off x="4499705" y="3391708"/>
            <a:ext cx="824250" cy="821971"/>
          </a:xfrm>
          <a:custGeom>
            <a:avLst/>
            <a:gdLst>
              <a:gd name="T0" fmla="*/ 0 w 242"/>
              <a:gd name="T1" fmla="*/ 148 h 242"/>
              <a:gd name="T2" fmla="*/ 105 w 242"/>
              <a:gd name="T3" fmla="*/ 105 h 242"/>
              <a:gd name="T4" fmla="*/ 149 w 242"/>
              <a:gd name="T5" fmla="*/ 0 h 242"/>
              <a:gd name="T6" fmla="*/ 242 w 242"/>
              <a:gd name="T7" fmla="*/ 0 h 242"/>
              <a:gd name="T8" fmla="*/ 171 w 242"/>
              <a:gd name="T9" fmla="*/ 171 h 242"/>
              <a:gd name="T10" fmla="*/ 0 w 242"/>
              <a:gd name="T11" fmla="*/ 242 h 242"/>
              <a:gd name="T12" fmla="*/ 0 w 242"/>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148"/>
                </a:moveTo>
                <a:cubicBezTo>
                  <a:pt x="41" y="148"/>
                  <a:pt x="78" y="131"/>
                  <a:pt x="105" y="105"/>
                </a:cubicBezTo>
                <a:cubicBezTo>
                  <a:pt x="132" y="78"/>
                  <a:pt x="149" y="41"/>
                  <a:pt x="149" y="0"/>
                </a:cubicBezTo>
                <a:cubicBezTo>
                  <a:pt x="242" y="0"/>
                  <a:pt x="242" y="0"/>
                  <a:pt x="242" y="0"/>
                </a:cubicBezTo>
                <a:cubicBezTo>
                  <a:pt x="242" y="67"/>
                  <a:pt x="215" y="127"/>
                  <a:pt x="171" y="171"/>
                </a:cubicBezTo>
                <a:cubicBezTo>
                  <a:pt x="127" y="215"/>
                  <a:pt x="67" y="242"/>
                  <a:pt x="0" y="242"/>
                </a:cubicBezTo>
                <a:lnTo>
                  <a:pt x="0" y="148"/>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10" name="Freeform 14"/>
          <p:cNvSpPr/>
          <p:nvPr/>
        </p:nvSpPr>
        <p:spPr bwMode="auto">
          <a:xfrm>
            <a:off x="3678343" y="3391708"/>
            <a:ext cx="821363" cy="821971"/>
          </a:xfrm>
          <a:custGeom>
            <a:avLst/>
            <a:gdLst>
              <a:gd name="T0" fmla="*/ 241 w 241"/>
              <a:gd name="T1" fmla="*/ 242 h 242"/>
              <a:gd name="T2" fmla="*/ 71 w 241"/>
              <a:gd name="T3" fmla="*/ 171 h 242"/>
              <a:gd name="T4" fmla="*/ 0 w 241"/>
              <a:gd name="T5" fmla="*/ 0 h 242"/>
              <a:gd name="T6" fmla="*/ 93 w 241"/>
              <a:gd name="T7" fmla="*/ 0 h 242"/>
              <a:gd name="T8" fmla="*/ 137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5" y="242"/>
                  <a:pt x="114" y="215"/>
                  <a:pt x="71" y="171"/>
                </a:cubicBezTo>
                <a:cubicBezTo>
                  <a:pt x="27" y="127"/>
                  <a:pt x="0" y="67"/>
                  <a:pt x="0" y="0"/>
                </a:cubicBezTo>
                <a:cubicBezTo>
                  <a:pt x="93" y="0"/>
                  <a:pt x="93" y="0"/>
                  <a:pt x="93" y="0"/>
                </a:cubicBezTo>
                <a:cubicBezTo>
                  <a:pt x="93" y="41"/>
                  <a:pt x="110" y="78"/>
                  <a:pt x="137" y="105"/>
                </a:cubicBezTo>
                <a:cubicBezTo>
                  <a:pt x="163" y="131"/>
                  <a:pt x="200" y="148"/>
                  <a:pt x="241" y="148"/>
                </a:cubicBezTo>
                <a:lnTo>
                  <a:pt x="241" y="242"/>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11" name="Freeform 15"/>
          <p:cNvSpPr/>
          <p:nvPr/>
        </p:nvSpPr>
        <p:spPr bwMode="auto">
          <a:xfrm>
            <a:off x="3173112" y="2571173"/>
            <a:ext cx="821363" cy="820535"/>
          </a:xfrm>
          <a:custGeom>
            <a:avLst/>
            <a:gdLst>
              <a:gd name="T0" fmla="*/ 0 w 241"/>
              <a:gd name="T1" fmla="*/ 0 h 242"/>
              <a:gd name="T2" fmla="*/ 170 w 241"/>
              <a:gd name="T3" fmla="*/ 71 h 242"/>
              <a:gd name="T4" fmla="*/ 241 w 241"/>
              <a:gd name="T5" fmla="*/ 242 h 242"/>
              <a:gd name="T6" fmla="*/ 148 w 241"/>
              <a:gd name="T7" fmla="*/ 242 h 242"/>
              <a:gd name="T8" fmla="*/ 104 w 241"/>
              <a:gd name="T9" fmla="*/ 137 h 242"/>
              <a:gd name="T10" fmla="*/ 0 w 241"/>
              <a:gd name="T11" fmla="*/ 94 h 242"/>
              <a:gd name="T12" fmla="*/ 0 w 241"/>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0" y="0"/>
                </a:moveTo>
                <a:cubicBezTo>
                  <a:pt x="66" y="0"/>
                  <a:pt x="127" y="27"/>
                  <a:pt x="170" y="71"/>
                </a:cubicBezTo>
                <a:cubicBezTo>
                  <a:pt x="214" y="115"/>
                  <a:pt x="241" y="175"/>
                  <a:pt x="241" y="242"/>
                </a:cubicBezTo>
                <a:cubicBezTo>
                  <a:pt x="148" y="242"/>
                  <a:pt x="148" y="242"/>
                  <a:pt x="148" y="242"/>
                </a:cubicBezTo>
                <a:cubicBezTo>
                  <a:pt x="148" y="201"/>
                  <a:pt x="131" y="164"/>
                  <a:pt x="104" y="137"/>
                </a:cubicBezTo>
                <a:cubicBezTo>
                  <a:pt x="78" y="110"/>
                  <a:pt x="40" y="94"/>
                  <a:pt x="0" y="94"/>
                </a:cubicBezTo>
                <a:lnTo>
                  <a:pt x="0" y="0"/>
                </a:lnTo>
                <a:close/>
              </a:path>
            </a:pathLst>
          </a:cu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12" name="Freeform 16"/>
          <p:cNvSpPr/>
          <p:nvPr/>
        </p:nvSpPr>
        <p:spPr bwMode="auto">
          <a:xfrm>
            <a:off x="2347420" y="2571173"/>
            <a:ext cx="825693" cy="820535"/>
          </a:xfrm>
          <a:custGeom>
            <a:avLst/>
            <a:gdLst>
              <a:gd name="T0" fmla="*/ 242 w 242"/>
              <a:gd name="T1" fmla="*/ 94 h 242"/>
              <a:gd name="T2" fmla="*/ 137 w 242"/>
              <a:gd name="T3" fmla="*/ 137 h 242"/>
              <a:gd name="T4" fmla="*/ 93 w 242"/>
              <a:gd name="T5" fmla="*/ 242 h 242"/>
              <a:gd name="T6" fmla="*/ 0 w 242"/>
              <a:gd name="T7" fmla="*/ 242 h 242"/>
              <a:gd name="T8" fmla="*/ 71 w 242"/>
              <a:gd name="T9" fmla="*/ 71 h 242"/>
              <a:gd name="T10" fmla="*/ 242 w 242"/>
              <a:gd name="T11" fmla="*/ 0 h 242"/>
              <a:gd name="T12" fmla="*/ 242 w 242"/>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242" y="94"/>
                </a:moveTo>
                <a:cubicBezTo>
                  <a:pt x="201" y="94"/>
                  <a:pt x="164" y="110"/>
                  <a:pt x="137" y="137"/>
                </a:cubicBezTo>
                <a:cubicBezTo>
                  <a:pt x="110" y="164"/>
                  <a:pt x="93" y="201"/>
                  <a:pt x="93" y="242"/>
                </a:cubicBezTo>
                <a:cubicBezTo>
                  <a:pt x="0" y="242"/>
                  <a:pt x="0" y="242"/>
                  <a:pt x="0" y="242"/>
                </a:cubicBezTo>
                <a:cubicBezTo>
                  <a:pt x="0" y="175"/>
                  <a:pt x="27" y="115"/>
                  <a:pt x="71" y="71"/>
                </a:cubicBezTo>
                <a:cubicBezTo>
                  <a:pt x="114" y="27"/>
                  <a:pt x="175" y="0"/>
                  <a:pt x="242" y="0"/>
                </a:cubicBezTo>
                <a:lnTo>
                  <a:pt x="242" y="94"/>
                </a:lnTo>
                <a:close/>
              </a:path>
            </a:pathLst>
          </a:custGeom>
          <a:solidFill>
            <a:srgbClr val="AC955C"/>
          </a:solidFill>
          <a:ln>
            <a:noFill/>
          </a:ln>
        </p:spPr>
        <p:txBody>
          <a:bodyPr vert="horz" wrap="square" lIns="67394" tIns="33697" rIns="67394" bIns="33697" numCol="1" anchor="t" anchorCtr="0" compatLnSpc="1"/>
          <a:lstStyle/>
          <a:p>
            <a:endParaRPr lang="zh-CN" altLang="en-US" dirty="0">
              <a:cs typeface="+mn-ea"/>
              <a:sym typeface="+mn-lt"/>
            </a:endParaRPr>
          </a:p>
        </p:txBody>
      </p:sp>
      <p:sp>
        <p:nvSpPr>
          <p:cNvPr id="13" name="Freeform 17"/>
          <p:cNvSpPr/>
          <p:nvPr/>
        </p:nvSpPr>
        <p:spPr bwMode="auto">
          <a:xfrm>
            <a:off x="1843631" y="3391708"/>
            <a:ext cx="821363" cy="821971"/>
          </a:xfrm>
          <a:custGeom>
            <a:avLst/>
            <a:gdLst>
              <a:gd name="T0" fmla="*/ 0 w 241"/>
              <a:gd name="T1" fmla="*/ 148 h 242"/>
              <a:gd name="T2" fmla="*/ 105 w 241"/>
              <a:gd name="T3" fmla="*/ 105 h 242"/>
              <a:gd name="T4" fmla="*/ 148 w 241"/>
              <a:gd name="T5" fmla="*/ 0 h 242"/>
              <a:gd name="T6" fmla="*/ 241 w 241"/>
              <a:gd name="T7" fmla="*/ 0 h 242"/>
              <a:gd name="T8" fmla="*/ 171 w 241"/>
              <a:gd name="T9" fmla="*/ 171 h 242"/>
              <a:gd name="T10" fmla="*/ 0 w 241"/>
              <a:gd name="T11" fmla="*/ 242 h 242"/>
              <a:gd name="T12" fmla="*/ 0 w 241"/>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0" y="148"/>
                </a:moveTo>
                <a:cubicBezTo>
                  <a:pt x="41" y="148"/>
                  <a:pt x="78" y="131"/>
                  <a:pt x="105" y="105"/>
                </a:cubicBezTo>
                <a:cubicBezTo>
                  <a:pt x="131" y="78"/>
                  <a:pt x="148" y="41"/>
                  <a:pt x="148" y="0"/>
                </a:cubicBezTo>
                <a:cubicBezTo>
                  <a:pt x="241" y="0"/>
                  <a:pt x="241" y="0"/>
                  <a:pt x="241" y="0"/>
                </a:cubicBezTo>
                <a:cubicBezTo>
                  <a:pt x="241" y="67"/>
                  <a:pt x="214" y="127"/>
                  <a:pt x="171" y="171"/>
                </a:cubicBezTo>
                <a:cubicBezTo>
                  <a:pt x="127" y="215"/>
                  <a:pt x="67" y="242"/>
                  <a:pt x="0" y="242"/>
                </a:cubicBezTo>
                <a:lnTo>
                  <a:pt x="0" y="148"/>
                </a:lnTo>
                <a:close/>
              </a:path>
            </a:pathLst>
          </a:cu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4" tIns="33697" rIns="67394" bIns="33697" rtlCol="0" anchor="ctr"/>
          <a:lstStyle/>
          <a:p>
            <a:pPr algn="ctr"/>
            <a:endParaRPr lang="zh-CN" altLang="en-US" sz="2900" b="1" dirty="0">
              <a:solidFill>
                <a:schemeClr val="bg1">
                  <a:lumMod val="85000"/>
                </a:schemeClr>
              </a:solidFill>
              <a:cs typeface="+mn-ea"/>
              <a:sym typeface="+mn-lt"/>
            </a:endParaRPr>
          </a:p>
        </p:txBody>
      </p:sp>
      <p:sp>
        <p:nvSpPr>
          <p:cNvPr id="14" name="Oval 18"/>
          <p:cNvSpPr>
            <a:spLocks noChangeArrowheads="1"/>
          </p:cNvSpPr>
          <p:nvPr/>
        </p:nvSpPr>
        <p:spPr bwMode="auto">
          <a:xfrm>
            <a:off x="5388915" y="1634241"/>
            <a:ext cx="883434" cy="879453"/>
          </a:xfrm>
          <a:prstGeom prst="ellipse">
            <a:avLst/>
          </a:prstGeom>
          <a:solidFill>
            <a:srgbClr val="CBBD99"/>
          </a:solidFill>
          <a:ln w="28575" cap="flat">
            <a:solidFill>
              <a:schemeClr val="bg1">
                <a:lumMod val="75000"/>
              </a:schemeClr>
            </a:solidFill>
            <a:prstDash val="solid"/>
            <a:miter lim="800000"/>
          </a:ln>
        </p:spPr>
        <p:txBody>
          <a:bodyPr vert="horz" wrap="square" lIns="67394" tIns="33697" rIns="67394" bIns="33697" numCol="1" anchor="ctr" anchorCtr="0" compatLnSpc="1"/>
          <a:lstStyle/>
          <a:p>
            <a:pPr algn="ctr"/>
            <a:r>
              <a:rPr lang="en-US" altLang="zh-CN" b="1" dirty="0">
                <a:cs typeface="+mn-ea"/>
                <a:sym typeface="+mn-lt"/>
              </a:rPr>
              <a:t>2025</a:t>
            </a:r>
            <a:endParaRPr lang="zh-CN" altLang="en-US" b="1" dirty="0">
              <a:cs typeface="+mn-ea"/>
              <a:sym typeface="+mn-lt"/>
            </a:endParaRPr>
          </a:p>
        </p:txBody>
      </p:sp>
      <p:sp>
        <p:nvSpPr>
          <p:cNvPr id="15" name="Oval 19"/>
          <p:cNvSpPr>
            <a:spLocks noChangeArrowheads="1"/>
          </p:cNvSpPr>
          <p:nvPr/>
        </p:nvSpPr>
        <p:spPr bwMode="auto">
          <a:xfrm>
            <a:off x="4059434" y="1634241"/>
            <a:ext cx="883434" cy="879453"/>
          </a:xfrm>
          <a:prstGeom prst="ellipse">
            <a:avLst/>
          </a:prstGeom>
          <a:solidFill>
            <a:srgbClr val="CBBD99"/>
          </a:solidFill>
          <a:ln w="28575" cap="flat">
            <a:solidFill>
              <a:schemeClr val="bg1">
                <a:lumMod val="75000"/>
              </a:schemeClr>
            </a:solidFill>
            <a:prstDash val="solid"/>
            <a:miter lim="800000"/>
          </a:ln>
        </p:spPr>
        <p:txBody>
          <a:bodyPr vert="horz" wrap="square" lIns="67394" tIns="33697" rIns="67394" bIns="33697" numCol="1" anchor="ctr" anchorCtr="0" compatLnSpc="1"/>
          <a:lstStyle/>
          <a:p>
            <a:pPr algn="ctr"/>
            <a:r>
              <a:rPr lang="en-US" altLang="zh-CN" b="1" dirty="0">
                <a:cs typeface="+mn-ea"/>
                <a:sym typeface="+mn-lt"/>
              </a:rPr>
              <a:t>2026</a:t>
            </a:r>
            <a:endParaRPr lang="zh-CN" altLang="en-US" b="1" dirty="0">
              <a:cs typeface="+mn-ea"/>
              <a:sym typeface="+mn-lt"/>
            </a:endParaRPr>
          </a:p>
        </p:txBody>
      </p:sp>
      <p:sp>
        <p:nvSpPr>
          <p:cNvPr id="16" name="Oval 20"/>
          <p:cNvSpPr>
            <a:spLocks noChangeArrowheads="1"/>
          </p:cNvSpPr>
          <p:nvPr/>
        </p:nvSpPr>
        <p:spPr bwMode="auto">
          <a:xfrm>
            <a:off x="4059434" y="2950545"/>
            <a:ext cx="883434" cy="879453"/>
          </a:xfrm>
          <a:prstGeom prst="ellipse">
            <a:avLst/>
          </a:prstGeom>
          <a:solidFill>
            <a:srgbClr val="CBBD99"/>
          </a:solidFill>
          <a:ln w="28575" cap="flat">
            <a:solidFill>
              <a:schemeClr val="bg1">
                <a:lumMod val="75000"/>
              </a:schemeClr>
            </a:solidFill>
            <a:prstDash val="solid"/>
            <a:miter lim="800000"/>
          </a:ln>
        </p:spPr>
        <p:txBody>
          <a:bodyPr vert="horz" wrap="square" lIns="67394" tIns="33697" rIns="67394" bIns="33697" numCol="1" anchor="ctr" anchorCtr="0" compatLnSpc="1"/>
          <a:lstStyle/>
          <a:p>
            <a:pPr algn="ctr"/>
            <a:r>
              <a:rPr lang="en-US" altLang="zh-CN" b="1" dirty="0">
                <a:cs typeface="+mn-ea"/>
                <a:sym typeface="+mn-lt"/>
              </a:rPr>
              <a:t>2027</a:t>
            </a:r>
            <a:endParaRPr lang="zh-CN" altLang="en-US" b="1" dirty="0">
              <a:cs typeface="+mn-ea"/>
              <a:sym typeface="+mn-lt"/>
            </a:endParaRPr>
          </a:p>
        </p:txBody>
      </p:sp>
      <p:sp>
        <p:nvSpPr>
          <p:cNvPr id="17" name="Oval 21"/>
          <p:cNvSpPr>
            <a:spLocks noChangeArrowheads="1"/>
          </p:cNvSpPr>
          <p:nvPr/>
        </p:nvSpPr>
        <p:spPr bwMode="auto">
          <a:xfrm>
            <a:off x="2729952" y="2950545"/>
            <a:ext cx="883434" cy="879453"/>
          </a:xfrm>
          <a:prstGeom prst="ellipse">
            <a:avLst/>
          </a:prstGeom>
          <a:solidFill>
            <a:srgbClr val="CBBD99"/>
          </a:solidFill>
          <a:ln w="28575" cap="flat">
            <a:solidFill>
              <a:schemeClr val="bg1">
                <a:lumMod val="75000"/>
              </a:schemeClr>
            </a:solidFill>
            <a:prstDash val="solid"/>
            <a:miter lim="800000"/>
          </a:ln>
        </p:spPr>
        <p:txBody>
          <a:bodyPr vert="horz" wrap="square" lIns="67394" tIns="33697" rIns="67394" bIns="33697" numCol="1" anchor="ctr" anchorCtr="0" compatLnSpc="1"/>
          <a:lstStyle/>
          <a:p>
            <a:pPr algn="ctr"/>
            <a:r>
              <a:rPr lang="en-US" altLang="zh-CN" b="1" dirty="0">
                <a:cs typeface="+mn-ea"/>
                <a:sym typeface="+mn-lt"/>
              </a:rPr>
              <a:t>2028</a:t>
            </a:r>
            <a:endParaRPr lang="zh-CN" altLang="en-US" b="1" dirty="0">
              <a:cs typeface="+mn-ea"/>
              <a:sym typeface="+mn-lt"/>
            </a:endParaRPr>
          </a:p>
        </p:txBody>
      </p:sp>
      <p:sp>
        <p:nvSpPr>
          <p:cNvPr id="18" name="矩形 17"/>
          <p:cNvSpPr/>
          <p:nvPr/>
        </p:nvSpPr>
        <p:spPr>
          <a:xfrm>
            <a:off x="7158671" y="1247682"/>
            <a:ext cx="1841871" cy="319869"/>
          </a:xfrm>
          <a:prstGeom prst="rect">
            <a:avLst/>
          </a:prstGeom>
          <a:solidFill>
            <a:srgbClr val="AC955C"/>
          </a:solidFill>
          <a:ln>
            <a:noFill/>
          </a:ln>
        </p:spPr>
        <p:txBody>
          <a:bodyPr vert="horz" wrap="square" lIns="67394" tIns="33697" rIns="67394" bIns="33697" numCol="1" anchor="t" anchorCtr="0" compatLnSpc="1"/>
          <a:lstStyle/>
          <a:p>
            <a:endParaRPr lang="zh-CN" altLang="en-US" dirty="0">
              <a:solidFill>
                <a:schemeClr val="bg1">
                  <a:lumMod val="85000"/>
                </a:schemeClr>
              </a:solidFill>
              <a:cs typeface="+mn-ea"/>
              <a:sym typeface="+mn-lt"/>
            </a:endParaRPr>
          </a:p>
        </p:txBody>
      </p:sp>
      <p:sp>
        <p:nvSpPr>
          <p:cNvPr id="19" name="矩形 18"/>
          <p:cNvSpPr/>
          <p:nvPr/>
        </p:nvSpPr>
        <p:spPr>
          <a:xfrm>
            <a:off x="588" y="3893810"/>
            <a:ext cx="1852586" cy="319869"/>
          </a:xfrm>
          <a:prstGeom prst="rect">
            <a:avLst/>
          </a:prstGeom>
          <a:solidFill>
            <a:srgbClr val="AC955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4" tIns="33697" rIns="67394" bIns="33697" rtlCol="0" anchor="ctr"/>
          <a:lstStyle/>
          <a:p>
            <a:pPr algn="ctr"/>
            <a:endParaRPr lang="zh-CN" altLang="en-US" sz="2900" b="1" dirty="0">
              <a:solidFill>
                <a:schemeClr val="bg1">
                  <a:lumMod val="85000"/>
                </a:schemeClr>
              </a:solidFill>
              <a:cs typeface="+mn-ea"/>
              <a:sym typeface="+mn-lt"/>
            </a:endParaRPr>
          </a:p>
        </p:txBody>
      </p:sp>
      <p:sp>
        <p:nvSpPr>
          <p:cNvPr id="20" name="TextBox 19"/>
          <p:cNvSpPr txBox="1"/>
          <p:nvPr/>
        </p:nvSpPr>
        <p:spPr>
          <a:xfrm>
            <a:off x="6733373" y="1755885"/>
            <a:ext cx="1701260" cy="376022"/>
          </a:xfrm>
          <a:prstGeom prst="rect">
            <a:avLst/>
          </a:prstGeom>
          <a:noFill/>
        </p:spPr>
        <p:txBody>
          <a:bodyPr wrap="square" lIns="67394" tIns="33697" rIns="67394" bIns="33697" rtlCol="0">
            <a:spAutoFit/>
          </a:bodyPr>
          <a:lstStyle/>
          <a:p>
            <a:pPr>
              <a:lnSpc>
                <a:spcPct val="150000"/>
              </a:lnSpc>
            </a:pPr>
            <a:r>
              <a:rPr lang="zh-CN" altLang="en-US" sz="1500" dirty="0">
                <a:solidFill>
                  <a:schemeClr val="bg1">
                    <a:lumMod val="85000"/>
                  </a:schemeClr>
                </a:solidFill>
                <a:cs typeface="+mn-ea"/>
                <a:sym typeface="+mn-lt"/>
              </a:rPr>
              <a:t>点击此处添加标题</a:t>
            </a:r>
          </a:p>
        </p:txBody>
      </p:sp>
      <p:sp>
        <p:nvSpPr>
          <p:cNvPr id="21" name="TextBox 20"/>
          <p:cNvSpPr txBox="1"/>
          <p:nvPr/>
        </p:nvSpPr>
        <p:spPr>
          <a:xfrm>
            <a:off x="6733375" y="2134674"/>
            <a:ext cx="2121069" cy="769783"/>
          </a:xfrm>
          <a:prstGeom prst="rect">
            <a:avLst/>
          </a:prstGeom>
          <a:noFill/>
        </p:spPr>
        <p:txBody>
          <a:bodyPr wrap="square" lIns="67394" tIns="33697" rIns="67394" bIns="33697" rtlCol="0">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您的内容打在这里，或者通过复制您的文本后，在此框中选择粘贴，并选择只保留文字。您的内容打在这里。</a:t>
            </a:r>
          </a:p>
        </p:txBody>
      </p:sp>
      <p:sp>
        <p:nvSpPr>
          <p:cNvPr id="22" name="TextBox 21"/>
          <p:cNvSpPr txBox="1"/>
          <p:nvPr/>
        </p:nvSpPr>
        <p:spPr>
          <a:xfrm>
            <a:off x="1865521" y="1407617"/>
            <a:ext cx="1701260" cy="376022"/>
          </a:xfrm>
          <a:prstGeom prst="rect">
            <a:avLst/>
          </a:prstGeom>
          <a:noFill/>
        </p:spPr>
        <p:txBody>
          <a:bodyPr wrap="square" lIns="67394" tIns="33697" rIns="67394" bIns="33697" rtlCol="0">
            <a:spAutoFit/>
          </a:bodyPr>
          <a:lstStyle/>
          <a:p>
            <a:pPr>
              <a:lnSpc>
                <a:spcPct val="150000"/>
              </a:lnSpc>
            </a:pPr>
            <a:r>
              <a:rPr lang="zh-CN" altLang="en-US" sz="1500" dirty="0">
                <a:solidFill>
                  <a:schemeClr val="bg1">
                    <a:lumMod val="85000"/>
                  </a:schemeClr>
                </a:solidFill>
                <a:cs typeface="+mn-ea"/>
                <a:sym typeface="+mn-lt"/>
              </a:rPr>
              <a:t>点击此处添加标题</a:t>
            </a:r>
          </a:p>
        </p:txBody>
      </p:sp>
      <p:sp>
        <p:nvSpPr>
          <p:cNvPr id="23" name="TextBox 22"/>
          <p:cNvSpPr txBox="1"/>
          <p:nvPr/>
        </p:nvSpPr>
        <p:spPr>
          <a:xfrm>
            <a:off x="1445713" y="1786406"/>
            <a:ext cx="2121069" cy="769783"/>
          </a:xfrm>
          <a:prstGeom prst="rect">
            <a:avLst/>
          </a:prstGeom>
          <a:noFill/>
        </p:spPr>
        <p:txBody>
          <a:bodyPr wrap="square" lIns="67394" tIns="33697" rIns="67394" bIns="33697" rtlCol="0">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您的内容打在这里，或者通过复制您的文本后，在此框中选择粘贴，并选择只保留文字。您的内容打在这里。</a:t>
            </a:r>
          </a:p>
        </p:txBody>
      </p:sp>
      <p:sp>
        <p:nvSpPr>
          <p:cNvPr id="24" name="TextBox 23"/>
          <p:cNvSpPr txBox="1"/>
          <p:nvPr/>
        </p:nvSpPr>
        <p:spPr>
          <a:xfrm>
            <a:off x="5443251" y="3086265"/>
            <a:ext cx="1701260" cy="376022"/>
          </a:xfrm>
          <a:prstGeom prst="rect">
            <a:avLst/>
          </a:prstGeom>
          <a:noFill/>
        </p:spPr>
        <p:txBody>
          <a:bodyPr wrap="square" lIns="67394" tIns="33697" rIns="67394" bIns="33697" rtlCol="0">
            <a:spAutoFit/>
          </a:bodyPr>
          <a:lstStyle/>
          <a:p>
            <a:pPr>
              <a:lnSpc>
                <a:spcPct val="150000"/>
              </a:lnSpc>
            </a:pPr>
            <a:r>
              <a:rPr lang="zh-CN" altLang="en-US" sz="1500" dirty="0">
                <a:solidFill>
                  <a:schemeClr val="bg1">
                    <a:lumMod val="85000"/>
                  </a:schemeClr>
                </a:solidFill>
                <a:cs typeface="+mn-ea"/>
                <a:sym typeface="+mn-lt"/>
              </a:rPr>
              <a:t>点击此处添加标题</a:t>
            </a:r>
          </a:p>
        </p:txBody>
      </p:sp>
      <p:sp>
        <p:nvSpPr>
          <p:cNvPr id="25" name="TextBox 24"/>
          <p:cNvSpPr txBox="1"/>
          <p:nvPr/>
        </p:nvSpPr>
        <p:spPr>
          <a:xfrm>
            <a:off x="5443253" y="3465055"/>
            <a:ext cx="2121069" cy="769783"/>
          </a:xfrm>
          <a:prstGeom prst="rect">
            <a:avLst/>
          </a:prstGeom>
          <a:noFill/>
        </p:spPr>
        <p:txBody>
          <a:bodyPr wrap="square" lIns="67394" tIns="33697" rIns="67394" bIns="33697" rtlCol="0">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您的内容打在这里，或者通过复制您的文本后，在此框中选择粘贴，并选择只保留文字。您的内容打在这里。</a:t>
            </a:r>
          </a:p>
        </p:txBody>
      </p:sp>
      <p:sp>
        <p:nvSpPr>
          <p:cNvPr id="26" name="TextBox 25"/>
          <p:cNvSpPr txBox="1"/>
          <p:nvPr/>
        </p:nvSpPr>
        <p:spPr>
          <a:xfrm>
            <a:off x="566492" y="2766943"/>
            <a:ext cx="1701260" cy="376022"/>
          </a:xfrm>
          <a:prstGeom prst="rect">
            <a:avLst/>
          </a:prstGeom>
          <a:noFill/>
        </p:spPr>
        <p:txBody>
          <a:bodyPr wrap="square" lIns="67394" tIns="33697" rIns="67394" bIns="33697" rtlCol="0">
            <a:spAutoFit/>
          </a:bodyPr>
          <a:lstStyle/>
          <a:p>
            <a:pPr>
              <a:lnSpc>
                <a:spcPct val="150000"/>
              </a:lnSpc>
            </a:pPr>
            <a:r>
              <a:rPr lang="zh-CN" altLang="en-US" sz="1500" dirty="0">
                <a:solidFill>
                  <a:schemeClr val="bg1">
                    <a:lumMod val="85000"/>
                  </a:schemeClr>
                </a:solidFill>
                <a:cs typeface="+mn-ea"/>
                <a:sym typeface="+mn-lt"/>
              </a:rPr>
              <a:t>点击此处添加标题</a:t>
            </a:r>
          </a:p>
        </p:txBody>
      </p:sp>
      <p:sp>
        <p:nvSpPr>
          <p:cNvPr id="27" name="TextBox 26"/>
          <p:cNvSpPr txBox="1"/>
          <p:nvPr/>
        </p:nvSpPr>
        <p:spPr>
          <a:xfrm>
            <a:off x="146684" y="3145733"/>
            <a:ext cx="2121069" cy="769783"/>
          </a:xfrm>
          <a:prstGeom prst="rect">
            <a:avLst/>
          </a:prstGeom>
          <a:noFill/>
        </p:spPr>
        <p:txBody>
          <a:bodyPr wrap="square" lIns="67394" tIns="33697" rIns="67394" bIns="33697" rtlCol="0">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您的内容打在这里，或者通过复制您的文本后，在此框中选择粘贴，并选择只保留文字。您的内容打在这里。</a:t>
            </a:r>
          </a:p>
        </p:txBody>
      </p:sp>
    </p:spTree>
  </p:cSld>
  <p:clrMapOvr>
    <a:masterClrMapping/>
  </p:clrMapOvr>
  <mc:AlternateContent xmlns:mc="http://schemas.openxmlformats.org/markup-compatibility/2006" xmlns:p14="http://schemas.microsoft.com/office/powerpoint/2010/main">
    <mc:Choice Requires="p14">
      <p:transition spd="slow" p14:dur="1250" advTm="8387">
        <p14:switch dir="r"/>
      </p:transition>
    </mc:Choice>
    <mc:Fallback xmlns="">
      <p:transition spd="slow" advTm="83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200"/>
                                        <p:tgtEl>
                                          <p:spTgt spid="1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200"/>
                                        <p:tgtEl>
                                          <p:spTgt spid="3"/>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200"/>
                                        <p:tgtEl>
                                          <p:spTgt spid="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200"/>
                                        <p:tgtEl>
                                          <p:spTgt spid="5"/>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200"/>
                                        <p:tgtEl>
                                          <p:spTgt spid="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200"/>
                                        <p:tgtEl>
                                          <p:spTgt spid="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200"/>
                                        <p:tgtEl>
                                          <p:spTgt spid="8"/>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200"/>
                                        <p:tgtEl>
                                          <p:spTgt spid="9"/>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200"/>
                                        <p:tgtEl>
                                          <p:spTgt spid="10"/>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200"/>
                                        <p:tgtEl>
                                          <p:spTgt spid="11"/>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right)">
                                      <p:cBhvr>
                                        <p:cTn id="51" dur="200"/>
                                        <p:tgtEl>
                                          <p:spTgt spid="12"/>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up)">
                                      <p:cBhvr>
                                        <p:cTn id="55" dur="200"/>
                                        <p:tgtEl>
                                          <p:spTgt spid="13"/>
                                        </p:tgtEl>
                                      </p:cBhvr>
                                    </p:animEffect>
                                  </p:childTnLst>
                                </p:cTn>
                              </p:par>
                            </p:childTnLst>
                          </p:cTn>
                        </p:par>
                        <p:par>
                          <p:cTn id="56" fill="hold">
                            <p:stCondLst>
                              <p:cond delay="6500"/>
                            </p:stCondLst>
                            <p:childTnLst>
                              <p:par>
                                <p:cTn id="57" presetID="22" presetClass="entr" presetSubtype="2"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right)">
                                      <p:cBhvr>
                                        <p:cTn id="59" dur="200"/>
                                        <p:tgtEl>
                                          <p:spTgt spid="19"/>
                                        </p:tgtEl>
                                      </p:cBhvr>
                                    </p:animEffect>
                                  </p:childTnLst>
                                </p:cTn>
                              </p:par>
                            </p:childTnLst>
                          </p:cTn>
                        </p:par>
                        <p:par>
                          <p:cTn id="60" fill="hold">
                            <p:stCondLst>
                              <p:cond delay="7000"/>
                            </p:stCondLst>
                            <p:childTnLst>
                              <p:par>
                                <p:cTn id="61" presetID="49" presetClass="entr" presetSubtype="0" decel="100000"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p:cTn id="63" dur="500" fill="hold"/>
                                        <p:tgtEl>
                                          <p:spTgt spid="14"/>
                                        </p:tgtEl>
                                        <p:attrNameLst>
                                          <p:attrName>ppt_w</p:attrName>
                                        </p:attrNameLst>
                                      </p:cBhvr>
                                      <p:tavLst>
                                        <p:tav tm="0">
                                          <p:val>
                                            <p:fltVal val="0"/>
                                          </p:val>
                                        </p:tav>
                                        <p:tav tm="100000">
                                          <p:val>
                                            <p:strVal val="#ppt_w"/>
                                          </p:val>
                                        </p:tav>
                                      </p:tavLst>
                                    </p:anim>
                                    <p:anim calcmode="lin" valueType="num">
                                      <p:cBhvr>
                                        <p:cTn id="64" dur="500" fill="hold"/>
                                        <p:tgtEl>
                                          <p:spTgt spid="14"/>
                                        </p:tgtEl>
                                        <p:attrNameLst>
                                          <p:attrName>ppt_h</p:attrName>
                                        </p:attrNameLst>
                                      </p:cBhvr>
                                      <p:tavLst>
                                        <p:tav tm="0">
                                          <p:val>
                                            <p:fltVal val="0"/>
                                          </p:val>
                                        </p:tav>
                                        <p:tav tm="100000">
                                          <p:val>
                                            <p:strVal val="#ppt_h"/>
                                          </p:val>
                                        </p:tav>
                                      </p:tavLst>
                                    </p:anim>
                                    <p:anim calcmode="lin" valueType="num">
                                      <p:cBhvr>
                                        <p:cTn id="65" dur="500" fill="hold"/>
                                        <p:tgtEl>
                                          <p:spTgt spid="14"/>
                                        </p:tgtEl>
                                        <p:attrNameLst>
                                          <p:attrName>style.rotation</p:attrName>
                                        </p:attrNameLst>
                                      </p:cBhvr>
                                      <p:tavLst>
                                        <p:tav tm="0">
                                          <p:val>
                                            <p:fltVal val="360"/>
                                          </p:val>
                                        </p:tav>
                                        <p:tav tm="100000">
                                          <p:val>
                                            <p:fltVal val="0"/>
                                          </p:val>
                                        </p:tav>
                                      </p:tavLst>
                                    </p:anim>
                                    <p:animEffect transition="in" filter="fade">
                                      <p:cBhvr>
                                        <p:cTn id="66" dur="500"/>
                                        <p:tgtEl>
                                          <p:spTgt spid="14"/>
                                        </p:tgtEl>
                                      </p:cBhvr>
                                    </p:animEffect>
                                  </p:childTnLst>
                                </p:cTn>
                              </p:par>
                            </p:childTnLst>
                          </p:cTn>
                        </p:par>
                        <p:par>
                          <p:cTn id="67" fill="hold">
                            <p:stCondLst>
                              <p:cond delay="7500"/>
                            </p:stCondLst>
                            <p:childTnLst>
                              <p:par>
                                <p:cTn id="68" presetID="12" presetClass="entr" presetSubtype="8"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p:tgtEl>
                                          <p:spTgt spid="20"/>
                                        </p:tgtEl>
                                        <p:attrNameLst>
                                          <p:attrName>ppt_x</p:attrName>
                                        </p:attrNameLst>
                                      </p:cBhvr>
                                      <p:tavLst>
                                        <p:tav tm="0">
                                          <p:val>
                                            <p:strVal val="#ppt_x-#ppt_w*1.125000"/>
                                          </p:val>
                                        </p:tav>
                                        <p:tav tm="100000">
                                          <p:val>
                                            <p:strVal val="#ppt_x"/>
                                          </p:val>
                                        </p:tav>
                                      </p:tavLst>
                                    </p:anim>
                                    <p:animEffect transition="in" filter="wipe(right)">
                                      <p:cBhvr>
                                        <p:cTn id="71" dur="500"/>
                                        <p:tgtEl>
                                          <p:spTgt spid="20"/>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p:tgtEl>
                                          <p:spTgt spid="21"/>
                                        </p:tgtEl>
                                        <p:attrNameLst>
                                          <p:attrName>ppt_x</p:attrName>
                                        </p:attrNameLst>
                                      </p:cBhvr>
                                      <p:tavLst>
                                        <p:tav tm="0">
                                          <p:val>
                                            <p:strVal val="#ppt_x-#ppt_w*1.125000"/>
                                          </p:val>
                                        </p:tav>
                                        <p:tav tm="100000">
                                          <p:val>
                                            <p:strVal val="#ppt_x"/>
                                          </p:val>
                                        </p:tav>
                                      </p:tavLst>
                                    </p:anim>
                                    <p:animEffect transition="in" filter="wipe(right)">
                                      <p:cBhvr>
                                        <p:cTn id="75" dur="500"/>
                                        <p:tgtEl>
                                          <p:spTgt spid="21"/>
                                        </p:tgtEl>
                                      </p:cBhvr>
                                    </p:animEffect>
                                  </p:childTnLst>
                                </p:cTn>
                              </p:par>
                            </p:childTnLst>
                          </p:cTn>
                        </p:par>
                        <p:par>
                          <p:cTn id="76" fill="hold">
                            <p:stCondLst>
                              <p:cond delay="8000"/>
                            </p:stCondLst>
                            <p:childTnLst>
                              <p:par>
                                <p:cTn id="77" presetID="49" presetClass="entr" presetSubtype="0"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500" fill="hold"/>
                                        <p:tgtEl>
                                          <p:spTgt spid="15"/>
                                        </p:tgtEl>
                                        <p:attrNameLst>
                                          <p:attrName>ppt_w</p:attrName>
                                        </p:attrNameLst>
                                      </p:cBhvr>
                                      <p:tavLst>
                                        <p:tav tm="0">
                                          <p:val>
                                            <p:fltVal val="0"/>
                                          </p:val>
                                        </p:tav>
                                        <p:tav tm="100000">
                                          <p:val>
                                            <p:strVal val="#ppt_w"/>
                                          </p:val>
                                        </p:tav>
                                      </p:tavLst>
                                    </p:anim>
                                    <p:anim calcmode="lin" valueType="num">
                                      <p:cBhvr>
                                        <p:cTn id="80" dur="500" fill="hold"/>
                                        <p:tgtEl>
                                          <p:spTgt spid="15"/>
                                        </p:tgtEl>
                                        <p:attrNameLst>
                                          <p:attrName>ppt_h</p:attrName>
                                        </p:attrNameLst>
                                      </p:cBhvr>
                                      <p:tavLst>
                                        <p:tav tm="0">
                                          <p:val>
                                            <p:fltVal val="0"/>
                                          </p:val>
                                        </p:tav>
                                        <p:tav tm="100000">
                                          <p:val>
                                            <p:strVal val="#ppt_h"/>
                                          </p:val>
                                        </p:tav>
                                      </p:tavLst>
                                    </p:anim>
                                    <p:anim calcmode="lin" valueType="num">
                                      <p:cBhvr>
                                        <p:cTn id="81" dur="500" fill="hold"/>
                                        <p:tgtEl>
                                          <p:spTgt spid="15"/>
                                        </p:tgtEl>
                                        <p:attrNameLst>
                                          <p:attrName>style.rotation</p:attrName>
                                        </p:attrNameLst>
                                      </p:cBhvr>
                                      <p:tavLst>
                                        <p:tav tm="0">
                                          <p:val>
                                            <p:fltVal val="360"/>
                                          </p:val>
                                        </p:tav>
                                        <p:tav tm="100000">
                                          <p:val>
                                            <p:fltVal val="0"/>
                                          </p:val>
                                        </p:tav>
                                      </p:tavLst>
                                    </p:anim>
                                    <p:animEffect transition="in" filter="fade">
                                      <p:cBhvr>
                                        <p:cTn id="82" dur="500"/>
                                        <p:tgtEl>
                                          <p:spTgt spid="15"/>
                                        </p:tgtEl>
                                      </p:cBhvr>
                                    </p:animEffect>
                                  </p:childTnLst>
                                </p:cTn>
                              </p:par>
                            </p:childTnLst>
                          </p:cTn>
                        </p:par>
                        <p:par>
                          <p:cTn id="83" fill="hold">
                            <p:stCondLst>
                              <p:cond delay="8500"/>
                            </p:stCondLst>
                            <p:childTnLst>
                              <p:par>
                                <p:cTn id="84" presetID="12" presetClass="entr" presetSubtype="2"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500"/>
                                        <p:tgtEl>
                                          <p:spTgt spid="22"/>
                                        </p:tgtEl>
                                        <p:attrNameLst>
                                          <p:attrName>ppt_x</p:attrName>
                                        </p:attrNameLst>
                                      </p:cBhvr>
                                      <p:tavLst>
                                        <p:tav tm="0">
                                          <p:val>
                                            <p:strVal val="#ppt_x+#ppt_w*1.125000"/>
                                          </p:val>
                                        </p:tav>
                                        <p:tav tm="100000">
                                          <p:val>
                                            <p:strVal val="#ppt_x"/>
                                          </p:val>
                                        </p:tav>
                                      </p:tavLst>
                                    </p:anim>
                                    <p:animEffect transition="in" filter="wipe(left)">
                                      <p:cBhvr>
                                        <p:cTn id="87" dur="500"/>
                                        <p:tgtEl>
                                          <p:spTgt spid="22"/>
                                        </p:tgtEl>
                                      </p:cBhvr>
                                    </p:animEffect>
                                  </p:childTnLst>
                                </p:cTn>
                              </p:par>
                              <p:par>
                                <p:cTn id="88" presetID="12" presetClass="entr" presetSubtype="2"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additive="base">
                                        <p:cTn id="90" dur="500"/>
                                        <p:tgtEl>
                                          <p:spTgt spid="23"/>
                                        </p:tgtEl>
                                        <p:attrNameLst>
                                          <p:attrName>ppt_x</p:attrName>
                                        </p:attrNameLst>
                                      </p:cBhvr>
                                      <p:tavLst>
                                        <p:tav tm="0">
                                          <p:val>
                                            <p:strVal val="#ppt_x+#ppt_w*1.125000"/>
                                          </p:val>
                                        </p:tav>
                                        <p:tav tm="100000">
                                          <p:val>
                                            <p:strVal val="#ppt_x"/>
                                          </p:val>
                                        </p:tav>
                                      </p:tavLst>
                                    </p:anim>
                                    <p:animEffect transition="in" filter="wipe(left)">
                                      <p:cBhvr>
                                        <p:cTn id="91" dur="500"/>
                                        <p:tgtEl>
                                          <p:spTgt spid="23"/>
                                        </p:tgtEl>
                                      </p:cBhvr>
                                    </p:animEffect>
                                  </p:childTnLst>
                                </p:cTn>
                              </p:par>
                            </p:childTnLst>
                          </p:cTn>
                        </p:par>
                        <p:par>
                          <p:cTn id="92" fill="hold">
                            <p:stCondLst>
                              <p:cond delay="9000"/>
                            </p:stCondLst>
                            <p:childTnLst>
                              <p:par>
                                <p:cTn id="93" presetID="49" presetClass="entr" presetSubtype="0" decel="10000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anim calcmode="lin" valueType="num">
                                      <p:cBhvr>
                                        <p:cTn id="97" dur="500" fill="hold"/>
                                        <p:tgtEl>
                                          <p:spTgt spid="16"/>
                                        </p:tgtEl>
                                        <p:attrNameLst>
                                          <p:attrName>style.rotation</p:attrName>
                                        </p:attrNameLst>
                                      </p:cBhvr>
                                      <p:tavLst>
                                        <p:tav tm="0">
                                          <p:val>
                                            <p:fltVal val="360"/>
                                          </p:val>
                                        </p:tav>
                                        <p:tav tm="100000">
                                          <p:val>
                                            <p:fltVal val="0"/>
                                          </p:val>
                                        </p:tav>
                                      </p:tavLst>
                                    </p:anim>
                                    <p:animEffect transition="in" filter="fade">
                                      <p:cBhvr>
                                        <p:cTn id="98" dur="500"/>
                                        <p:tgtEl>
                                          <p:spTgt spid="16"/>
                                        </p:tgtEl>
                                      </p:cBhvr>
                                    </p:animEffect>
                                  </p:childTnLst>
                                </p:cTn>
                              </p:par>
                            </p:childTnLst>
                          </p:cTn>
                        </p:par>
                        <p:par>
                          <p:cTn id="99" fill="hold">
                            <p:stCondLst>
                              <p:cond delay="9500"/>
                            </p:stCondLst>
                            <p:childTnLst>
                              <p:par>
                                <p:cTn id="100" presetID="1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 calcmode="lin" valueType="num">
                                      <p:cBhvr additive="base">
                                        <p:cTn id="102" dur="500"/>
                                        <p:tgtEl>
                                          <p:spTgt spid="24"/>
                                        </p:tgtEl>
                                        <p:attrNameLst>
                                          <p:attrName>ppt_x</p:attrName>
                                        </p:attrNameLst>
                                      </p:cBhvr>
                                      <p:tavLst>
                                        <p:tav tm="0">
                                          <p:val>
                                            <p:strVal val="#ppt_x-#ppt_w*1.125000"/>
                                          </p:val>
                                        </p:tav>
                                        <p:tav tm="100000">
                                          <p:val>
                                            <p:strVal val="#ppt_x"/>
                                          </p:val>
                                        </p:tav>
                                      </p:tavLst>
                                    </p:anim>
                                    <p:animEffect transition="in" filter="wipe(right)">
                                      <p:cBhvr>
                                        <p:cTn id="103" dur="500"/>
                                        <p:tgtEl>
                                          <p:spTgt spid="24"/>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p:tgtEl>
                                          <p:spTgt spid="25"/>
                                        </p:tgtEl>
                                        <p:attrNameLst>
                                          <p:attrName>ppt_x</p:attrName>
                                        </p:attrNameLst>
                                      </p:cBhvr>
                                      <p:tavLst>
                                        <p:tav tm="0">
                                          <p:val>
                                            <p:strVal val="#ppt_x-#ppt_w*1.125000"/>
                                          </p:val>
                                        </p:tav>
                                        <p:tav tm="100000">
                                          <p:val>
                                            <p:strVal val="#ppt_x"/>
                                          </p:val>
                                        </p:tav>
                                      </p:tavLst>
                                    </p:anim>
                                    <p:animEffect transition="in" filter="wipe(right)">
                                      <p:cBhvr>
                                        <p:cTn id="107" dur="500"/>
                                        <p:tgtEl>
                                          <p:spTgt spid="25"/>
                                        </p:tgtEl>
                                      </p:cBhvr>
                                    </p:animEffect>
                                  </p:childTnLst>
                                </p:cTn>
                              </p:par>
                            </p:childTnLst>
                          </p:cTn>
                        </p:par>
                        <p:par>
                          <p:cTn id="108" fill="hold">
                            <p:stCondLst>
                              <p:cond delay="10000"/>
                            </p:stCondLst>
                            <p:childTnLst>
                              <p:par>
                                <p:cTn id="109" presetID="49" presetClass="entr" presetSubtype="0" decel="100000"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 calcmode="lin" valueType="num">
                                      <p:cBhvr>
                                        <p:cTn id="111" dur="500" fill="hold"/>
                                        <p:tgtEl>
                                          <p:spTgt spid="17"/>
                                        </p:tgtEl>
                                        <p:attrNameLst>
                                          <p:attrName>ppt_w</p:attrName>
                                        </p:attrNameLst>
                                      </p:cBhvr>
                                      <p:tavLst>
                                        <p:tav tm="0">
                                          <p:val>
                                            <p:fltVal val="0"/>
                                          </p:val>
                                        </p:tav>
                                        <p:tav tm="100000">
                                          <p:val>
                                            <p:strVal val="#ppt_w"/>
                                          </p:val>
                                        </p:tav>
                                      </p:tavLst>
                                    </p:anim>
                                    <p:anim calcmode="lin" valueType="num">
                                      <p:cBhvr>
                                        <p:cTn id="112" dur="500" fill="hold"/>
                                        <p:tgtEl>
                                          <p:spTgt spid="17"/>
                                        </p:tgtEl>
                                        <p:attrNameLst>
                                          <p:attrName>ppt_h</p:attrName>
                                        </p:attrNameLst>
                                      </p:cBhvr>
                                      <p:tavLst>
                                        <p:tav tm="0">
                                          <p:val>
                                            <p:fltVal val="0"/>
                                          </p:val>
                                        </p:tav>
                                        <p:tav tm="100000">
                                          <p:val>
                                            <p:strVal val="#ppt_h"/>
                                          </p:val>
                                        </p:tav>
                                      </p:tavLst>
                                    </p:anim>
                                    <p:anim calcmode="lin" valueType="num">
                                      <p:cBhvr>
                                        <p:cTn id="113" dur="500" fill="hold"/>
                                        <p:tgtEl>
                                          <p:spTgt spid="17"/>
                                        </p:tgtEl>
                                        <p:attrNameLst>
                                          <p:attrName>style.rotation</p:attrName>
                                        </p:attrNameLst>
                                      </p:cBhvr>
                                      <p:tavLst>
                                        <p:tav tm="0">
                                          <p:val>
                                            <p:fltVal val="360"/>
                                          </p:val>
                                        </p:tav>
                                        <p:tav tm="100000">
                                          <p:val>
                                            <p:fltVal val="0"/>
                                          </p:val>
                                        </p:tav>
                                      </p:tavLst>
                                    </p:anim>
                                    <p:animEffect transition="in" filter="fade">
                                      <p:cBhvr>
                                        <p:cTn id="114" dur="500"/>
                                        <p:tgtEl>
                                          <p:spTgt spid="17"/>
                                        </p:tgtEl>
                                      </p:cBhvr>
                                    </p:animEffect>
                                  </p:childTnLst>
                                </p:cTn>
                              </p:par>
                            </p:childTnLst>
                          </p:cTn>
                        </p:par>
                        <p:par>
                          <p:cTn id="115" fill="hold">
                            <p:stCondLst>
                              <p:cond delay="10500"/>
                            </p:stCondLst>
                            <p:childTnLst>
                              <p:par>
                                <p:cTn id="116" presetID="12" presetClass="entr" presetSubtype="2"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p:tgtEl>
                                          <p:spTgt spid="26"/>
                                        </p:tgtEl>
                                        <p:attrNameLst>
                                          <p:attrName>ppt_x</p:attrName>
                                        </p:attrNameLst>
                                      </p:cBhvr>
                                      <p:tavLst>
                                        <p:tav tm="0">
                                          <p:val>
                                            <p:strVal val="#ppt_x+#ppt_w*1.125000"/>
                                          </p:val>
                                        </p:tav>
                                        <p:tav tm="100000">
                                          <p:val>
                                            <p:strVal val="#ppt_x"/>
                                          </p:val>
                                        </p:tav>
                                      </p:tavLst>
                                    </p:anim>
                                    <p:animEffect transition="in" filter="wipe(left)">
                                      <p:cBhvr>
                                        <p:cTn id="119" dur="500"/>
                                        <p:tgtEl>
                                          <p:spTgt spid="26"/>
                                        </p:tgtEl>
                                      </p:cBhvr>
                                    </p:animEffect>
                                  </p:childTnLst>
                                </p:cTn>
                              </p:par>
                              <p:par>
                                <p:cTn id="120" presetID="12" presetClass="entr" presetSubtype="2"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 calcmode="lin" valueType="num">
                                      <p:cBhvr additive="base">
                                        <p:cTn id="122" dur="500"/>
                                        <p:tgtEl>
                                          <p:spTgt spid="27"/>
                                        </p:tgtEl>
                                        <p:attrNameLst>
                                          <p:attrName>ppt_x</p:attrName>
                                        </p:attrNameLst>
                                      </p:cBhvr>
                                      <p:tavLst>
                                        <p:tav tm="0">
                                          <p:val>
                                            <p:strVal val="#ppt_x+#ppt_w*1.125000"/>
                                          </p:val>
                                        </p:tav>
                                        <p:tav tm="100000">
                                          <p:val>
                                            <p:strVal val="#ppt_x"/>
                                          </p:val>
                                        </p:tav>
                                      </p:tavLst>
                                    </p:anim>
                                    <p:animEffect transition="in" filter="wipe(left)">
                                      <p:cBhvr>
                                        <p:cTn id="1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1b39ba067b0f98b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9342" y="-89535"/>
            <a:ext cx="9325926" cy="5141596"/>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3924498" y="1379641"/>
            <a:ext cx="1062410" cy="1062410"/>
          </a:xfrm>
          <a:prstGeom prst="ellipse">
            <a:avLst/>
          </a:prstGeom>
          <a:noFill/>
          <a:ln>
            <a:solidFill>
              <a:srgbClr val="AC9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CBBD99"/>
                </a:solidFill>
                <a:cs typeface="+mn-ea"/>
                <a:sym typeface="+mn-lt"/>
              </a:rPr>
              <a:t>02</a:t>
            </a:r>
            <a:endParaRPr lang="zh-CN" altLang="en-US" sz="3600" dirty="0">
              <a:solidFill>
                <a:srgbClr val="CBBD99"/>
              </a:solidFill>
              <a:cs typeface="+mn-ea"/>
              <a:sym typeface="+mn-lt"/>
            </a:endParaRPr>
          </a:p>
        </p:txBody>
      </p:sp>
      <p:sp>
        <p:nvSpPr>
          <p:cNvPr id="5" name="Text Placeholder 3"/>
          <p:cNvSpPr txBox="1"/>
          <p:nvPr/>
        </p:nvSpPr>
        <p:spPr>
          <a:xfrm>
            <a:off x="3132410" y="2675785"/>
            <a:ext cx="26930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98525">
              <a:spcBef>
                <a:spcPct val="20000"/>
              </a:spcBef>
              <a:defRPr/>
            </a:pPr>
            <a:r>
              <a:rPr lang="zh-CN" altLang="en-US" sz="3200" spc="300" dirty="0">
                <a:solidFill>
                  <a:srgbClr val="CBBD99"/>
                </a:solidFill>
                <a:cs typeface="+mn-ea"/>
                <a:sym typeface="+mn-lt"/>
              </a:rPr>
              <a:t>单击添加标题</a:t>
            </a:r>
            <a:endParaRPr lang="en-US" sz="3200" spc="300" dirty="0">
              <a:solidFill>
                <a:srgbClr val="CBBD99"/>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advTm="3238">
        <p14:switch dir="r"/>
      </p:transition>
    </mc:Choice>
    <mc:Fallback xmlns="">
      <p:transition spd="slow" advTm="323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07014" y="1703958"/>
            <a:ext cx="1316075" cy="1310143"/>
            <a:chOff x="1835696" y="1738840"/>
            <a:chExt cx="1336965" cy="1336965"/>
          </a:xfrm>
          <a:solidFill>
            <a:srgbClr val="AC955C"/>
          </a:solidFill>
        </p:grpSpPr>
        <p:grpSp>
          <p:nvGrpSpPr>
            <p:cNvPr id="3" name="组合 2"/>
            <p:cNvGrpSpPr/>
            <p:nvPr/>
          </p:nvGrpSpPr>
          <p:grpSpPr>
            <a:xfrm>
              <a:off x="1835696" y="1738840"/>
              <a:ext cx="1336965" cy="1336965"/>
              <a:chOff x="966782" y="1738840"/>
              <a:chExt cx="1336965" cy="1336965"/>
            </a:xfrm>
            <a:grpFill/>
          </p:grpSpPr>
          <p:sp>
            <p:nvSpPr>
              <p:cNvPr id="5" name="矩形 4"/>
              <p:cNvSpPr/>
              <p:nvPr/>
            </p:nvSpPr>
            <p:spPr>
              <a:xfrm>
                <a:off x="966782" y="1738840"/>
                <a:ext cx="1336965" cy="13369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mn-ea"/>
                  <a:sym typeface="+mn-lt"/>
                </a:endParaRPr>
              </a:p>
            </p:txBody>
          </p:sp>
          <p:sp>
            <p:nvSpPr>
              <p:cNvPr id="6" name="矩形 5"/>
              <p:cNvSpPr/>
              <p:nvPr/>
            </p:nvSpPr>
            <p:spPr>
              <a:xfrm>
                <a:off x="1943708" y="2715766"/>
                <a:ext cx="360039" cy="360039"/>
              </a:xfrm>
              <a:prstGeom prst="rect">
                <a:avLst/>
              </a:prstGeom>
              <a:gr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cs typeface="+mn-ea"/>
                    <a:sym typeface="+mn-lt"/>
                  </a:rPr>
                  <a:t>S</a:t>
                </a:r>
                <a:endParaRPr lang="zh-CN" altLang="en-US" sz="2000" b="1" dirty="0">
                  <a:solidFill>
                    <a:schemeClr val="bg1"/>
                  </a:solidFill>
                  <a:cs typeface="+mn-ea"/>
                  <a:sym typeface="+mn-lt"/>
                </a:endParaRPr>
              </a:p>
            </p:txBody>
          </p:sp>
        </p:grpSp>
        <p:sp>
          <p:nvSpPr>
            <p:cNvPr id="4" name="矩形 3"/>
            <p:cNvSpPr/>
            <p:nvPr/>
          </p:nvSpPr>
          <p:spPr>
            <a:xfrm>
              <a:off x="2108175" y="2276517"/>
              <a:ext cx="808037" cy="282670"/>
            </a:xfrm>
            <a:prstGeom prst="rect">
              <a:avLst/>
            </a:prstGeom>
            <a:grpFill/>
          </p:spPr>
          <p:txBody>
            <a:bodyPr wrap="none">
              <a:spAutoFit/>
            </a:bodyPr>
            <a:lstStyle/>
            <a:p>
              <a:pPr algn="ctr"/>
              <a:r>
                <a:rPr lang="en-US" altLang="zh-CN" sz="1200" b="1" dirty="0">
                  <a:solidFill>
                    <a:schemeClr val="bg1"/>
                  </a:solidFill>
                  <a:cs typeface="+mn-ea"/>
                  <a:sym typeface="+mn-lt"/>
                </a:rPr>
                <a:t>Strengths</a:t>
              </a:r>
            </a:p>
          </p:txBody>
        </p:sp>
      </p:grpSp>
      <p:grpSp>
        <p:nvGrpSpPr>
          <p:cNvPr id="7" name="组合 6"/>
          <p:cNvGrpSpPr/>
          <p:nvPr/>
        </p:nvGrpSpPr>
        <p:grpSpPr>
          <a:xfrm>
            <a:off x="3335739" y="1703958"/>
            <a:ext cx="1316075" cy="1310143"/>
            <a:chOff x="3388686" y="1738840"/>
            <a:chExt cx="1336965" cy="1336965"/>
          </a:xfrm>
          <a:solidFill>
            <a:srgbClr val="CBBD99"/>
          </a:solidFill>
        </p:grpSpPr>
        <p:grpSp>
          <p:nvGrpSpPr>
            <p:cNvPr id="8" name="组合 7"/>
            <p:cNvGrpSpPr/>
            <p:nvPr/>
          </p:nvGrpSpPr>
          <p:grpSpPr>
            <a:xfrm>
              <a:off x="3388686" y="1738840"/>
              <a:ext cx="1336965" cy="1336965"/>
              <a:chOff x="966782" y="1738840"/>
              <a:chExt cx="1336965" cy="1336965"/>
            </a:xfrm>
            <a:grpFill/>
          </p:grpSpPr>
          <p:sp>
            <p:nvSpPr>
              <p:cNvPr id="10" name="矩形 9"/>
              <p:cNvSpPr/>
              <p:nvPr/>
            </p:nvSpPr>
            <p:spPr>
              <a:xfrm>
                <a:off x="966782" y="1738840"/>
                <a:ext cx="1336965" cy="13369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mn-ea"/>
                  <a:sym typeface="+mn-lt"/>
                </a:endParaRPr>
              </a:p>
            </p:txBody>
          </p:sp>
          <p:sp>
            <p:nvSpPr>
              <p:cNvPr id="11" name="矩形 10"/>
              <p:cNvSpPr/>
              <p:nvPr/>
            </p:nvSpPr>
            <p:spPr>
              <a:xfrm>
                <a:off x="966782" y="2715766"/>
                <a:ext cx="360039" cy="360039"/>
              </a:xfrm>
              <a:prstGeom prst="rect">
                <a:avLst/>
              </a:prstGeom>
              <a:gr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cs typeface="+mn-ea"/>
                    <a:sym typeface="+mn-lt"/>
                  </a:rPr>
                  <a:t>W</a:t>
                </a:r>
                <a:endParaRPr lang="zh-CN" altLang="en-US" sz="2000" b="1" dirty="0">
                  <a:solidFill>
                    <a:schemeClr val="bg1"/>
                  </a:solidFill>
                  <a:cs typeface="+mn-ea"/>
                  <a:sym typeface="+mn-lt"/>
                </a:endParaRPr>
              </a:p>
            </p:txBody>
          </p:sp>
        </p:grpSp>
        <p:sp>
          <p:nvSpPr>
            <p:cNvPr id="9" name="矩形 8"/>
            <p:cNvSpPr/>
            <p:nvPr/>
          </p:nvSpPr>
          <p:spPr>
            <a:xfrm>
              <a:off x="3566707" y="2276517"/>
              <a:ext cx="998563" cy="282670"/>
            </a:xfrm>
            <a:prstGeom prst="rect">
              <a:avLst/>
            </a:prstGeom>
            <a:grpFill/>
          </p:spPr>
          <p:txBody>
            <a:bodyPr wrap="none">
              <a:spAutoFit/>
            </a:bodyPr>
            <a:lstStyle/>
            <a:p>
              <a:pPr algn="ctr"/>
              <a:r>
                <a:rPr lang="en-US" altLang="zh-CN" sz="1200" b="1" dirty="0">
                  <a:solidFill>
                    <a:schemeClr val="bg1"/>
                  </a:solidFill>
                  <a:cs typeface="+mn-ea"/>
                  <a:sym typeface="+mn-lt"/>
                </a:rPr>
                <a:t>Weaknesses</a:t>
              </a:r>
            </a:p>
          </p:txBody>
        </p:sp>
      </p:grpSp>
      <p:grpSp>
        <p:nvGrpSpPr>
          <p:cNvPr id="12" name="组合 11"/>
          <p:cNvGrpSpPr/>
          <p:nvPr/>
        </p:nvGrpSpPr>
        <p:grpSpPr>
          <a:xfrm>
            <a:off x="1807014" y="3119946"/>
            <a:ext cx="1316075" cy="1310143"/>
            <a:chOff x="1835696" y="3183818"/>
            <a:chExt cx="1336965" cy="1336965"/>
          </a:xfrm>
          <a:solidFill>
            <a:srgbClr val="CBBD99"/>
          </a:solidFill>
        </p:grpSpPr>
        <p:grpSp>
          <p:nvGrpSpPr>
            <p:cNvPr id="13" name="组合 12"/>
            <p:cNvGrpSpPr/>
            <p:nvPr/>
          </p:nvGrpSpPr>
          <p:grpSpPr>
            <a:xfrm>
              <a:off x="1835696" y="3183818"/>
              <a:ext cx="1336965" cy="1336965"/>
              <a:chOff x="966782" y="1738840"/>
              <a:chExt cx="1336965" cy="1336965"/>
            </a:xfrm>
            <a:grpFill/>
          </p:grpSpPr>
          <p:sp>
            <p:nvSpPr>
              <p:cNvPr id="15" name="矩形 14"/>
              <p:cNvSpPr/>
              <p:nvPr/>
            </p:nvSpPr>
            <p:spPr>
              <a:xfrm>
                <a:off x="966782" y="1738840"/>
                <a:ext cx="1336965" cy="13369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mn-ea"/>
                  <a:sym typeface="+mn-lt"/>
                </a:endParaRPr>
              </a:p>
            </p:txBody>
          </p:sp>
          <p:sp>
            <p:nvSpPr>
              <p:cNvPr id="16" name="矩形 15"/>
              <p:cNvSpPr/>
              <p:nvPr/>
            </p:nvSpPr>
            <p:spPr>
              <a:xfrm>
                <a:off x="1943708" y="1738840"/>
                <a:ext cx="360039" cy="360039"/>
              </a:xfrm>
              <a:prstGeom prst="rect">
                <a:avLst/>
              </a:prstGeom>
              <a:gr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cs typeface="+mn-ea"/>
                    <a:sym typeface="+mn-lt"/>
                  </a:rPr>
                  <a:t>O</a:t>
                </a:r>
                <a:endParaRPr lang="zh-CN" altLang="en-US" sz="2000" b="1" dirty="0">
                  <a:solidFill>
                    <a:schemeClr val="bg1"/>
                  </a:solidFill>
                  <a:cs typeface="+mn-ea"/>
                  <a:sym typeface="+mn-lt"/>
                </a:endParaRPr>
              </a:p>
            </p:txBody>
          </p:sp>
        </p:grpSp>
        <p:sp>
          <p:nvSpPr>
            <p:cNvPr id="14" name="矩形 13"/>
            <p:cNvSpPr/>
            <p:nvPr/>
          </p:nvSpPr>
          <p:spPr>
            <a:xfrm>
              <a:off x="1999200" y="3721495"/>
              <a:ext cx="1009963" cy="282670"/>
            </a:xfrm>
            <a:prstGeom prst="rect">
              <a:avLst/>
            </a:prstGeom>
            <a:grpFill/>
          </p:spPr>
          <p:txBody>
            <a:bodyPr wrap="none">
              <a:spAutoFit/>
            </a:bodyPr>
            <a:lstStyle/>
            <a:p>
              <a:pPr algn="ctr"/>
              <a:r>
                <a:rPr lang="en-US" altLang="zh-CN" sz="1200" b="1" dirty="0">
                  <a:solidFill>
                    <a:schemeClr val="bg1"/>
                  </a:solidFill>
                  <a:cs typeface="+mn-ea"/>
                  <a:sym typeface="+mn-lt"/>
                </a:rPr>
                <a:t>opportunities</a:t>
              </a:r>
            </a:p>
          </p:txBody>
        </p:sp>
      </p:grpSp>
      <p:grpSp>
        <p:nvGrpSpPr>
          <p:cNvPr id="17" name="组合 16"/>
          <p:cNvGrpSpPr/>
          <p:nvPr/>
        </p:nvGrpSpPr>
        <p:grpSpPr>
          <a:xfrm>
            <a:off x="3335738" y="3119946"/>
            <a:ext cx="1316075" cy="1310143"/>
            <a:chOff x="3388686" y="3183818"/>
            <a:chExt cx="1336965" cy="1336965"/>
          </a:xfrm>
          <a:solidFill>
            <a:srgbClr val="AC955C"/>
          </a:solidFill>
        </p:grpSpPr>
        <p:grpSp>
          <p:nvGrpSpPr>
            <p:cNvPr id="18" name="组合 17"/>
            <p:cNvGrpSpPr/>
            <p:nvPr/>
          </p:nvGrpSpPr>
          <p:grpSpPr>
            <a:xfrm>
              <a:off x="3388686" y="3183818"/>
              <a:ext cx="1336965" cy="1336965"/>
              <a:chOff x="966782" y="1738840"/>
              <a:chExt cx="1336965" cy="1336965"/>
            </a:xfrm>
            <a:grpFill/>
          </p:grpSpPr>
          <p:sp>
            <p:nvSpPr>
              <p:cNvPr id="20" name="矩形 19"/>
              <p:cNvSpPr/>
              <p:nvPr/>
            </p:nvSpPr>
            <p:spPr>
              <a:xfrm>
                <a:off x="966782" y="1738840"/>
                <a:ext cx="1336965" cy="13369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mn-ea"/>
                  <a:sym typeface="+mn-lt"/>
                </a:endParaRPr>
              </a:p>
            </p:txBody>
          </p:sp>
          <p:sp>
            <p:nvSpPr>
              <p:cNvPr id="21" name="矩形 20"/>
              <p:cNvSpPr/>
              <p:nvPr/>
            </p:nvSpPr>
            <p:spPr>
              <a:xfrm>
                <a:off x="966782" y="1738840"/>
                <a:ext cx="360039" cy="360039"/>
              </a:xfrm>
              <a:prstGeom prst="rect">
                <a:avLst/>
              </a:prstGeom>
              <a:gr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cs typeface="+mn-ea"/>
                    <a:sym typeface="+mn-lt"/>
                  </a:rPr>
                  <a:t>T</a:t>
                </a:r>
                <a:endParaRPr lang="zh-CN" altLang="en-US" sz="2000" b="1" dirty="0">
                  <a:solidFill>
                    <a:schemeClr val="bg1"/>
                  </a:solidFill>
                  <a:cs typeface="+mn-ea"/>
                  <a:sym typeface="+mn-lt"/>
                </a:endParaRPr>
              </a:p>
            </p:txBody>
          </p:sp>
        </p:grpSp>
        <p:sp>
          <p:nvSpPr>
            <p:cNvPr id="19" name="矩形 18"/>
            <p:cNvSpPr/>
            <p:nvPr/>
          </p:nvSpPr>
          <p:spPr>
            <a:xfrm>
              <a:off x="3735387" y="3721495"/>
              <a:ext cx="643563" cy="282670"/>
            </a:xfrm>
            <a:prstGeom prst="rect">
              <a:avLst/>
            </a:prstGeom>
            <a:grpFill/>
          </p:spPr>
          <p:txBody>
            <a:bodyPr wrap="none">
              <a:spAutoFit/>
            </a:bodyPr>
            <a:lstStyle/>
            <a:p>
              <a:pPr algn="ctr"/>
              <a:r>
                <a:rPr lang="en-US" altLang="zh-CN" sz="1200" b="1" dirty="0">
                  <a:solidFill>
                    <a:schemeClr val="bg1"/>
                  </a:solidFill>
                  <a:cs typeface="+mn-ea"/>
                  <a:sym typeface="+mn-lt"/>
                </a:rPr>
                <a:t>threats</a:t>
              </a:r>
            </a:p>
          </p:txBody>
        </p:sp>
      </p:grpSp>
      <p:sp>
        <p:nvSpPr>
          <p:cNvPr id="22" name="矩形 21"/>
          <p:cNvSpPr/>
          <p:nvPr/>
        </p:nvSpPr>
        <p:spPr>
          <a:xfrm>
            <a:off x="2069989" y="1316687"/>
            <a:ext cx="790129" cy="314273"/>
          </a:xfrm>
          <a:prstGeom prst="rect">
            <a:avLst/>
          </a:prstGeom>
        </p:spPr>
        <p:txBody>
          <a:bodyPr wrap="none" lIns="67394" tIns="33697" rIns="67394" bIns="33697">
            <a:spAutoFit/>
          </a:bodyPr>
          <a:lstStyle/>
          <a:p>
            <a:pPr algn="ctr"/>
            <a:r>
              <a:rPr lang="en-US" altLang="zh-CN" b="1" dirty="0">
                <a:solidFill>
                  <a:schemeClr val="bg1">
                    <a:lumMod val="85000"/>
                  </a:schemeClr>
                </a:solidFill>
                <a:cs typeface="+mn-ea"/>
                <a:sym typeface="+mn-lt"/>
              </a:rPr>
              <a:t>positive</a:t>
            </a:r>
          </a:p>
        </p:txBody>
      </p:sp>
      <p:sp>
        <p:nvSpPr>
          <p:cNvPr id="23" name="矩形 22"/>
          <p:cNvSpPr/>
          <p:nvPr/>
        </p:nvSpPr>
        <p:spPr>
          <a:xfrm>
            <a:off x="3556231" y="1266968"/>
            <a:ext cx="875089" cy="314273"/>
          </a:xfrm>
          <a:prstGeom prst="rect">
            <a:avLst/>
          </a:prstGeom>
        </p:spPr>
        <p:txBody>
          <a:bodyPr wrap="none" lIns="67394" tIns="33697" rIns="67394" bIns="33697">
            <a:spAutoFit/>
          </a:bodyPr>
          <a:lstStyle/>
          <a:p>
            <a:pPr algn="ctr"/>
            <a:r>
              <a:rPr lang="en-US" altLang="zh-CN" b="1" dirty="0">
                <a:solidFill>
                  <a:schemeClr val="bg1">
                    <a:lumMod val="85000"/>
                  </a:schemeClr>
                </a:solidFill>
                <a:cs typeface="+mn-ea"/>
                <a:sym typeface="+mn-lt"/>
              </a:rPr>
              <a:t>negative</a:t>
            </a:r>
          </a:p>
        </p:txBody>
      </p:sp>
      <p:sp>
        <p:nvSpPr>
          <p:cNvPr id="24" name="矩形 23"/>
          <p:cNvSpPr/>
          <p:nvPr/>
        </p:nvSpPr>
        <p:spPr>
          <a:xfrm>
            <a:off x="937869" y="2230847"/>
            <a:ext cx="734025" cy="314273"/>
          </a:xfrm>
          <a:prstGeom prst="rect">
            <a:avLst/>
          </a:prstGeom>
        </p:spPr>
        <p:txBody>
          <a:bodyPr wrap="none" lIns="67394" tIns="33697" rIns="67394" bIns="33697">
            <a:spAutoFit/>
          </a:bodyPr>
          <a:lstStyle/>
          <a:p>
            <a:pPr algn="ctr"/>
            <a:r>
              <a:rPr lang="en-US" altLang="zh-CN" b="1" dirty="0">
                <a:solidFill>
                  <a:schemeClr val="bg1">
                    <a:lumMod val="85000"/>
                  </a:schemeClr>
                </a:solidFill>
                <a:cs typeface="+mn-ea"/>
                <a:sym typeface="+mn-lt"/>
              </a:rPr>
              <a:t>internal</a:t>
            </a:r>
          </a:p>
        </p:txBody>
      </p:sp>
      <p:sp>
        <p:nvSpPr>
          <p:cNvPr id="25" name="矩形 24"/>
          <p:cNvSpPr/>
          <p:nvPr/>
        </p:nvSpPr>
        <p:spPr>
          <a:xfrm>
            <a:off x="915893" y="3646837"/>
            <a:ext cx="820586" cy="314273"/>
          </a:xfrm>
          <a:prstGeom prst="rect">
            <a:avLst/>
          </a:prstGeom>
        </p:spPr>
        <p:txBody>
          <a:bodyPr wrap="none" lIns="67394" tIns="33697" rIns="67394" bIns="33697">
            <a:spAutoFit/>
          </a:bodyPr>
          <a:lstStyle/>
          <a:p>
            <a:pPr algn="ctr"/>
            <a:r>
              <a:rPr lang="en-US" altLang="zh-CN" b="1" dirty="0">
                <a:solidFill>
                  <a:schemeClr val="bg1">
                    <a:lumMod val="85000"/>
                  </a:schemeClr>
                </a:solidFill>
                <a:cs typeface="+mn-ea"/>
                <a:sym typeface="+mn-lt"/>
              </a:rPr>
              <a:t>external</a:t>
            </a:r>
          </a:p>
        </p:txBody>
      </p:sp>
      <p:grpSp>
        <p:nvGrpSpPr>
          <p:cNvPr id="26" name="组合 25"/>
          <p:cNvGrpSpPr/>
          <p:nvPr/>
        </p:nvGrpSpPr>
        <p:grpSpPr>
          <a:xfrm>
            <a:off x="5209392" y="1637802"/>
            <a:ext cx="3154288" cy="634600"/>
            <a:chOff x="503238" y="2836720"/>
            <a:chExt cx="3204356" cy="647592"/>
          </a:xfrm>
        </p:grpSpPr>
        <p:sp>
          <p:nvSpPr>
            <p:cNvPr id="27" name="矩形 26"/>
            <p:cNvSpPr/>
            <p:nvPr/>
          </p:nvSpPr>
          <p:spPr>
            <a:xfrm>
              <a:off x="503238" y="3034830"/>
              <a:ext cx="3204356" cy="449482"/>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a:t>
              </a:r>
            </a:p>
          </p:txBody>
        </p:sp>
        <p:sp>
          <p:nvSpPr>
            <p:cNvPr id="28" name="矩形 27"/>
            <p:cNvSpPr/>
            <p:nvPr/>
          </p:nvSpPr>
          <p:spPr>
            <a:xfrm>
              <a:off x="503238" y="2836720"/>
              <a:ext cx="1156524" cy="282670"/>
            </a:xfrm>
            <a:prstGeom prst="rect">
              <a:avLst/>
            </a:prstGeom>
          </p:spPr>
          <p:txBody>
            <a:bodyPr wrap="none">
              <a:spAutoFit/>
            </a:bodyPr>
            <a:lstStyle/>
            <a:p>
              <a:r>
                <a:rPr lang="en-US" altLang="zh-CN" sz="1200" dirty="0">
                  <a:solidFill>
                    <a:schemeClr val="bg1">
                      <a:lumMod val="85000"/>
                    </a:schemeClr>
                  </a:solidFill>
                  <a:cs typeface="+mn-ea"/>
                  <a:sym typeface="+mn-lt"/>
                </a:rPr>
                <a:t>ADD THE TITLE</a:t>
              </a:r>
            </a:p>
          </p:txBody>
        </p:sp>
      </p:grpSp>
      <p:grpSp>
        <p:nvGrpSpPr>
          <p:cNvPr id="29" name="组合 28"/>
          <p:cNvGrpSpPr/>
          <p:nvPr/>
        </p:nvGrpSpPr>
        <p:grpSpPr>
          <a:xfrm>
            <a:off x="5209392" y="2394849"/>
            <a:ext cx="3154288" cy="626627"/>
            <a:chOff x="503238" y="2836720"/>
            <a:chExt cx="3204356" cy="639455"/>
          </a:xfrm>
        </p:grpSpPr>
        <p:sp>
          <p:nvSpPr>
            <p:cNvPr id="30" name="矩形 29"/>
            <p:cNvSpPr/>
            <p:nvPr/>
          </p:nvSpPr>
          <p:spPr>
            <a:xfrm>
              <a:off x="503238" y="3034830"/>
              <a:ext cx="3204356" cy="441345"/>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a:t>
              </a:r>
            </a:p>
          </p:txBody>
        </p:sp>
        <p:sp>
          <p:nvSpPr>
            <p:cNvPr id="31" name="矩形 30"/>
            <p:cNvSpPr/>
            <p:nvPr/>
          </p:nvSpPr>
          <p:spPr>
            <a:xfrm>
              <a:off x="503238" y="2836720"/>
              <a:ext cx="1156524" cy="282670"/>
            </a:xfrm>
            <a:prstGeom prst="rect">
              <a:avLst/>
            </a:prstGeom>
          </p:spPr>
          <p:txBody>
            <a:bodyPr wrap="none">
              <a:spAutoFit/>
            </a:bodyPr>
            <a:lstStyle/>
            <a:p>
              <a:r>
                <a:rPr lang="en-US" altLang="zh-CN" sz="1200" dirty="0">
                  <a:solidFill>
                    <a:schemeClr val="bg1">
                      <a:lumMod val="85000"/>
                    </a:schemeClr>
                  </a:solidFill>
                  <a:cs typeface="+mn-ea"/>
                  <a:sym typeface="+mn-lt"/>
                </a:rPr>
                <a:t>ADD THE TITLE</a:t>
              </a:r>
            </a:p>
          </p:txBody>
        </p:sp>
      </p:grpSp>
      <p:grpSp>
        <p:nvGrpSpPr>
          <p:cNvPr id="32" name="组合 31"/>
          <p:cNvGrpSpPr/>
          <p:nvPr/>
        </p:nvGrpSpPr>
        <p:grpSpPr>
          <a:xfrm>
            <a:off x="5209392" y="3151889"/>
            <a:ext cx="3154288" cy="634600"/>
            <a:chOff x="503238" y="2836720"/>
            <a:chExt cx="3204356" cy="647592"/>
          </a:xfrm>
        </p:grpSpPr>
        <p:sp>
          <p:nvSpPr>
            <p:cNvPr id="33" name="矩形 32"/>
            <p:cNvSpPr/>
            <p:nvPr/>
          </p:nvSpPr>
          <p:spPr>
            <a:xfrm>
              <a:off x="503238" y="3034830"/>
              <a:ext cx="3204356" cy="449482"/>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a:t>
              </a:r>
            </a:p>
          </p:txBody>
        </p:sp>
        <p:sp>
          <p:nvSpPr>
            <p:cNvPr id="34" name="矩形 33"/>
            <p:cNvSpPr/>
            <p:nvPr/>
          </p:nvSpPr>
          <p:spPr>
            <a:xfrm>
              <a:off x="503238" y="2836720"/>
              <a:ext cx="1156524" cy="282670"/>
            </a:xfrm>
            <a:prstGeom prst="rect">
              <a:avLst/>
            </a:prstGeom>
          </p:spPr>
          <p:txBody>
            <a:bodyPr wrap="none">
              <a:spAutoFit/>
            </a:bodyPr>
            <a:lstStyle/>
            <a:p>
              <a:r>
                <a:rPr lang="en-US" altLang="zh-CN" sz="1200" dirty="0">
                  <a:solidFill>
                    <a:schemeClr val="bg1">
                      <a:lumMod val="85000"/>
                    </a:schemeClr>
                  </a:solidFill>
                  <a:cs typeface="+mn-ea"/>
                  <a:sym typeface="+mn-lt"/>
                </a:rPr>
                <a:t>ADD THE TITLE</a:t>
              </a:r>
            </a:p>
          </p:txBody>
        </p:sp>
      </p:grpSp>
      <p:grpSp>
        <p:nvGrpSpPr>
          <p:cNvPr id="35" name="组合 34"/>
          <p:cNvGrpSpPr/>
          <p:nvPr/>
        </p:nvGrpSpPr>
        <p:grpSpPr>
          <a:xfrm>
            <a:off x="5209392" y="3908934"/>
            <a:ext cx="3154288" cy="626627"/>
            <a:chOff x="503238" y="2836720"/>
            <a:chExt cx="3204356" cy="639455"/>
          </a:xfrm>
        </p:grpSpPr>
        <p:sp>
          <p:nvSpPr>
            <p:cNvPr id="36" name="矩形 35"/>
            <p:cNvSpPr/>
            <p:nvPr/>
          </p:nvSpPr>
          <p:spPr>
            <a:xfrm>
              <a:off x="503238" y="3034830"/>
              <a:ext cx="3204356" cy="441345"/>
            </a:xfrm>
            <a:prstGeom prst="rect">
              <a:avLst/>
            </a:prstGeom>
          </p:spPr>
          <p:txBody>
            <a:bodyPr wrap="square">
              <a:spAutoFit/>
            </a:bodyPr>
            <a:lstStyle/>
            <a:p>
              <a:pPr algn="just">
                <a:lnSpc>
                  <a:spcPct val="114000"/>
                </a:lnSpc>
              </a:pPr>
              <a:r>
                <a:rPr lang="zh-CN" altLang="en-US" sz="1000" dirty="0">
                  <a:solidFill>
                    <a:schemeClr val="bg1">
                      <a:lumMod val="85000"/>
                    </a:schemeClr>
                  </a:solidFill>
                  <a:cs typeface="+mn-ea"/>
                  <a:sym typeface="+mn-lt"/>
                </a:rPr>
                <a:t>您的内容打在这里，或者通过复制您的文本后，在此框中选择粘贴</a:t>
              </a:r>
            </a:p>
          </p:txBody>
        </p:sp>
        <p:sp>
          <p:nvSpPr>
            <p:cNvPr id="37" name="矩形 36"/>
            <p:cNvSpPr/>
            <p:nvPr/>
          </p:nvSpPr>
          <p:spPr>
            <a:xfrm>
              <a:off x="503238" y="2836720"/>
              <a:ext cx="1156524" cy="282670"/>
            </a:xfrm>
            <a:prstGeom prst="rect">
              <a:avLst/>
            </a:prstGeom>
          </p:spPr>
          <p:txBody>
            <a:bodyPr wrap="none">
              <a:spAutoFit/>
            </a:bodyPr>
            <a:lstStyle/>
            <a:p>
              <a:r>
                <a:rPr lang="en-US" altLang="zh-CN" sz="1200" dirty="0">
                  <a:solidFill>
                    <a:schemeClr val="bg1">
                      <a:lumMod val="85000"/>
                    </a:schemeClr>
                  </a:solidFill>
                  <a:cs typeface="+mn-ea"/>
                  <a:sym typeface="+mn-lt"/>
                </a:rPr>
                <a:t>ADD THE TITLE</a:t>
              </a:r>
            </a:p>
          </p:txBody>
        </p:sp>
      </p:grpSp>
    </p:spTree>
  </p:cSld>
  <p:clrMapOvr>
    <a:masterClrMapping/>
  </p:clrMapOvr>
  <mc:AlternateContent xmlns:mc="http://schemas.openxmlformats.org/markup-compatibility/2006" xmlns:p14="http://schemas.microsoft.com/office/powerpoint/2010/main">
    <mc:Choice Requires="p14">
      <p:transition spd="slow" p14:dur="1250" advTm="4538">
        <p14:switch dir="r"/>
      </p:transition>
    </mc:Choice>
    <mc:Fallback xmlns="">
      <p:transition spd="slow" advTm="453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75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childTnLst>
                                </p:cTn>
                              </p:par>
                              <p:par>
                                <p:cTn id="9" presetID="6" presetClass="emph" presetSubtype="0" autoRev="1" fill="hold" nodeType="withEffect">
                                  <p:stCondLst>
                                    <p:cond delay="1000"/>
                                  </p:stCondLst>
                                  <p:childTnLst>
                                    <p:animScale>
                                      <p:cBhvr>
                                        <p:cTn id="10" dur="200" fill="hold"/>
                                        <p:tgtEl>
                                          <p:spTgt spid="2"/>
                                        </p:tgtEl>
                                      </p:cBhvr>
                                      <p:by x="110000" y="110000"/>
                                    </p:animScale>
                                  </p:childTnLst>
                                </p:cTn>
                              </p:par>
                              <p:par>
                                <p:cTn id="11" presetID="23" presetClass="entr" presetSubtype="16" fill="hold" nodeType="withEffect">
                                  <p:stCondLst>
                                    <p:cond delay="1000"/>
                                  </p:stCondLst>
                                  <p:childTnLst>
                                    <p:set>
                                      <p:cBhvr>
                                        <p:cTn id="12" dur="1" fill="hold">
                                          <p:stCondLst>
                                            <p:cond delay="0"/>
                                          </p:stCondLst>
                                        </p:cTn>
                                        <p:tgtEl>
                                          <p:spTgt spid="7"/>
                                        </p:tgtEl>
                                        <p:attrNameLst>
                                          <p:attrName>style.visibility</p:attrName>
                                        </p:attrNameLst>
                                      </p:cBhvr>
                                      <p:to>
                                        <p:strVal val="visible"/>
                                      </p:to>
                                    </p:set>
                                    <p:anim calcmode="lin" valueType="num">
                                      <p:cBhvr>
                                        <p:cTn id="13" dur="300" fill="hold"/>
                                        <p:tgtEl>
                                          <p:spTgt spid="7"/>
                                        </p:tgtEl>
                                        <p:attrNameLst>
                                          <p:attrName>ppt_w</p:attrName>
                                        </p:attrNameLst>
                                      </p:cBhvr>
                                      <p:tavLst>
                                        <p:tav tm="0">
                                          <p:val>
                                            <p:fltVal val="0"/>
                                          </p:val>
                                        </p:tav>
                                        <p:tav tm="100000">
                                          <p:val>
                                            <p:strVal val="#ppt_w"/>
                                          </p:val>
                                        </p:tav>
                                      </p:tavLst>
                                    </p:anim>
                                    <p:anim calcmode="lin" valueType="num">
                                      <p:cBhvr>
                                        <p:cTn id="14" dur="300" fill="hold"/>
                                        <p:tgtEl>
                                          <p:spTgt spid="7"/>
                                        </p:tgtEl>
                                        <p:attrNameLst>
                                          <p:attrName>ppt_h</p:attrName>
                                        </p:attrNameLst>
                                      </p:cBhvr>
                                      <p:tavLst>
                                        <p:tav tm="0">
                                          <p:val>
                                            <p:fltVal val="0"/>
                                          </p:val>
                                        </p:tav>
                                        <p:tav tm="100000">
                                          <p:val>
                                            <p:strVal val="#ppt_h"/>
                                          </p:val>
                                        </p:tav>
                                      </p:tavLst>
                                    </p:anim>
                                  </p:childTnLst>
                                </p:cTn>
                              </p:par>
                              <p:par>
                                <p:cTn id="15" presetID="6" presetClass="emph" presetSubtype="0" autoRev="1" fill="hold" nodeType="withEffect">
                                  <p:stCondLst>
                                    <p:cond delay="1250"/>
                                  </p:stCondLst>
                                  <p:childTnLst>
                                    <p:animScale>
                                      <p:cBhvr>
                                        <p:cTn id="16" dur="200" fill="hold"/>
                                        <p:tgtEl>
                                          <p:spTgt spid="7"/>
                                        </p:tgtEl>
                                      </p:cBhvr>
                                      <p:by x="110000" y="110000"/>
                                    </p:animScale>
                                  </p:childTnLst>
                                </p:cTn>
                              </p:par>
                              <p:par>
                                <p:cTn id="17" presetID="23" presetClass="entr" presetSubtype="16" fill="hold" nodeType="withEffect">
                                  <p:stCondLst>
                                    <p:cond delay="1250"/>
                                  </p:stCondLst>
                                  <p:childTnLst>
                                    <p:set>
                                      <p:cBhvr>
                                        <p:cTn id="18" dur="1" fill="hold">
                                          <p:stCondLst>
                                            <p:cond delay="0"/>
                                          </p:stCondLst>
                                        </p:cTn>
                                        <p:tgtEl>
                                          <p:spTgt spid="12"/>
                                        </p:tgtEl>
                                        <p:attrNameLst>
                                          <p:attrName>style.visibility</p:attrName>
                                        </p:attrNameLst>
                                      </p:cBhvr>
                                      <p:to>
                                        <p:strVal val="visible"/>
                                      </p:to>
                                    </p:set>
                                    <p:anim calcmode="lin" valueType="num">
                                      <p:cBhvr>
                                        <p:cTn id="19" dur="300" fill="hold"/>
                                        <p:tgtEl>
                                          <p:spTgt spid="12"/>
                                        </p:tgtEl>
                                        <p:attrNameLst>
                                          <p:attrName>ppt_w</p:attrName>
                                        </p:attrNameLst>
                                      </p:cBhvr>
                                      <p:tavLst>
                                        <p:tav tm="0">
                                          <p:val>
                                            <p:fltVal val="0"/>
                                          </p:val>
                                        </p:tav>
                                        <p:tav tm="100000">
                                          <p:val>
                                            <p:strVal val="#ppt_w"/>
                                          </p:val>
                                        </p:tav>
                                      </p:tavLst>
                                    </p:anim>
                                    <p:anim calcmode="lin" valueType="num">
                                      <p:cBhvr>
                                        <p:cTn id="20" dur="300" fill="hold"/>
                                        <p:tgtEl>
                                          <p:spTgt spid="12"/>
                                        </p:tgtEl>
                                        <p:attrNameLst>
                                          <p:attrName>ppt_h</p:attrName>
                                        </p:attrNameLst>
                                      </p:cBhvr>
                                      <p:tavLst>
                                        <p:tav tm="0">
                                          <p:val>
                                            <p:fltVal val="0"/>
                                          </p:val>
                                        </p:tav>
                                        <p:tav tm="100000">
                                          <p:val>
                                            <p:strVal val="#ppt_h"/>
                                          </p:val>
                                        </p:tav>
                                      </p:tavLst>
                                    </p:anim>
                                  </p:childTnLst>
                                </p:cTn>
                              </p:par>
                              <p:par>
                                <p:cTn id="21" presetID="6" presetClass="emph" presetSubtype="0" autoRev="1" fill="hold" nodeType="withEffect">
                                  <p:stCondLst>
                                    <p:cond delay="1500"/>
                                  </p:stCondLst>
                                  <p:childTnLst>
                                    <p:animScale>
                                      <p:cBhvr>
                                        <p:cTn id="22" dur="200" fill="hold"/>
                                        <p:tgtEl>
                                          <p:spTgt spid="12"/>
                                        </p:tgtEl>
                                      </p:cBhvr>
                                      <p:by x="110000" y="110000"/>
                                    </p:animScale>
                                  </p:childTnLst>
                                </p:cTn>
                              </p:par>
                              <p:par>
                                <p:cTn id="23" presetID="23" presetClass="entr" presetSubtype="16" fill="hold" nodeType="withEffect">
                                  <p:stCondLst>
                                    <p:cond delay="15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300" fill="hold"/>
                                        <p:tgtEl>
                                          <p:spTgt spid="17"/>
                                        </p:tgtEl>
                                        <p:attrNameLst>
                                          <p:attrName>ppt_w</p:attrName>
                                        </p:attrNameLst>
                                      </p:cBhvr>
                                      <p:tavLst>
                                        <p:tav tm="0">
                                          <p:val>
                                            <p:fltVal val="0"/>
                                          </p:val>
                                        </p:tav>
                                        <p:tav tm="100000">
                                          <p:val>
                                            <p:strVal val="#ppt_w"/>
                                          </p:val>
                                        </p:tav>
                                      </p:tavLst>
                                    </p:anim>
                                    <p:anim calcmode="lin" valueType="num">
                                      <p:cBhvr>
                                        <p:cTn id="26" dur="300" fill="hold"/>
                                        <p:tgtEl>
                                          <p:spTgt spid="17"/>
                                        </p:tgtEl>
                                        <p:attrNameLst>
                                          <p:attrName>ppt_h</p:attrName>
                                        </p:attrNameLst>
                                      </p:cBhvr>
                                      <p:tavLst>
                                        <p:tav tm="0">
                                          <p:val>
                                            <p:fltVal val="0"/>
                                          </p:val>
                                        </p:tav>
                                        <p:tav tm="100000">
                                          <p:val>
                                            <p:strVal val="#ppt_h"/>
                                          </p:val>
                                        </p:tav>
                                      </p:tavLst>
                                    </p:anim>
                                  </p:childTnLst>
                                </p:cTn>
                              </p:par>
                              <p:par>
                                <p:cTn id="27" presetID="6" presetClass="emph" presetSubtype="0" autoRev="1" fill="hold" nodeType="withEffect">
                                  <p:stCondLst>
                                    <p:cond delay="1750"/>
                                  </p:stCondLst>
                                  <p:childTnLst>
                                    <p:animScale>
                                      <p:cBhvr>
                                        <p:cTn id="28" dur="200" fill="hold"/>
                                        <p:tgtEl>
                                          <p:spTgt spid="17"/>
                                        </p:tgtEl>
                                      </p:cBhvr>
                                      <p:by x="110000" y="110000"/>
                                    </p:animScale>
                                  </p:childTnLst>
                                </p:cTn>
                              </p:par>
                              <p:par>
                                <p:cTn id="29" presetID="10" presetClass="entr" presetSubtype="0" fill="hold" grpId="0" nodeType="withEffect">
                                  <p:stCondLst>
                                    <p:cond delay="225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225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225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225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2" presetClass="entr" presetSubtype="2" decel="100000" fill="hold" nodeType="withEffect">
                                  <p:stCondLst>
                                    <p:cond delay="275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300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1+#ppt_w/2"/>
                                          </p:val>
                                        </p:tav>
                                        <p:tav tm="100000">
                                          <p:val>
                                            <p:strVal val="#ppt_x"/>
                                          </p:val>
                                        </p:tav>
                                      </p:tavLst>
                                    </p:anim>
                                    <p:anim calcmode="lin" valueType="num">
                                      <p:cBhvr additive="base">
                                        <p:cTn id="48" dur="500" fill="hold"/>
                                        <p:tgtEl>
                                          <p:spTgt spid="29"/>
                                        </p:tgtEl>
                                        <p:attrNameLst>
                                          <p:attrName>ppt_y</p:attrName>
                                        </p:attrNameLst>
                                      </p:cBhvr>
                                      <p:tavLst>
                                        <p:tav tm="0">
                                          <p:val>
                                            <p:strVal val="#ppt_y"/>
                                          </p:val>
                                        </p:tav>
                                        <p:tav tm="100000">
                                          <p:val>
                                            <p:strVal val="#ppt_y"/>
                                          </p:val>
                                        </p:tav>
                                      </p:tavLst>
                                    </p:anim>
                                  </p:childTnLst>
                                </p:cTn>
                              </p:par>
                              <p:par>
                                <p:cTn id="49" presetID="2" presetClass="entr" presetSubtype="2" decel="100000" fill="hold" nodeType="withEffect">
                                  <p:stCondLst>
                                    <p:cond delay="325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decel="100000" fill="hold" nodeType="withEffect">
                                  <p:stCondLst>
                                    <p:cond delay="350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1+#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5"/>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TIMING" val="|2.5|0.7|0.8|0.7|0.7|0.6"/>
</p:tagLst>
</file>

<file path=ppt/tags/tag3.xml><?xml version="1.0" encoding="utf-8"?>
<p:tagLst xmlns:a="http://schemas.openxmlformats.org/drawingml/2006/main" xmlns:r="http://schemas.openxmlformats.org/officeDocument/2006/relationships" xmlns:p="http://schemas.openxmlformats.org/presentationml/2006/main">
  <p:tag name="TIMING" val="|2.9|0.8|1|0.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ynjzzq3">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ynjzzq3">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2659</Words>
  <Application>Microsoft Office PowerPoint</Application>
  <PresentationFormat>自定义</PresentationFormat>
  <Paragraphs>292</Paragraphs>
  <Slides>27</Slides>
  <Notes>26</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27</vt:i4>
      </vt:variant>
    </vt:vector>
  </HeadingPairs>
  <TitlesOfParts>
    <vt:vector size="34" baseType="lpstr">
      <vt:lpstr>微软雅黑</vt:lpstr>
      <vt:lpstr>印品黑体</vt:lpstr>
      <vt:lpstr>字魂59号-创粗黑</vt:lpstr>
      <vt:lpstr>Arial</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商务总结</dc:title>
  <dc:creator>第一PPT</dc:creator>
  <cp:keywords>www.1ppt.com</cp:keywords>
  <dc:description>www.1ppt.com</dc:description>
  <cp:lastModifiedBy>Administrator</cp:lastModifiedBy>
  <cp:revision>39</cp:revision>
  <dcterms:created xsi:type="dcterms:W3CDTF">2023-05-20T09:32:25Z</dcterms:created>
  <dcterms:modified xsi:type="dcterms:W3CDTF">2023-05-22T07:51:26Z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B7F061D27C9548E3A16569045A52D2C9_12</vt:lpwstr>
  </property>
  <property fmtid="{D5CDD505-2E9C-101B-9397-08002B2CF9AE}" pid="3" name="KSOProductBuildVer">
    <vt:lpwstr>2052-11.1.0.14309</vt:lpwstr>
  </property>
</Properties>
</file>