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d327b5e5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d327b5e5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d327b5e5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d327b5e5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d327b5e5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d327b5e5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da911a6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da911a6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d327b5e5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d327b5e5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327b5e5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327b5e5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d327b5e5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d327b5e5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d327b5e5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d327b5e5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d327b5e5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d327b5e5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d327b5e5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d327b5e5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d327b5e5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d327b5e5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d327b5e5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d327b5e5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d327b5e5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d327b5e5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 Case Study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5"/>
              <a:t>Google Data Analytics Professional Certificate - Capstone Project</a:t>
            </a:r>
            <a:endParaRPr sz="1855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Harrison Chambers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424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members take more trips than casual members in the winter months.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513675"/>
            <a:ext cx="4245900" cy="19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Ridership peaks during the summer for all members, but annual members </a:t>
            </a:r>
            <a:r>
              <a:rPr lang="en"/>
              <a:t>are more likely to ride in the winter</a:t>
            </a:r>
            <a:r>
              <a:rPr lang="en"/>
              <a:t>, taking </a:t>
            </a:r>
            <a:r>
              <a:rPr b="1" lang="en"/>
              <a:t>78,344</a:t>
            </a:r>
            <a:r>
              <a:rPr b="1" lang="en"/>
              <a:t> more rides per month from October-April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Ridership numbers were close through May, June, August and September. Casual members took 61,694 more trips than annual members in July.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275" y="1126825"/>
            <a:ext cx="4016675" cy="40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424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members average trip length varies more month-to-month.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481150"/>
            <a:ext cx="4245900" cy="18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types of members ride the longest in February and shortest in November.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Casual members ride for nearly 50 minutes in February.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Annual members ride for only 11 minutes in November.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475" y="1035225"/>
            <a:ext cx="4108276" cy="410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443975"/>
            <a:ext cx="4245900" cy="18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members ride docked bikes more.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Electric bikes are a popular option for both members.</a:t>
            </a:r>
            <a:endParaRPr/>
          </a:p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4245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members ride classic bikes more.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250" y="1042800"/>
            <a:ext cx="4100700" cy="41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members are the “weekend warriors” of Cyclistic’s ridership. They take longer rides and are probably using the bikes for leisure or exercise as opposed to utility.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Annual members take shorter trips and are more likely to commute to work on Cyclistic bikes. </a:t>
            </a:r>
            <a:r>
              <a:rPr lang="en"/>
              <a:t>They also are more likely to ride during the winter and in general, their usage is more consistent than casual members.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order to convert casual members to annual members, Cyclistic may consider targeted campaigns centered around promoting the usage patterns of annual members to casual members.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accompanying folder contains the following: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Original source data (12 .csv files, one for each month)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 code used for data analysis and creation of visuals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case file which contains additional context on the company, Cyclistic, and the aims of the case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Cyclistic </a:t>
            </a:r>
            <a:r>
              <a:rPr lang="en"/>
              <a:t>(fictional name, real data) </a:t>
            </a:r>
            <a:r>
              <a:rPr lang="en"/>
              <a:t>is a bike-share company based in Chicago, 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offer a variety of bike options, including reclining bikes, hand tricycles, and cargo bikes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company differentiates customers who purchase single-ride and full-day passes as “casual” members, whereas those who buy annual memberships are “annual” members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director of marketing believes the company’s future success depends on maximizing the number of annual memberships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team wants to understand how casual and annual riders use Cyclistic bikes differently in order to convert casual riders into annual members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following analysis is based off of the case and accompanying data (see appendix)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Annual members are more likely to use the bikes for “utility” type trips, like commuting to work, or a short trip to the store.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Casual members are more likely to use the bikes for “leisure” activities such as exercise and enjoyment.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convert casual members into annual members, Cyclistic could run a marketing campaign focused on the benefits of using bikes as a form of transit rather than bikes just being for sport.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They might also consider a message that focuses on the benefit of commuting by bike as opposed to other forms of transportation.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Lastly, they could introduce an incentive designed to get casual riders using their bikes more like annual members i.e. “If you take five trips under 20 minutes this month, get 20% off an annual membership”.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following analysis will provide insight into how casual and annual </a:t>
            </a:r>
            <a:r>
              <a:rPr lang="en"/>
              <a:t>members use Cyclistic bicycles differently.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data and charts presented reflect the year December 1, 2020 - November 30, 2021.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 that the monthly charts start at January, so they jump from November 2021 backwards to December 2020.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members ride more, on shorter trips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Annual members accounted for </a:t>
            </a:r>
            <a:r>
              <a:rPr b="1" lang="en" sz="1600"/>
              <a:t>55%</a:t>
            </a:r>
            <a:r>
              <a:rPr b="1" lang="en"/>
              <a:t> of all trips</a:t>
            </a:r>
            <a:r>
              <a:rPr lang="en"/>
              <a:t>, with the remaining being casual members.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Casual members rode for an average of </a:t>
            </a:r>
            <a:r>
              <a:rPr b="1" lang="en"/>
              <a:t>32 minutes per trip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Annual members took shorter trips on average, riding </a:t>
            </a:r>
            <a:r>
              <a:rPr lang="en"/>
              <a:t>only</a:t>
            </a:r>
            <a:r>
              <a:rPr lang="en"/>
              <a:t> </a:t>
            </a:r>
            <a:r>
              <a:rPr b="1" lang="en"/>
              <a:t>14 minutes</a:t>
            </a:r>
            <a:r>
              <a:rPr lang="en"/>
              <a:t> on average.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417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members ride roughly the same amount hour-to-hour.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571750"/>
            <a:ext cx="41799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members take their longest trips between midnight and sunrise.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they take their shortest trips between 5-10am.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Casual </a:t>
            </a:r>
            <a:r>
              <a:rPr lang="en"/>
              <a:t>members always tend to take longer trips than annual members, regardless of the time of day.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100" y="963627"/>
            <a:ext cx="4179900" cy="4179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4277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members ride more often during peak commuter hours.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571750"/>
            <a:ext cx="4277400" cy="17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members took many more trips between the hours of 5am-10am and 4pm-7pm compared to casual members.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Casual </a:t>
            </a:r>
            <a:r>
              <a:rPr lang="en"/>
              <a:t>members took more trips between 9pm-5am, though far fewer trips were taken overall during this period.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750" y="1077500"/>
            <a:ext cx="4066001" cy="40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42459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members ride bikes more during the weekdays.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44"/>
              <a:t>Casual members ride more during the weekend</a:t>
            </a:r>
            <a:r>
              <a:rPr lang="en"/>
              <a:t>.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3345375"/>
            <a:ext cx="4245900" cy="9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difference is </a:t>
            </a:r>
            <a:r>
              <a:rPr lang="en"/>
              <a:t>slightly</a:t>
            </a:r>
            <a:r>
              <a:rPr lang="en"/>
              <a:t> less pronounced on Friday.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025" y="1119775"/>
            <a:ext cx="4023724" cy="402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