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850" y="202310"/>
            <a:ext cx="119062" cy="7477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9868" y="202310"/>
            <a:ext cx="212217" cy="8858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0948" y="202311"/>
            <a:ext cx="27940" cy="73660"/>
          </a:xfrm>
          <a:custGeom>
            <a:avLst/>
            <a:gdLst/>
            <a:ahLst/>
            <a:cxnLst/>
            <a:rect l="l" t="t" r="r" b="b"/>
            <a:pathLst>
              <a:path w="27940" h="73660">
                <a:moveTo>
                  <a:pt x="27431" y="73247"/>
                </a:moveTo>
                <a:lnTo>
                  <a:pt x="18287" y="73247"/>
                </a:lnTo>
                <a:lnTo>
                  <a:pt x="18287" y="16859"/>
                </a:lnTo>
                <a:lnTo>
                  <a:pt x="15239" y="18383"/>
                </a:lnTo>
                <a:lnTo>
                  <a:pt x="13715" y="21431"/>
                </a:lnTo>
                <a:lnTo>
                  <a:pt x="9143" y="22955"/>
                </a:lnTo>
                <a:lnTo>
                  <a:pt x="0" y="27527"/>
                </a:lnTo>
                <a:lnTo>
                  <a:pt x="0" y="18383"/>
                </a:lnTo>
                <a:lnTo>
                  <a:pt x="4571" y="16859"/>
                </a:lnTo>
                <a:lnTo>
                  <a:pt x="13715" y="10668"/>
                </a:lnTo>
                <a:lnTo>
                  <a:pt x="16763" y="7620"/>
                </a:lnTo>
                <a:lnTo>
                  <a:pt x="19811" y="3048"/>
                </a:lnTo>
                <a:lnTo>
                  <a:pt x="21335" y="0"/>
                </a:lnTo>
                <a:lnTo>
                  <a:pt x="27431" y="0"/>
                </a:lnTo>
                <a:lnTo>
                  <a:pt x="27431" y="73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811" y="202310"/>
            <a:ext cx="189356" cy="7324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0412" y="203834"/>
            <a:ext cx="137350" cy="7172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15308" y="202311"/>
            <a:ext cx="1780508" cy="9467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5470" y="9799890"/>
            <a:ext cx="635222" cy="747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image" Target="../media/image41.png"/><Relationship Id="rId37" Type="http://schemas.openxmlformats.org/officeDocument/2006/relationships/image" Target="../media/image42.png"/><Relationship Id="rId38" Type="http://schemas.openxmlformats.org/officeDocument/2006/relationships/image" Target="../media/image43.png"/><Relationship Id="rId39" Type="http://schemas.openxmlformats.org/officeDocument/2006/relationships/image" Target="../media/image44.png"/><Relationship Id="rId40" Type="http://schemas.openxmlformats.org/officeDocument/2006/relationships/image" Target="../media/image45.png"/><Relationship Id="rId41" Type="http://schemas.openxmlformats.org/officeDocument/2006/relationships/image" Target="../media/image46.png"/><Relationship Id="rId42" Type="http://schemas.openxmlformats.org/officeDocument/2006/relationships/image" Target="../media/image47.png"/><Relationship Id="rId43" Type="http://schemas.openxmlformats.org/officeDocument/2006/relationships/image" Target="../media/image48.png"/><Relationship Id="rId44" Type="http://schemas.openxmlformats.org/officeDocument/2006/relationships/image" Target="../media/image49.png"/><Relationship Id="rId45" Type="http://schemas.openxmlformats.org/officeDocument/2006/relationships/image" Target="../media/image50.png"/><Relationship Id="rId46" Type="http://schemas.openxmlformats.org/officeDocument/2006/relationships/image" Target="../media/image51.png"/><Relationship Id="rId47" Type="http://schemas.openxmlformats.org/officeDocument/2006/relationships/image" Target="../media/image52.png"/><Relationship Id="rId48" Type="http://schemas.openxmlformats.org/officeDocument/2006/relationships/image" Target="../media/image53.png"/><Relationship Id="rId49" Type="http://schemas.openxmlformats.org/officeDocument/2006/relationships/image" Target="../media/image54.png"/><Relationship Id="rId50" Type="http://schemas.openxmlformats.org/officeDocument/2006/relationships/image" Target="../media/image55.jpg"/><Relationship Id="rId51" Type="http://schemas.openxmlformats.org/officeDocument/2006/relationships/image" Target="../media/image56.png"/><Relationship Id="rId52" Type="http://schemas.openxmlformats.org/officeDocument/2006/relationships/image" Target="../media/image57.jpg"/><Relationship Id="rId53" Type="http://schemas.openxmlformats.org/officeDocument/2006/relationships/image" Target="../media/image58.jpg"/><Relationship Id="rId54" Type="http://schemas.openxmlformats.org/officeDocument/2006/relationships/image" Target="../media/image59.jpg"/><Relationship Id="rId55" Type="http://schemas.openxmlformats.org/officeDocument/2006/relationships/image" Target="../media/image60.jpg"/><Relationship Id="rId56" Type="http://schemas.openxmlformats.org/officeDocument/2006/relationships/image" Target="../media/image61.jpg"/><Relationship Id="rId57" Type="http://schemas.openxmlformats.org/officeDocument/2006/relationships/image" Target="../media/image62.jpg"/><Relationship Id="rId58" Type="http://schemas.openxmlformats.org/officeDocument/2006/relationships/image" Target="../media/image63.png"/><Relationship Id="rId59" Type="http://schemas.openxmlformats.org/officeDocument/2006/relationships/image" Target="../media/image64.jpg"/><Relationship Id="rId60" Type="http://schemas.openxmlformats.org/officeDocument/2006/relationships/image" Target="../media/image65.jpg"/><Relationship Id="rId61" Type="http://schemas.openxmlformats.org/officeDocument/2006/relationships/image" Target="../media/image66.jpg"/><Relationship Id="rId62" Type="http://schemas.openxmlformats.org/officeDocument/2006/relationships/image" Target="../media/image67.jpg"/><Relationship Id="rId63" Type="http://schemas.openxmlformats.org/officeDocument/2006/relationships/image" Target="../media/image68.png"/><Relationship Id="rId64" Type="http://schemas.openxmlformats.org/officeDocument/2006/relationships/image" Target="../media/image69.png"/><Relationship Id="rId65" Type="http://schemas.openxmlformats.org/officeDocument/2006/relationships/image" Target="../media/image70.png"/><Relationship Id="rId66" Type="http://schemas.openxmlformats.org/officeDocument/2006/relationships/image" Target="../media/image71.jpg"/><Relationship Id="rId67" Type="http://schemas.openxmlformats.org/officeDocument/2006/relationships/image" Target="../media/image72.jpg"/><Relationship Id="rId68" Type="http://schemas.openxmlformats.org/officeDocument/2006/relationships/image" Target="../media/image73.png"/><Relationship Id="rId69" Type="http://schemas.openxmlformats.org/officeDocument/2006/relationships/image" Target="../media/image74.png"/><Relationship Id="rId70" Type="http://schemas.openxmlformats.org/officeDocument/2006/relationships/image" Target="../media/image75.png"/><Relationship Id="rId71" Type="http://schemas.openxmlformats.org/officeDocument/2006/relationships/image" Target="../media/image76.png"/><Relationship Id="rId72" Type="http://schemas.openxmlformats.org/officeDocument/2006/relationships/image" Target="../media/image77.png"/><Relationship Id="rId73" Type="http://schemas.openxmlformats.org/officeDocument/2006/relationships/image" Target="../media/image78.png"/><Relationship Id="rId74" Type="http://schemas.openxmlformats.org/officeDocument/2006/relationships/image" Target="../media/image79.png"/><Relationship Id="rId75" Type="http://schemas.openxmlformats.org/officeDocument/2006/relationships/image" Target="../media/image80.png"/><Relationship Id="rId76" Type="http://schemas.openxmlformats.org/officeDocument/2006/relationships/image" Target="../media/image81.png"/><Relationship Id="rId77" Type="http://schemas.openxmlformats.org/officeDocument/2006/relationships/image" Target="../media/image82.png"/><Relationship Id="rId78" Type="http://schemas.openxmlformats.org/officeDocument/2006/relationships/image" Target="../media/image83.png"/><Relationship Id="rId79" Type="http://schemas.openxmlformats.org/officeDocument/2006/relationships/image" Target="../media/image84.png"/><Relationship Id="rId80" Type="http://schemas.openxmlformats.org/officeDocument/2006/relationships/image" Target="../media/image85.png"/><Relationship Id="rId81" Type="http://schemas.openxmlformats.org/officeDocument/2006/relationships/image" Target="../media/image86.png"/><Relationship Id="rId82" Type="http://schemas.openxmlformats.org/officeDocument/2006/relationships/image" Target="../media/image87.png"/><Relationship Id="rId83" Type="http://schemas.openxmlformats.org/officeDocument/2006/relationships/image" Target="../media/image88.png"/><Relationship Id="rId84" Type="http://schemas.openxmlformats.org/officeDocument/2006/relationships/image" Target="../media/image89.png"/><Relationship Id="rId85" Type="http://schemas.openxmlformats.org/officeDocument/2006/relationships/image" Target="../media/image90.png"/><Relationship Id="rId86" Type="http://schemas.openxmlformats.org/officeDocument/2006/relationships/image" Target="../media/image91.png"/><Relationship Id="rId87" Type="http://schemas.openxmlformats.org/officeDocument/2006/relationships/image" Target="../media/image92.png"/><Relationship Id="rId88" Type="http://schemas.openxmlformats.org/officeDocument/2006/relationships/image" Target="../media/image93.jpg"/><Relationship Id="rId89" Type="http://schemas.openxmlformats.org/officeDocument/2006/relationships/image" Target="../media/image94.png"/><Relationship Id="rId90" Type="http://schemas.openxmlformats.org/officeDocument/2006/relationships/image" Target="../media/image95.jpg"/><Relationship Id="rId91" Type="http://schemas.openxmlformats.org/officeDocument/2006/relationships/image" Target="../media/image96.jpg"/><Relationship Id="rId92" Type="http://schemas.openxmlformats.org/officeDocument/2006/relationships/image" Target="../media/image97.jpg"/><Relationship Id="rId93" Type="http://schemas.openxmlformats.org/officeDocument/2006/relationships/image" Target="../media/image98.jpg"/><Relationship Id="rId94" Type="http://schemas.openxmlformats.org/officeDocument/2006/relationships/image" Target="../media/image99.jpg"/><Relationship Id="rId95" Type="http://schemas.openxmlformats.org/officeDocument/2006/relationships/image" Target="../media/image100.jpg"/><Relationship Id="rId96" Type="http://schemas.openxmlformats.org/officeDocument/2006/relationships/image" Target="../media/image101.jpg"/><Relationship Id="rId97" Type="http://schemas.openxmlformats.org/officeDocument/2006/relationships/image" Target="../media/image102.jpg"/><Relationship Id="rId98" Type="http://schemas.openxmlformats.org/officeDocument/2006/relationships/image" Target="../media/image103.jpg"/><Relationship Id="rId99" Type="http://schemas.openxmlformats.org/officeDocument/2006/relationships/image" Target="../media/image104.png"/><Relationship Id="rId100" Type="http://schemas.openxmlformats.org/officeDocument/2006/relationships/image" Target="../media/image105.jpg"/><Relationship Id="rId101" Type="http://schemas.openxmlformats.org/officeDocument/2006/relationships/image" Target="../media/image106.jpg"/><Relationship Id="rId102" Type="http://schemas.openxmlformats.org/officeDocument/2006/relationships/image" Target="../media/image107.png"/><Relationship Id="rId103" Type="http://schemas.openxmlformats.org/officeDocument/2006/relationships/image" Target="../media/image108.png"/><Relationship Id="rId104" Type="http://schemas.openxmlformats.org/officeDocument/2006/relationships/image" Target="../media/image109.png"/><Relationship Id="rId105" Type="http://schemas.openxmlformats.org/officeDocument/2006/relationships/image" Target="../media/image110.jpg"/><Relationship Id="rId106" Type="http://schemas.openxmlformats.org/officeDocument/2006/relationships/image" Target="../media/image111.jpg"/><Relationship Id="rId107" Type="http://schemas.openxmlformats.org/officeDocument/2006/relationships/image" Target="../media/image112.png"/><Relationship Id="rId108" Type="http://schemas.openxmlformats.org/officeDocument/2006/relationships/image" Target="../media/image113.png"/><Relationship Id="rId109" Type="http://schemas.openxmlformats.org/officeDocument/2006/relationships/image" Target="../media/image114.png"/><Relationship Id="rId110" Type="http://schemas.openxmlformats.org/officeDocument/2006/relationships/image" Target="../media/image115.png"/><Relationship Id="rId111" Type="http://schemas.openxmlformats.org/officeDocument/2006/relationships/image" Target="../media/image116.png"/><Relationship Id="rId112" Type="http://schemas.openxmlformats.org/officeDocument/2006/relationships/image" Target="../media/image117.png"/><Relationship Id="rId113" Type="http://schemas.openxmlformats.org/officeDocument/2006/relationships/image" Target="../media/image118.png"/><Relationship Id="rId114" Type="http://schemas.openxmlformats.org/officeDocument/2006/relationships/image" Target="../media/image119.png"/><Relationship Id="rId115" Type="http://schemas.openxmlformats.org/officeDocument/2006/relationships/image" Target="../media/image120.png"/><Relationship Id="rId116" Type="http://schemas.openxmlformats.org/officeDocument/2006/relationships/image" Target="../media/image121.png"/><Relationship Id="rId117" Type="http://schemas.openxmlformats.org/officeDocument/2006/relationships/image" Target="../media/image122.png"/><Relationship Id="rId118" Type="http://schemas.openxmlformats.org/officeDocument/2006/relationships/image" Target="../media/image123.png"/><Relationship Id="rId119" Type="http://schemas.openxmlformats.org/officeDocument/2006/relationships/image" Target="../media/image124.png"/><Relationship Id="rId120" Type="http://schemas.openxmlformats.org/officeDocument/2006/relationships/image" Target="../media/image125.png"/><Relationship Id="rId121" Type="http://schemas.openxmlformats.org/officeDocument/2006/relationships/image" Target="../media/image126.png"/><Relationship Id="rId122" Type="http://schemas.openxmlformats.org/officeDocument/2006/relationships/image" Target="../media/image127.png"/><Relationship Id="rId123" Type="http://schemas.openxmlformats.org/officeDocument/2006/relationships/image" Target="../media/image1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png"/><Relationship Id="rId3" Type="http://schemas.openxmlformats.org/officeDocument/2006/relationships/image" Target="../media/image130.jpg"/><Relationship Id="rId4" Type="http://schemas.openxmlformats.org/officeDocument/2006/relationships/image" Target="../media/image131.png"/><Relationship Id="rId5" Type="http://schemas.openxmlformats.org/officeDocument/2006/relationships/image" Target="../media/image57.jpg"/><Relationship Id="rId6" Type="http://schemas.openxmlformats.org/officeDocument/2006/relationships/image" Target="../media/image58.jpg"/><Relationship Id="rId7" Type="http://schemas.openxmlformats.org/officeDocument/2006/relationships/image" Target="../media/image59.jpg"/><Relationship Id="rId8" Type="http://schemas.openxmlformats.org/officeDocument/2006/relationships/image" Target="../media/image132.png"/><Relationship Id="rId9" Type="http://schemas.openxmlformats.org/officeDocument/2006/relationships/image" Target="../media/image133.jpg"/><Relationship Id="rId10" Type="http://schemas.openxmlformats.org/officeDocument/2006/relationships/image" Target="../media/image134.png"/><Relationship Id="rId11" Type="http://schemas.openxmlformats.org/officeDocument/2006/relationships/image" Target="../media/image135.jpg"/><Relationship Id="rId12" Type="http://schemas.openxmlformats.org/officeDocument/2006/relationships/image" Target="../media/image136.jpg"/><Relationship Id="rId13" Type="http://schemas.openxmlformats.org/officeDocument/2006/relationships/image" Target="../media/image137.jpg"/><Relationship Id="rId14" Type="http://schemas.openxmlformats.org/officeDocument/2006/relationships/image" Target="../media/image138.jpg"/><Relationship Id="rId15" Type="http://schemas.openxmlformats.org/officeDocument/2006/relationships/image" Target="../media/image139.png"/><Relationship Id="rId16" Type="http://schemas.openxmlformats.org/officeDocument/2006/relationships/image" Target="../media/image69.png"/><Relationship Id="rId17" Type="http://schemas.openxmlformats.org/officeDocument/2006/relationships/image" Target="../media/image140.png"/><Relationship Id="rId18" Type="http://schemas.openxmlformats.org/officeDocument/2006/relationships/image" Target="../media/image71.jpg"/><Relationship Id="rId19" Type="http://schemas.openxmlformats.org/officeDocument/2006/relationships/image" Target="../media/image72.jp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Relationship Id="rId32" Type="http://schemas.openxmlformats.org/officeDocument/2006/relationships/image" Target="../media/image153.png"/><Relationship Id="rId33" Type="http://schemas.openxmlformats.org/officeDocument/2006/relationships/image" Target="../media/image154.jpg"/><Relationship Id="rId34" Type="http://schemas.openxmlformats.org/officeDocument/2006/relationships/image" Target="../media/image155.png"/><Relationship Id="rId35" Type="http://schemas.openxmlformats.org/officeDocument/2006/relationships/image" Target="../media/image156.jpg"/><Relationship Id="rId36" Type="http://schemas.openxmlformats.org/officeDocument/2006/relationships/image" Target="../media/image96.jpg"/><Relationship Id="rId37" Type="http://schemas.openxmlformats.org/officeDocument/2006/relationships/image" Target="../media/image97.jpg"/><Relationship Id="rId38" Type="http://schemas.openxmlformats.org/officeDocument/2006/relationships/image" Target="../media/image157.png"/><Relationship Id="rId39" Type="http://schemas.openxmlformats.org/officeDocument/2006/relationships/image" Target="../media/image158.jpg"/><Relationship Id="rId40" Type="http://schemas.openxmlformats.org/officeDocument/2006/relationships/image" Target="../media/image159.jpg"/><Relationship Id="rId41" Type="http://schemas.openxmlformats.org/officeDocument/2006/relationships/image" Target="../media/image160.jpg"/><Relationship Id="rId42" Type="http://schemas.openxmlformats.org/officeDocument/2006/relationships/image" Target="../media/image161.jpg"/><Relationship Id="rId43" Type="http://schemas.openxmlformats.org/officeDocument/2006/relationships/image" Target="../media/image162.png"/><Relationship Id="rId44" Type="http://schemas.openxmlformats.org/officeDocument/2006/relationships/image" Target="../media/image108.png"/><Relationship Id="rId45" Type="http://schemas.openxmlformats.org/officeDocument/2006/relationships/image" Target="../media/image163.jpg"/><Relationship Id="rId46" Type="http://schemas.openxmlformats.org/officeDocument/2006/relationships/image" Target="../media/image164.png"/><Relationship Id="rId47" Type="http://schemas.openxmlformats.org/officeDocument/2006/relationships/image" Target="../media/image165.jpg"/><Relationship Id="rId48" Type="http://schemas.openxmlformats.org/officeDocument/2006/relationships/image" Target="../media/image111.jpg"/><Relationship Id="rId49" Type="http://schemas.openxmlformats.org/officeDocument/2006/relationships/image" Target="../media/image166.png"/><Relationship Id="rId50" Type="http://schemas.openxmlformats.org/officeDocument/2006/relationships/image" Target="../media/image167.png"/><Relationship Id="rId51" Type="http://schemas.openxmlformats.org/officeDocument/2006/relationships/image" Target="../media/image168.png"/><Relationship Id="rId52" Type="http://schemas.openxmlformats.org/officeDocument/2006/relationships/image" Target="../media/image169.png"/><Relationship Id="rId53" Type="http://schemas.openxmlformats.org/officeDocument/2006/relationships/image" Target="../media/image170.png"/><Relationship Id="rId54" Type="http://schemas.openxmlformats.org/officeDocument/2006/relationships/image" Target="../media/image171.png"/><Relationship Id="rId55" Type="http://schemas.openxmlformats.org/officeDocument/2006/relationships/image" Target="../media/image172.png"/><Relationship Id="rId56" Type="http://schemas.openxmlformats.org/officeDocument/2006/relationships/image" Target="../media/image173.png"/><Relationship Id="rId57" Type="http://schemas.openxmlformats.org/officeDocument/2006/relationships/image" Target="../media/image174.png"/><Relationship Id="rId58" Type="http://schemas.openxmlformats.org/officeDocument/2006/relationships/image" Target="../media/image175.png"/><Relationship Id="rId59" Type="http://schemas.openxmlformats.org/officeDocument/2006/relationships/image" Target="../media/image176.png"/><Relationship Id="rId60" Type="http://schemas.openxmlformats.org/officeDocument/2006/relationships/image" Target="../media/image177.png"/><Relationship Id="rId61" Type="http://schemas.openxmlformats.org/officeDocument/2006/relationships/image" Target="../media/image178.png"/><Relationship Id="rId62" Type="http://schemas.openxmlformats.org/officeDocument/2006/relationships/image" Target="../media/image179.png"/><Relationship Id="rId63" Type="http://schemas.openxmlformats.org/officeDocument/2006/relationships/image" Target="../media/image180.png"/><Relationship Id="rId64" Type="http://schemas.openxmlformats.org/officeDocument/2006/relationships/image" Target="../media/image181.png"/><Relationship Id="rId65" Type="http://schemas.openxmlformats.org/officeDocument/2006/relationships/image" Target="../media/image182.png"/><Relationship Id="rId66" Type="http://schemas.openxmlformats.org/officeDocument/2006/relationships/image" Target="../media/image183.png"/><Relationship Id="rId67" Type="http://schemas.openxmlformats.org/officeDocument/2006/relationships/image" Target="../media/image184.png"/><Relationship Id="rId68" Type="http://schemas.openxmlformats.org/officeDocument/2006/relationships/image" Target="../media/image1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31964" y="9798367"/>
            <a:ext cx="125730" cy="76835"/>
            <a:chOff x="7331964" y="9798367"/>
            <a:chExt cx="125730" cy="76835"/>
          </a:xfrm>
        </p:grpSpPr>
        <p:sp>
          <p:nvSpPr>
            <p:cNvPr id="3" name="object 3" descr=""/>
            <p:cNvSpPr/>
            <p:nvPr/>
          </p:nvSpPr>
          <p:spPr>
            <a:xfrm>
              <a:off x="7331964" y="9799891"/>
              <a:ext cx="26034" cy="73660"/>
            </a:xfrm>
            <a:custGeom>
              <a:avLst/>
              <a:gdLst/>
              <a:ahLst/>
              <a:cxnLst/>
              <a:rect l="l" t="t" r="r" b="b"/>
              <a:pathLst>
                <a:path w="26034" h="73659">
                  <a:moveTo>
                    <a:pt x="25907" y="73247"/>
                  </a:moveTo>
                  <a:lnTo>
                    <a:pt x="18287" y="73247"/>
                  </a:lnTo>
                  <a:lnTo>
                    <a:pt x="18287" y="15240"/>
                  </a:lnTo>
                  <a:lnTo>
                    <a:pt x="15239" y="18288"/>
                  </a:lnTo>
                  <a:lnTo>
                    <a:pt x="9143" y="21336"/>
                  </a:lnTo>
                  <a:lnTo>
                    <a:pt x="6095" y="24384"/>
                  </a:lnTo>
                  <a:lnTo>
                    <a:pt x="3047" y="25908"/>
                  </a:lnTo>
                  <a:lnTo>
                    <a:pt x="0" y="25908"/>
                  </a:lnTo>
                  <a:lnTo>
                    <a:pt x="0" y="18288"/>
                  </a:lnTo>
                  <a:lnTo>
                    <a:pt x="9143" y="12192"/>
                  </a:lnTo>
                  <a:lnTo>
                    <a:pt x="12191" y="9144"/>
                  </a:lnTo>
                  <a:lnTo>
                    <a:pt x="16763" y="6096"/>
                  </a:lnTo>
                  <a:lnTo>
                    <a:pt x="19811" y="3048"/>
                  </a:lnTo>
                  <a:lnTo>
                    <a:pt x="21335" y="0"/>
                  </a:lnTo>
                  <a:lnTo>
                    <a:pt x="25907" y="0"/>
                  </a:lnTo>
                  <a:lnTo>
                    <a:pt x="25907" y="73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779" y="9798367"/>
              <a:ext cx="79343" cy="76295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352043" y="2840735"/>
            <a:ext cx="7073265" cy="6870700"/>
            <a:chOff x="352043" y="2840735"/>
            <a:chExt cx="7073265" cy="68707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3" y="2840735"/>
              <a:ext cx="7072884" cy="687019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40079" y="4931664"/>
              <a:ext cx="6299200" cy="762000"/>
            </a:xfrm>
            <a:custGeom>
              <a:avLst/>
              <a:gdLst/>
              <a:ahLst/>
              <a:cxnLst/>
              <a:rect l="l" t="t" r="r" b="b"/>
              <a:pathLst>
                <a:path w="6299200" h="762000">
                  <a:moveTo>
                    <a:pt x="6298692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6298692" y="0"/>
                  </a:lnTo>
                  <a:lnTo>
                    <a:pt x="6298692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739848" y="1174623"/>
            <a:ext cx="645160" cy="450850"/>
          </a:xfrm>
          <a:custGeom>
            <a:avLst/>
            <a:gdLst/>
            <a:ahLst/>
            <a:cxnLst/>
            <a:rect l="l" t="t" r="r" b="b"/>
            <a:pathLst>
              <a:path w="645160" h="450850">
                <a:moveTo>
                  <a:pt x="386703" y="354044"/>
                </a:moveTo>
                <a:lnTo>
                  <a:pt x="194298" y="354044"/>
                </a:lnTo>
                <a:lnTo>
                  <a:pt x="174566" y="352091"/>
                </a:lnTo>
                <a:lnTo>
                  <a:pt x="125622" y="325088"/>
                </a:lnTo>
                <a:lnTo>
                  <a:pt x="98311" y="276144"/>
                </a:lnTo>
                <a:lnTo>
                  <a:pt x="96571" y="256412"/>
                </a:lnTo>
                <a:lnTo>
                  <a:pt x="96571" y="16763"/>
                </a:lnTo>
                <a:lnTo>
                  <a:pt x="99619" y="10667"/>
                </a:lnTo>
                <a:lnTo>
                  <a:pt x="104191" y="6095"/>
                </a:lnTo>
                <a:lnTo>
                  <a:pt x="108858" y="1524"/>
                </a:lnTo>
                <a:lnTo>
                  <a:pt x="114954" y="0"/>
                </a:lnTo>
                <a:lnTo>
                  <a:pt x="516528" y="0"/>
                </a:lnTo>
                <a:lnTo>
                  <a:pt x="565582" y="9143"/>
                </a:lnTo>
                <a:lnTo>
                  <a:pt x="606635" y="36575"/>
                </a:lnTo>
                <a:lnTo>
                  <a:pt x="627390" y="64103"/>
                </a:lnTo>
                <a:lnTo>
                  <a:pt x="482905" y="64103"/>
                </a:lnTo>
                <a:lnTo>
                  <a:pt x="482905" y="192309"/>
                </a:lnTo>
                <a:lnTo>
                  <a:pt x="627362" y="192309"/>
                </a:lnTo>
                <a:lnTo>
                  <a:pt x="623518" y="199438"/>
                </a:lnTo>
                <a:lnTo>
                  <a:pt x="587171" y="235798"/>
                </a:lnTo>
                <a:lnTo>
                  <a:pt x="541993" y="254125"/>
                </a:lnTo>
                <a:lnTo>
                  <a:pt x="516528" y="256412"/>
                </a:lnTo>
                <a:lnTo>
                  <a:pt x="482905" y="256412"/>
                </a:lnTo>
                <a:lnTo>
                  <a:pt x="481191" y="276144"/>
                </a:lnTo>
                <a:lnTo>
                  <a:pt x="455473" y="325088"/>
                </a:lnTo>
                <a:lnTo>
                  <a:pt x="406476" y="352091"/>
                </a:lnTo>
                <a:lnTo>
                  <a:pt x="386703" y="354044"/>
                </a:lnTo>
                <a:close/>
              </a:path>
              <a:path w="645160" h="450850">
                <a:moveTo>
                  <a:pt x="627362" y="192309"/>
                </a:moveTo>
                <a:lnTo>
                  <a:pt x="516528" y="192309"/>
                </a:lnTo>
                <a:lnTo>
                  <a:pt x="528793" y="191166"/>
                </a:lnTo>
                <a:lnTo>
                  <a:pt x="540353" y="187737"/>
                </a:lnTo>
                <a:lnTo>
                  <a:pt x="575298" y="152221"/>
                </a:lnTo>
                <a:lnTo>
                  <a:pt x="580632" y="128206"/>
                </a:lnTo>
                <a:lnTo>
                  <a:pt x="579465" y="115904"/>
                </a:lnTo>
                <a:lnTo>
                  <a:pt x="560820" y="82391"/>
                </a:lnTo>
                <a:lnTo>
                  <a:pt x="516528" y="64103"/>
                </a:lnTo>
                <a:lnTo>
                  <a:pt x="627390" y="64103"/>
                </a:lnTo>
                <a:lnTo>
                  <a:pt x="635400" y="78962"/>
                </a:lnTo>
                <a:lnTo>
                  <a:pt x="642425" y="102718"/>
                </a:lnTo>
                <a:lnTo>
                  <a:pt x="644735" y="128206"/>
                </a:lnTo>
                <a:lnTo>
                  <a:pt x="642425" y="153653"/>
                </a:lnTo>
                <a:lnTo>
                  <a:pt x="635400" y="177403"/>
                </a:lnTo>
                <a:lnTo>
                  <a:pt x="627362" y="192309"/>
                </a:lnTo>
                <a:close/>
              </a:path>
              <a:path w="645160" h="450850">
                <a:moveTo>
                  <a:pt x="569964" y="450246"/>
                </a:moveTo>
                <a:lnTo>
                  <a:pt x="49232" y="450246"/>
                </a:lnTo>
                <a:lnTo>
                  <a:pt x="33514" y="448245"/>
                </a:lnTo>
                <a:lnTo>
                  <a:pt x="3417" y="418147"/>
                </a:lnTo>
                <a:lnTo>
                  <a:pt x="0" y="397573"/>
                </a:lnTo>
                <a:lnTo>
                  <a:pt x="2600" y="390715"/>
                </a:lnTo>
                <a:lnTo>
                  <a:pt x="8084" y="386143"/>
                </a:lnTo>
                <a:lnTo>
                  <a:pt x="600539" y="386143"/>
                </a:lnTo>
                <a:lnTo>
                  <a:pt x="606492" y="387572"/>
                </a:lnTo>
                <a:lnTo>
                  <a:pt x="610445" y="391858"/>
                </a:lnTo>
                <a:lnTo>
                  <a:pt x="612112" y="399002"/>
                </a:lnTo>
                <a:lnTo>
                  <a:pt x="611207" y="409003"/>
                </a:lnTo>
                <a:lnTo>
                  <a:pt x="580632" y="447198"/>
                </a:lnTo>
                <a:lnTo>
                  <a:pt x="574536" y="448722"/>
                </a:lnTo>
                <a:lnTo>
                  <a:pt x="569964" y="45024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2674619" y="1272254"/>
            <a:ext cx="1664335" cy="271780"/>
            <a:chOff x="2674619" y="1272254"/>
            <a:chExt cx="1664335" cy="27178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674" y="1272254"/>
              <a:ext cx="1597199" cy="2717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4619" y="1295399"/>
              <a:ext cx="361187" cy="2407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4659" y="1351788"/>
              <a:ext cx="192024" cy="18745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6872" y="1354836"/>
              <a:ext cx="213359" cy="18135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1275" y="1351788"/>
              <a:ext cx="199643" cy="18745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521964" y="1535429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 h="0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8643" y="1290828"/>
              <a:ext cx="245363" cy="24841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5908" y="1351788"/>
              <a:ext cx="192024" cy="18745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2691" y="1277111"/>
              <a:ext cx="188975" cy="25907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9183" y="1351788"/>
              <a:ext cx="199643" cy="187451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640079" y="2356104"/>
            <a:ext cx="2289175" cy="954405"/>
            <a:chOff x="640079" y="2356104"/>
            <a:chExt cx="2289175" cy="954405"/>
          </a:xfrm>
        </p:grpSpPr>
        <p:sp>
          <p:nvSpPr>
            <p:cNvPr id="21" name="object 21" descr=""/>
            <p:cNvSpPr/>
            <p:nvPr/>
          </p:nvSpPr>
          <p:spPr>
            <a:xfrm>
              <a:off x="640079" y="2356104"/>
              <a:ext cx="2289175" cy="954405"/>
            </a:xfrm>
            <a:custGeom>
              <a:avLst/>
              <a:gdLst/>
              <a:ahLst/>
              <a:cxnLst/>
              <a:rect l="l" t="t" r="r" b="b"/>
              <a:pathLst>
                <a:path w="2289175" h="954404">
                  <a:moveTo>
                    <a:pt x="2289047" y="954023"/>
                  </a:moveTo>
                  <a:lnTo>
                    <a:pt x="0" y="954023"/>
                  </a:lnTo>
                  <a:lnTo>
                    <a:pt x="0" y="0"/>
                  </a:lnTo>
                  <a:lnTo>
                    <a:pt x="2289047" y="0"/>
                  </a:lnTo>
                  <a:lnTo>
                    <a:pt x="2289047" y="954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7538" y="2717673"/>
              <a:ext cx="228981" cy="22898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3122" y="2778728"/>
              <a:ext cx="103822" cy="12982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4377" y="2774156"/>
              <a:ext cx="90106" cy="13439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5058" y="2809303"/>
              <a:ext cx="80867" cy="9925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8025" y="2769584"/>
              <a:ext cx="77914" cy="13896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73091" y="2778728"/>
              <a:ext cx="129825" cy="12982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38743" y="2809303"/>
              <a:ext cx="82486" cy="9925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30348" y="2809303"/>
              <a:ext cx="84010" cy="10077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50281" y="2810827"/>
              <a:ext cx="82391" cy="99250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3121151" y="2356104"/>
            <a:ext cx="2291080" cy="954405"/>
            <a:chOff x="3121151" y="2356104"/>
            <a:chExt cx="2291080" cy="954405"/>
          </a:xfrm>
        </p:grpSpPr>
        <p:sp>
          <p:nvSpPr>
            <p:cNvPr id="32" name="object 32" descr=""/>
            <p:cNvSpPr/>
            <p:nvPr/>
          </p:nvSpPr>
          <p:spPr>
            <a:xfrm>
              <a:off x="3121151" y="2356104"/>
              <a:ext cx="2291080" cy="954405"/>
            </a:xfrm>
            <a:custGeom>
              <a:avLst/>
              <a:gdLst/>
              <a:ahLst/>
              <a:cxnLst/>
              <a:rect l="l" t="t" r="r" b="b"/>
              <a:pathLst>
                <a:path w="2291079" h="954404">
                  <a:moveTo>
                    <a:pt x="2290571" y="954023"/>
                  </a:moveTo>
                  <a:lnTo>
                    <a:pt x="0" y="954023"/>
                  </a:lnTo>
                  <a:lnTo>
                    <a:pt x="0" y="0"/>
                  </a:lnTo>
                  <a:lnTo>
                    <a:pt x="2290571" y="0"/>
                  </a:lnTo>
                  <a:lnTo>
                    <a:pt x="2290571" y="954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58800" y="2733008"/>
              <a:ext cx="287655" cy="200025"/>
            </a:xfrm>
            <a:custGeom>
              <a:avLst/>
              <a:gdLst/>
              <a:ahLst/>
              <a:cxnLst/>
              <a:rect l="l" t="t" r="r" b="b"/>
              <a:pathLst>
                <a:path w="287654" h="200025">
                  <a:moveTo>
                    <a:pt x="50387" y="85439"/>
                  </a:moveTo>
                  <a:lnTo>
                    <a:pt x="35147" y="85439"/>
                  </a:lnTo>
                  <a:lnTo>
                    <a:pt x="29051" y="82391"/>
                  </a:lnTo>
                  <a:lnTo>
                    <a:pt x="22955" y="76295"/>
                  </a:lnTo>
                  <a:lnTo>
                    <a:pt x="16859" y="71723"/>
                  </a:lnTo>
                  <a:lnTo>
                    <a:pt x="13716" y="64103"/>
                  </a:lnTo>
                  <a:lnTo>
                    <a:pt x="13716" y="48768"/>
                  </a:lnTo>
                  <a:lnTo>
                    <a:pt x="16859" y="42672"/>
                  </a:lnTo>
                  <a:lnTo>
                    <a:pt x="29051" y="30480"/>
                  </a:lnTo>
                  <a:lnTo>
                    <a:pt x="35147" y="27432"/>
                  </a:lnTo>
                  <a:lnTo>
                    <a:pt x="50387" y="27432"/>
                  </a:lnTo>
                  <a:lnTo>
                    <a:pt x="58007" y="30480"/>
                  </a:lnTo>
                  <a:lnTo>
                    <a:pt x="62579" y="36576"/>
                  </a:lnTo>
                  <a:lnTo>
                    <a:pt x="68770" y="42672"/>
                  </a:lnTo>
                  <a:lnTo>
                    <a:pt x="71818" y="48768"/>
                  </a:lnTo>
                  <a:lnTo>
                    <a:pt x="71818" y="64103"/>
                  </a:lnTo>
                  <a:lnTo>
                    <a:pt x="68770" y="71723"/>
                  </a:lnTo>
                  <a:lnTo>
                    <a:pt x="62579" y="76295"/>
                  </a:lnTo>
                  <a:lnTo>
                    <a:pt x="58007" y="82391"/>
                  </a:lnTo>
                  <a:lnTo>
                    <a:pt x="50387" y="85439"/>
                  </a:lnTo>
                  <a:close/>
                </a:path>
                <a:path w="287654" h="200025">
                  <a:moveTo>
                    <a:pt x="250412" y="85439"/>
                  </a:moveTo>
                  <a:lnTo>
                    <a:pt x="235172" y="85439"/>
                  </a:lnTo>
                  <a:lnTo>
                    <a:pt x="229076" y="82391"/>
                  </a:lnTo>
                  <a:lnTo>
                    <a:pt x="222980" y="76295"/>
                  </a:lnTo>
                  <a:lnTo>
                    <a:pt x="216884" y="71723"/>
                  </a:lnTo>
                  <a:lnTo>
                    <a:pt x="215360" y="64103"/>
                  </a:lnTo>
                  <a:lnTo>
                    <a:pt x="215360" y="48768"/>
                  </a:lnTo>
                  <a:lnTo>
                    <a:pt x="216884" y="42672"/>
                  </a:lnTo>
                  <a:lnTo>
                    <a:pt x="229076" y="30480"/>
                  </a:lnTo>
                  <a:lnTo>
                    <a:pt x="235172" y="27432"/>
                  </a:lnTo>
                  <a:lnTo>
                    <a:pt x="250412" y="27432"/>
                  </a:lnTo>
                  <a:lnTo>
                    <a:pt x="258032" y="30480"/>
                  </a:lnTo>
                  <a:lnTo>
                    <a:pt x="264223" y="36576"/>
                  </a:lnTo>
                  <a:lnTo>
                    <a:pt x="268795" y="42672"/>
                  </a:lnTo>
                  <a:lnTo>
                    <a:pt x="271843" y="48768"/>
                  </a:lnTo>
                  <a:lnTo>
                    <a:pt x="271843" y="64103"/>
                  </a:lnTo>
                  <a:lnTo>
                    <a:pt x="268795" y="71723"/>
                  </a:lnTo>
                  <a:lnTo>
                    <a:pt x="264223" y="76295"/>
                  </a:lnTo>
                  <a:lnTo>
                    <a:pt x="258032" y="82391"/>
                  </a:lnTo>
                  <a:lnTo>
                    <a:pt x="250412" y="85439"/>
                  </a:lnTo>
                  <a:close/>
                </a:path>
                <a:path w="287654" h="200025">
                  <a:moveTo>
                    <a:pt x="143541" y="99155"/>
                  </a:moveTo>
                  <a:lnTo>
                    <a:pt x="101512" y="77151"/>
                  </a:lnTo>
                  <a:lnTo>
                    <a:pt x="93154" y="48768"/>
                  </a:lnTo>
                  <a:lnTo>
                    <a:pt x="94035" y="39004"/>
                  </a:lnTo>
                  <a:lnTo>
                    <a:pt x="115855" y="7715"/>
                  </a:lnTo>
                  <a:lnTo>
                    <a:pt x="143541" y="0"/>
                  </a:lnTo>
                  <a:lnTo>
                    <a:pt x="153319" y="857"/>
                  </a:lnTo>
                  <a:lnTo>
                    <a:pt x="189738" y="30099"/>
                  </a:lnTo>
                  <a:lnTo>
                    <a:pt x="193929" y="48768"/>
                  </a:lnTo>
                  <a:lnTo>
                    <a:pt x="192833" y="58824"/>
                  </a:lnTo>
                  <a:lnTo>
                    <a:pt x="170625" y="91440"/>
                  </a:lnTo>
                  <a:lnTo>
                    <a:pt x="143541" y="99155"/>
                  </a:lnTo>
                  <a:close/>
                </a:path>
                <a:path w="287654" h="200025">
                  <a:moveTo>
                    <a:pt x="44291" y="157162"/>
                  </a:moveTo>
                  <a:lnTo>
                    <a:pt x="10668" y="157162"/>
                  </a:lnTo>
                  <a:lnTo>
                    <a:pt x="7620" y="155638"/>
                  </a:lnTo>
                  <a:lnTo>
                    <a:pt x="1524" y="149542"/>
                  </a:lnTo>
                  <a:lnTo>
                    <a:pt x="0" y="146494"/>
                  </a:lnTo>
                  <a:lnTo>
                    <a:pt x="0" y="120586"/>
                  </a:lnTo>
                  <a:lnTo>
                    <a:pt x="3048" y="114490"/>
                  </a:lnTo>
                  <a:lnTo>
                    <a:pt x="9144" y="108299"/>
                  </a:lnTo>
                  <a:lnTo>
                    <a:pt x="13716" y="102203"/>
                  </a:lnTo>
                  <a:lnTo>
                    <a:pt x="21431" y="99155"/>
                  </a:lnTo>
                  <a:lnTo>
                    <a:pt x="65722" y="99155"/>
                  </a:lnTo>
                  <a:lnTo>
                    <a:pt x="71818" y="102203"/>
                  </a:lnTo>
                  <a:lnTo>
                    <a:pt x="77914" y="108299"/>
                  </a:lnTo>
                  <a:lnTo>
                    <a:pt x="71327" y="112092"/>
                  </a:lnTo>
                  <a:lnTo>
                    <a:pt x="65293" y="116574"/>
                  </a:lnTo>
                  <a:lnTo>
                    <a:pt x="45721" y="149542"/>
                  </a:lnTo>
                  <a:lnTo>
                    <a:pt x="44291" y="157162"/>
                  </a:lnTo>
                  <a:close/>
                </a:path>
                <a:path w="287654" h="200025">
                  <a:moveTo>
                    <a:pt x="276415" y="157162"/>
                  </a:moveTo>
                  <a:lnTo>
                    <a:pt x="242792" y="157162"/>
                  </a:lnTo>
                  <a:lnTo>
                    <a:pt x="241238" y="149423"/>
                  </a:lnTo>
                  <a:lnTo>
                    <a:pt x="239744" y="143446"/>
                  </a:lnTo>
                  <a:lnTo>
                    <a:pt x="230600" y="125158"/>
                  </a:lnTo>
                  <a:lnTo>
                    <a:pt x="224504" y="120586"/>
                  </a:lnTo>
                  <a:lnTo>
                    <a:pt x="219932" y="116014"/>
                  </a:lnTo>
                  <a:lnTo>
                    <a:pt x="215360" y="111347"/>
                  </a:lnTo>
                  <a:lnTo>
                    <a:pt x="209169" y="108299"/>
                  </a:lnTo>
                  <a:lnTo>
                    <a:pt x="215360" y="102203"/>
                  </a:lnTo>
                  <a:lnTo>
                    <a:pt x="221456" y="99155"/>
                  </a:lnTo>
                  <a:lnTo>
                    <a:pt x="265747" y="99155"/>
                  </a:lnTo>
                  <a:lnTo>
                    <a:pt x="271843" y="102203"/>
                  </a:lnTo>
                  <a:lnTo>
                    <a:pt x="277939" y="108299"/>
                  </a:lnTo>
                  <a:lnTo>
                    <a:pt x="284035" y="114490"/>
                  </a:lnTo>
                  <a:lnTo>
                    <a:pt x="287083" y="120586"/>
                  </a:lnTo>
                  <a:lnTo>
                    <a:pt x="287083" y="146494"/>
                  </a:lnTo>
                  <a:lnTo>
                    <a:pt x="285559" y="149542"/>
                  </a:lnTo>
                  <a:lnTo>
                    <a:pt x="279463" y="155638"/>
                  </a:lnTo>
                  <a:lnTo>
                    <a:pt x="276415" y="157162"/>
                  </a:lnTo>
                  <a:close/>
                </a:path>
                <a:path w="287654" h="200025">
                  <a:moveTo>
                    <a:pt x="213836" y="199929"/>
                  </a:moveTo>
                  <a:lnTo>
                    <a:pt x="73342" y="199929"/>
                  </a:lnTo>
                  <a:lnTo>
                    <a:pt x="67246" y="198405"/>
                  </a:lnTo>
                  <a:lnTo>
                    <a:pt x="64198" y="193833"/>
                  </a:lnTo>
                  <a:lnTo>
                    <a:pt x="59531" y="189261"/>
                  </a:lnTo>
                  <a:lnTo>
                    <a:pt x="58007" y="184689"/>
                  </a:lnTo>
                  <a:lnTo>
                    <a:pt x="58007" y="164782"/>
                  </a:lnTo>
                  <a:lnTo>
                    <a:pt x="71818" y="128206"/>
                  </a:lnTo>
                  <a:lnTo>
                    <a:pt x="108394" y="114490"/>
                  </a:lnTo>
                  <a:lnTo>
                    <a:pt x="113061" y="114490"/>
                  </a:lnTo>
                  <a:lnTo>
                    <a:pt x="120181" y="117371"/>
                  </a:lnTo>
                  <a:lnTo>
                    <a:pt x="127730" y="119253"/>
                  </a:lnTo>
                  <a:lnTo>
                    <a:pt x="135564" y="120276"/>
                  </a:lnTo>
                  <a:lnTo>
                    <a:pt x="143541" y="120586"/>
                  </a:lnTo>
                  <a:lnTo>
                    <a:pt x="203102" y="120586"/>
                  </a:lnTo>
                  <a:lnTo>
                    <a:pt x="206351" y="122205"/>
                  </a:lnTo>
                  <a:lnTo>
                    <a:pt x="228195" y="154781"/>
                  </a:lnTo>
                  <a:lnTo>
                    <a:pt x="229076" y="164782"/>
                  </a:lnTo>
                  <a:lnTo>
                    <a:pt x="229076" y="184689"/>
                  </a:lnTo>
                  <a:lnTo>
                    <a:pt x="227552" y="189261"/>
                  </a:lnTo>
                  <a:lnTo>
                    <a:pt x="222980" y="193833"/>
                  </a:lnTo>
                  <a:lnTo>
                    <a:pt x="213836" y="199929"/>
                  </a:lnTo>
                  <a:close/>
                </a:path>
                <a:path w="287654" h="200025">
                  <a:moveTo>
                    <a:pt x="203102" y="120586"/>
                  </a:moveTo>
                  <a:lnTo>
                    <a:pt x="143541" y="120586"/>
                  </a:lnTo>
                  <a:lnTo>
                    <a:pt x="151319" y="120276"/>
                  </a:lnTo>
                  <a:lnTo>
                    <a:pt x="158829" y="119253"/>
                  </a:lnTo>
                  <a:lnTo>
                    <a:pt x="166339" y="117371"/>
                  </a:lnTo>
                  <a:lnTo>
                    <a:pt x="174117" y="114490"/>
                  </a:lnTo>
                  <a:lnTo>
                    <a:pt x="177165" y="114490"/>
                  </a:lnTo>
                  <a:lnTo>
                    <a:pt x="188024" y="115347"/>
                  </a:lnTo>
                  <a:lnTo>
                    <a:pt x="197750" y="117919"/>
                  </a:lnTo>
                  <a:lnTo>
                    <a:pt x="203102" y="120586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84104" y="2769584"/>
              <a:ext cx="216789" cy="14049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22324" y="2809303"/>
              <a:ext cx="90106" cy="10077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36815" y="2787967"/>
              <a:ext cx="158781" cy="12211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64367" y="2778728"/>
              <a:ext cx="99250" cy="13134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89525" y="2809303"/>
              <a:ext cx="70294" cy="100774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640079" y="3500627"/>
            <a:ext cx="2289175" cy="954405"/>
            <a:chOff x="640079" y="3500627"/>
            <a:chExt cx="2289175" cy="954405"/>
          </a:xfrm>
        </p:grpSpPr>
        <p:sp>
          <p:nvSpPr>
            <p:cNvPr id="40" name="object 40" descr=""/>
            <p:cNvSpPr/>
            <p:nvPr/>
          </p:nvSpPr>
          <p:spPr>
            <a:xfrm>
              <a:off x="640079" y="3500627"/>
              <a:ext cx="2289175" cy="954405"/>
            </a:xfrm>
            <a:custGeom>
              <a:avLst/>
              <a:gdLst/>
              <a:ahLst/>
              <a:cxnLst/>
              <a:rect l="l" t="t" r="r" b="b"/>
              <a:pathLst>
                <a:path w="2289175" h="954404">
                  <a:moveTo>
                    <a:pt x="2289047" y="954024"/>
                  </a:moveTo>
                  <a:lnTo>
                    <a:pt x="0" y="954024"/>
                  </a:lnTo>
                  <a:lnTo>
                    <a:pt x="0" y="0"/>
                  </a:lnTo>
                  <a:lnTo>
                    <a:pt x="2289047" y="0"/>
                  </a:lnTo>
                  <a:lnTo>
                    <a:pt x="2289047" y="954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6014" y="3862482"/>
              <a:ext cx="232124" cy="22888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53978" y="3920489"/>
              <a:ext cx="82391" cy="134302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60849" y="3954017"/>
              <a:ext cx="86963" cy="14354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67719" y="3954017"/>
              <a:ext cx="84010" cy="100774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71542" y="3954018"/>
              <a:ext cx="70199" cy="10077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763172" y="3918965"/>
              <a:ext cx="17145" cy="134620"/>
            </a:xfrm>
            <a:custGeom>
              <a:avLst/>
              <a:gdLst/>
              <a:ahLst/>
              <a:cxnLst/>
              <a:rect l="l" t="t" r="r" b="b"/>
              <a:pathLst>
                <a:path w="17144" h="134620">
                  <a:moveTo>
                    <a:pt x="15240" y="134302"/>
                  </a:moveTo>
                  <a:lnTo>
                    <a:pt x="1524" y="134302"/>
                  </a:lnTo>
                  <a:lnTo>
                    <a:pt x="1524" y="36576"/>
                  </a:lnTo>
                  <a:lnTo>
                    <a:pt x="15240" y="36576"/>
                  </a:lnTo>
                  <a:lnTo>
                    <a:pt x="15240" y="134302"/>
                  </a:lnTo>
                  <a:close/>
                </a:path>
                <a:path w="17144" h="134620">
                  <a:moveTo>
                    <a:pt x="10668" y="19812"/>
                  </a:moveTo>
                  <a:lnTo>
                    <a:pt x="6096" y="19812"/>
                  </a:lnTo>
                  <a:lnTo>
                    <a:pt x="3048" y="18288"/>
                  </a:lnTo>
                  <a:lnTo>
                    <a:pt x="0" y="15240"/>
                  </a:lnTo>
                  <a:lnTo>
                    <a:pt x="0" y="4572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524"/>
                  </a:lnTo>
                  <a:lnTo>
                    <a:pt x="16764" y="4572"/>
                  </a:lnTo>
                  <a:lnTo>
                    <a:pt x="16764" y="15240"/>
                  </a:lnTo>
                  <a:lnTo>
                    <a:pt x="13716" y="18288"/>
                  </a:lnTo>
                  <a:lnTo>
                    <a:pt x="10668" y="19812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02891" y="3954017"/>
              <a:ext cx="79343" cy="100774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912810" y="3914393"/>
              <a:ext cx="110489" cy="139065"/>
            </a:xfrm>
            <a:custGeom>
              <a:avLst/>
              <a:gdLst/>
              <a:ahLst/>
              <a:cxnLst/>
              <a:rect l="l" t="t" r="r" b="b"/>
              <a:pathLst>
                <a:path w="110489" h="139064">
                  <a:moveTo>
                    <a:pt x="13703" y="0"/>
                  </a:moveTo>
                  <a:lnTo>
                    <a:pt x="0" y="0"/>
                  </a:lnTo>
                  <a:lnTo>
                    <a:pt x="0" y="138887"/>
                  </a:lnTo>
                  <a:lnTo>
                    <a:pt x="13703" y="138887"/>
                  </a:lnTo>
                  <a:lnTo>
                    <a:pt x="13703" y="0"/>
                  </a:lnTo>
                  <a:close/>
                </a:path>
                <a:path w="110489" h="139064">
                  <a:moveTo>
                    <a:pt x="109918" y="9156"/>
                  </a:moveTo>
                  <a:lnTo>
                    <a:pt x="94665" y="9156"/>
                  </a:lnTo>
                  <a:lnTo>
                    <a:pt x="94665" y="138887"/>
                  </a:lnTo>
                  <a:lnTo>
                    <a:pt x="109918" y="138887"/>
                  </a:lnTo>
                  <a:lnTo>
                    <a:pt x="109918" y="9156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44160" y="3932682"/>
              <a:ext cx="155733" cy="12211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389250" y="3954017"/>
              <a:ext cx="68675" cy="100774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25802" y="3954017"/>
              <a:ext cx="138969" cy="99250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3121151" y="3500627"/>
            <a:ext cx="2291080" cy="954405"/>
            <a:chOff x="3121151" y="3500627"/>
            <a:chExt cx="2291080" cy="954405"/>
          </a:xfrm>
        </p:grpSpPr>
        <p:sp>
          <p:nvSpPr>
            <p:cNvPr id="53" name="object 53" descr=""/>
            <p:cNvSpPr/>
            <p:nvPr/>
          </p:nvSpPr>
          <p:spPr>
            <a:xfrm>
              <a:off x="3121151" y="3500627"/>
              <a:ext cx="2291080" cy="954405"/>
            </a:xfrm>
            <a:custGeom>
              <a:avLst/>
              <a:gdLst/>
              <a:ahLst/>
              <a:cxnLst/>
              <a:rect l="l" t="t" r="r" b="b"/>
              <a:pathLst>
                <a:path w="2291079" h="954404">
                  <a:moveTo>
                    <a:pt x="2290571" y="954024"/>
                  </a:moveTo>
                  <a:lnTo>
                    <a:pt x="0" y="954024"/>
                  </a:lnTo>
                  <a:lnTo>
                    <a:pt x="0" y="0"/>
                  </a:lnTo>
                  <a:lnTo>
                    <a:pt x="2290571" y="0"/>
                  </a:lnTo>
                  <a:lnTo>
                    <a:pt x="2290571" y="954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358800" y="3877722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5" h="200025">
                  <a:moveTo>
                    <a:pt x="4571" y="141922"/>
                  </a:moveTo>
                  <a:lnTo>
                    <a:pt x="1524" y="141922"/>
                  </a:lnTo>
                  <a:lnTo>
                    <a:pt x="1524" y="140398"/>
                  </a:lnTo>
                  <a:lnTo>
                    <a:pt x="0" y="138874"/>
                  </a:lnTo>
                  <a:lnTo>
                    <a:pt x="0" y="137350"/>
                  </a:lnTo>
                  <a:lnTo>
                    <a:pt x="1524" y="135826"/>
                  </a:lnTo>
                  <a:lnTo>
                    <a:pt x="5835" y="130944"/>
                  </a:lnTo>
                  <a:lnTo>
                    <a:pt x="9727" y="125349"/>
                  </a:lnTo>
                  <a:lnTo>
                    <a:pt x="13351" y="118895"/>
                  </a:lnTo>
                  <a:lnTo>
                    <a:pt x="16859" y="111442"/>
                  </a:lnTo>
                  <a:lnTo>
                    <a:pt x="9684" y="102021"/>
                  </a:lnTo>
                  <a:lnTo>
                    <a:pt x="4393" y="92154"/>
                  </a:lnTo>
                  <a:lnTo>
                    <a:pt x="1120" y="82001"/>
                  </a:lnTo>
                  <a:lnTo>
                    <a:pt x="0" y="71723"/>
                  </a:lnTo>
                  <a:lnTo>
                    <a:pt x="1715" y="57410"/>
                  </a:lnTo>
                  <a:lnTo>
                    <a:pt x="27527" y="19812"/>
                  </a:lnTo>
                  <a:lnTo>
                    <a:pt x="74542" y="1166"/>
                  </a:lnTo>
                  <a:lnTo>
                    <a:pt x="93154" y="0"/>
                  </a:lnTo>
                  <a:lnTo>
                    <a:pt x="111807" y="1166"/>
                  </a:lnTo>
                  <a:lnTo>
                    <a:pt x="158781" y="19812"/>
                  </a:lnTo>
                  <a:lnTo>
                    <a:pt x="184593" y="57410"/>
                  </a:lnTo>
                  <a:lnTo>
                    <a:pt x="186309" y="71723"/>
                  </a:lnTo>
                  <a:lnTo>
                    <a:pt x="184593" y="85168"/>
                  </a:lnTo>
                  <a:lnTo>
                    <a:pt x="158781" y="122110"/>
                  </a:lnTo>
                  <a:lnTo>
                    <a:pt x="143806" y="131254"/>
                  </a:lnTo>
                  <a:lnTo>
                    <a:pt x="44291" y="131254"/>
                  </a:lnTo>
                  <a:lnTo>
                    <a:pt x="34240" y="136136"/>
                  </a:lnTo>
                  <a:lnTo>
                    <a:pt x="24467" y="139446"/>
                  </a:lnTo>
                  <a:lnTo>
                    <a:pt x="14675" y="141327"/>
                  </a:lnTo>
                  <a:lnTo>
                    <a:pt x="4571" y="141922"/>
                  </a:lnTo>
                  <a:close/>
                </a:path>
                <a:path w="258445" h="200025">
                  <a:moveTo>
                    <a:pt x="249829" y="157257"/>
                  </a:moveTo>
                  <a:lnTo>
                    <a:pt x="93154" y="157257"/>
                  </a:lnTo>
                  <a:lnTo>
                    <a:pt x="114975" y="155552"/>
                  </a:lnTo>
                  <a:lnTo>
                    <a:pt x="134778" y="150542"/>
                  </a:lnTo>
                  <a:lnTo>
                    <a:pt x="169545" y="131254"/>
                  </a:lnTo>
                  <a:lnTo>
                    <a:pt x="199548" y="88351"/>
                  </a:lnTo>
                  <a:lnTo>
                    <a:pt x="201549" y="67151"/>
                  </a:lnTo>
                  <a:lnTo>
                    <a:pt x="200025" y="64103"/>
                  </a:lnTo>
                  <a:lnTo>
                    <a:pt x="200025" y="62579"/>
                  </a:lnTo>
                  <a:lnTo>
                    <a:pt x="241268" y="88487"/>
                  </a:lnTo>
                  <a:lnTo>
                    <a:pt x="258032" y="128206"/>
                  </a:lnTo>
                  <a:lnTo>
                    <a:pt x="256962" y="138874"/>
                  </a:lnTo>
                  <a:lnTo>
                    <a:pt x="256888" y="139446"/>
                  </a:lnTo>
                  <a:lnTo>
                    <a:pt x="253650" y="149971"/>
                  </a:lnTo>
                  <a:lnTo>
                    <a:pt x="249829" y="157257"/>
                  </a:lnTo>
                  <a:close/>
                </a:path>
                <a:path w="258445" h="200025">
                  <a:moveTo>
                    <a:pt x="93154" y="141922"/>
                  </a:moveTo>
                  <a:lnTo>
                    <a:pt x="80590" y="141327"/>
                  </a:lnTo>
                  <a:lnTo>
                    <a:pt x="68151" y="139446"/>
                  </a:lnTo>
                  <a:lnTo>
                    <a:pt x="55998" y="136136"/>
                  </a:lnTo>
                  <a:lnTo>
                    <a:pt x="44291" y="131254"/>
                  </a:lnTo>
                  <a:lnTo>
                    <a:pt x="143806" y="131254"/>
                  </a:lnTo>
                  <a:lnTo>
                    <a:pt x="128861" y="137160"/>
                  </a:lnTo>
                  <a:lnTo>
                    <a:pt x="111807" y="140755"/>
                  </a:lnTo>
                  <a:lnTo>
                    <a:pt x="93154" y="141922"/>
                  </a:lnTo>
                  <a:close/>
                </a:path>
                <a:path w="258445" h="200025">
                  <a:moveTo>
                    <a:pt x="164973" y="199929"/>
                  </a:moveTo>
                  <a:lnTo>
                    <a:pt x="125017" y="192857"/>
                  </a:lnTo>
                  <a:lnTo>
                    <a:pt x="85750" y="165409"/>
                  </a:lnTo>
                  <a:lnTo>
                    <a:pt x="79438" y="155638"/>
                  </a:lnTo>
                  <a:lnTo>
                    <a:pt x="84010" y="157257"/>
                  </a:lnTo>
                  <a:lnTo>
                    <a:pt x="249829" y="157257"/>
                  </a:lnTo>
                  <a:lnTo>
                    <a:pt x="248388" y="160005"/>
                  </a:lnTo>
                  <a:lnTo>
                    <a:pt x="241268" y="169449"/>
                  </a:lnTo>
                  <a:lnTo>
                    <a:pt x="244721" y="176903"/>
                  </a:lnTo>
                  <a:lnTo>
                    <a:pt x="248316" y="183356"/>
                  </a:lnTo>
                  <a:lnTo>
                    <a:pt x="252198" y="188952"/>
                  </a:lnTo>
                  <a:lnTo>
                    <a:pt x="252471" y="189261"/>
                  </a:lnTo>
                  <a:lnTo>
                    <a:pt x="215360" y="189261"/>
                  </a:lnTo>
                  <a:lnTo>
                    <a:pt x="203589" y="193500"/>
                  </a:lnTo>
                  <a:lnTo>
                    <a:pt x="191273" y="196881"/>
                  </a:lnTo>
                  <a:lnTo>
                    <a:pt x="178404" y="199120"/>
                  </a:lnTo>
                  <a:lnTo>
                    <a:pt x="164973" y="199929"/>
                  </a:lnTo>
                  <a:close/>
                </a:path>
                <a:path w="258445" h="200025">
                  <a:moveTo>
                    <a:pt x="256508" y="199929"/>
                  </a:moveTo>
                  <a:lnTo>
                    <a:pt x="254984" y="199929"/>
                  </a:lnTo>
                  <a:lnTo>
                    <a:pt x="244721" y="199120"/>
                  </a:lnTo>
                  <a:lnTo>
                    <a:pt x="234600" y="196881"/>
                  </a:lnTo>
                  <a:lnTo>
                    <a:pt x="224766" y="193500"/>
                  </a:lnTo>
                  <a:lnTo>
                    <a:pt x="215360" y="189261"/>
                  </a:lnTo>
                  <a:lnTo>
                    <a:pt x="252471" y="189261"/>
                  </a:lnTo>
                  <a:lnTo>
                    <a:pt x="256508" y="193833"/>
                  </a:lnTo>
                  <a:lnTo>
                    <a:pt x="258032" y="195357"/>
                  </a:lnTo>
                  <a:lnTo>
                    <a:pt x="258032" y="196881"/>
                  </a:lnTo>
                  <a:lnTo>
                    <a:pt x="256508" y="198405"/>
                  </a:lnTo>
                  <a:lnTo>
                    <a:pt x="256508" y="199929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65816" y="3920490"/>
              <a:ext cx="204597" cy="13430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96321" y="3932682"/>
              <a:ext cx="248888" cy="122110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69689" y="3932682"/>
              <a:ext cx="138969" cy="122110"/>
            </a:xfrm>
            <a:prstGeom prst="rect">
              <a:avLst/>
            </a:prstGeom>
          </p:spPr>
        </p:pic>
      </p:grpSp>
      <p:sp>
        <p:nvSpPr>
          <p:cNvPr id="58" name="object 58" descr=""/>
          <p:cNvSpPr/>
          <p:nvPr/>
        </p:nvSpPr>
        <p:spPr>
          <a:xfrm>
            <a:off x="1239012" y="5494020"/>
            <a:ext cx="955675" cy="38100"/>
          </a:xfrm>
          <a:custGeom>
            <a:avLst/>
            <a:gdLst/>
            <a:ahLst/>
            <a:cxnLst/>
            <a:rect l="l" t="t" r="r" b="b"/>
            <a:pathLst>
              <a:path w="955675" h="38100">
                <a:moveTo>
                  <a:pt x="955547" y="38100"/>
                </a:moveTo>
                <a:lnTo>
                  <a:pt x="0" y="38100"/>
                </a:lnTo>
                <a:lnTo>
                  <a:pt x="0" y="0"/>
                </a:lnTo>
                <a:lnTo>
                  <a:pt x="955547" y="0"/>
                </a:lnTo>
                <a:lnTo>
                  <a:pt x="955547" y="38100"/>
                </a:lnTo>
                <a:close/>
              </a:path>
            </a:pathLst>
          </a:custGeom>
          <a:solidFill>
            <a:srgbClr val="95FD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 descr=""/>
          <p:cNvGrpSpPr/>
          <p:nvPr/>
        </p:nvGrpSpPr>
        <p:grpSpPr>
          <a:xfrm>
            <a:off x="1254633" y="5249893"/>
            <a:ext cx="321310" cy="140970"/>
            <a:chOff x="1254633" y="5249893"/>
            <a:chExt cx="321310" cy="140970"/>
          </a:xfrm>
        </p:grpSpPr>
        <p:sp>
          <p:nvSpPr>
            <p:cNvPr id="60" name="object 60" descr=""/>
            <p:cNvSpPr/>
            <p:nvPr/>
          </p:nvSpPr>
          <p:spPr>
            <a:xfrm>
              <a:off x="1254633" y="5259038"/>
              <a:ext cx="15875" cy="130175"/>
            </a:xfrm>
            <a:custGeom>
              <a:avLst/>
              <a:gdLst/>
              <a:ahLst/>
              <a:cxnLst/>
              <a:rect l="l" t="t" r="r" b="b"/>
              <a:pathLst>
                <a:path w="15875" h="130175">
                  <a:moveTo>
                    <a:pt x="15335" y="129730"/>
                  </a:moveTo>
                  <a:lnTo>
                    <a:pt x="0" y="129730"/>
                  </a:lnTo>
                  <a:lnTo>
                    <a:pt x="0" y="0"/>
                  </a:lnTo>
                  <a:lnTo>
                    <a:pt x="15335" y="0"/>
                  </a:lnTo>
                  <a:lnTo>
                    <a:pt x="15335" y="129730"/>
                  </a:lnTo>
                  <a:close/>
                </a:path>
              </a:pathLst>
            </a:custGeom>
            <a:solidFill>
              <a:srgbClr val="64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98924" y="5289613"/>
              <a:ext cx="171069" cy="10067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89805" y="5249893"/>
              <a:ext cx="85534" cy="140398"/>
            </a:xfrm>
            <a:prstGeom prst="rect">
              <a:avLst/>
            </a:prstGeom>
          </p:spPr>
        </p:pic>
      </p:grpSp>
      <p:grpSp>
        <p:nvGrpSpPr>
          <p:cNvPr id="63" name="object 63" descr=""/>
          <p:cNvGrpSpPr/>
          <p:nvPr/>
        </p:nvGrpSpPr>
        <p:grpSpPr>
          <a:xfrm>
            <a:off x="1650206" y="5248370"/>
            <a:ext cx="534670" cy="142240"/>
            <a:chOff x="1650206" y="5248370"/>
            <a:chExt cx="534670" cy="142240"/>
          </a:xfrm>
        </p:grpSpPr>
        <p:pic>
          <p:nvPicPr>
            <p:cNvPr id="64" name="object 64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50206" y="5248370"/>
              <a:ext cx="430529" cy="142017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00643" y="5289613"/>
              <a:ext cx="84010" cy="100774"/>
            </a:xfrm>
            <a:prstGeom prst="rect">
              <a:avLst/>
            </a:prstGeom>
          </p:spPr>
        </p:pic>
      </p:grpSp>
      <p:sp>
        <p:nvSpPr>
          <p:cNvPr id="66" name="object 66" descr=""/>
          <p:cNvSpPr/>
          <p:nvPr/>
        </p:nvSpPr>
        <p:spPr>
          <a:xfrm>
            <a:off x="3407664" y="5259228"/>
            <a:ext cx="15875" cy="54610"/>
          </a:xfrm>
          <a:custGeom>
            <a:avLst/>
            <a:gdLst/>
            <a:ahLst/>
            <a:cxnLst/>
            <a:rect l="l" t="t" r="r" b="b"/>
            <a:pathLst>
              <a:path w="15875" h="54610">
                <a:moveTo>
                  <a:pt x="0" y="0"/>
                </a:moveTo>
                <a:lnTo>
                  <a:pt x="15335" y="0"/>
                </a:lnTo>
                <a:lnTo>
                  <a:pt x="15335" y="54609"/>
                </a:lnTo>
                <a:lnTo>
                  <a:pt x="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" name="object 67" descr=""/>
          <p:cNvGrpSpPr/>
          <p:nvPr/>
        </p:nvGrpSpPr>
        <p:grpSpPr>
          <a:xfrm>
            <a:off x="3407664" y="5259228"/>
            <a:ext cx="288925" cy="131445"/>
            <a:chOff x="3407664" y="5259228"/>
            <a:chExt cx="288925" cy="131445"/>
          </a:xfrm>
        </p:grpSpPr>
        <p:sp>
          <p:nvSpPr>
            <p:cNvPr id="68" name="object 68" descr=""/>
            <p:cNvSpPr/>
            <p:nvPr/>
          </p:nvSpPr>
          <p:spPr>
            <a:xfrm>
              <a:off x="3407651" y="5259234"/>
              <a:ext cx="99695" cy="129539"/>
            </a:xfrm>
            <a:custGeom>
              <a:avLst/>
              <a:gdLst/>
              <a:ahLst/>
              <a:cxnLst/>
              <a:rect l="l" t="t" r="r" b="b"/>
              <a:pathLst>
                <a:path w="99695" h="129539">
                  <a:moveTo>
                    <a:pt x="99250" y="0"/>
                  </a:moveTo>
                  <a:lnTo>
                    <a:pt x="84010" y="0"/>
                  </a:lnTo>
                  <a:lnTo>
                    <a:pt x="84010" y="54610"/>
                  </a:lnTo>
                  <a:lnTo>
                    <a:pt x="0" y="54610"/>
                  </a:lnTo>
                  <a:lnTo>
                    <a:pt x="0" y="68580"/>
                  </a:lnTo>
                  <a:lnTo>
                    <a:pt x="0" y="129540"/>
                  </a:lnTo>
                  <a:lnTo>
                    <a:pt x="15341" y="129540"/>
                  </a:lnTo>
                  <a:lnTo>
                    <a:pt x="15341" y="68580"/>
                  </a:lnTo>
                  <a:lnTo>
                    <a:pt x="84010" y="68580"/>
                  </a:lnTo>
                  <a:lnTo>
                    <a:pt x="84010" y="129540"/>
                  </a:lnTo>
                  <a:lnTo>
                    <a:pt x="99250" y="129540"/>
                  </a:lnTo>
                  <a:lnTo>
                    <a:pt x="99250" y="68580"/>
                  </a:lnTo>
                  <a:lnTo>
                    <a:pt x="99250" y="54610"/>
                  </a:lnTo>
                  <a:lnTo>
                    <a:pt x="9925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35965" y="5268182"/>
              <a:ext cx="160305" cy="122110"/>
            </a:xfrm>
            <a:prstGeom prst="rect">
              <a:avLst/>
            </a:prstGeom>
          </p:spPr>
        </p:pic>
      </p:grpSp>
      <p:grpSp>
        <p:nvGrpSpPr>
          <p:cNvPr id="70" name="object 70" descr=""/>
          <p:cNvGrpSpPr/>
          <p:nvPr/>
        </p:nvGrpSpPr>
        <p:grpSpPr>
          <a:xfrm>
            <a:off x="3758945" y="5248370"/>
            <a:ext cx="534670" cy="142240"/>
            <a:chOff x="3758945" y="5248370"/>
            <a:chExt cx="534670" cy="142240"/>
          </a:xfrm>
        </p:grpSpPr>
        <p:pic>
          <p:nvPicPr>
            <p:cNvPr id="71" name="object 7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758945" y="5248370"/>
              <a:ext cx="432053" cy="141922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210907" y="5289613"/>
              <a:ext cx="82391" cy="100679"/>
            </a:xfrm>
            <a:prstGeom prst="rect">
              <a:avLst/>
            </a:prstGeom>
          </p:spPr>
        </p:pic>
      </p:grpSp>
      <p:grpSp>
        <p:nvGrpSpPr>
          <p:cNvPr id="73" name="object 73" descr=""/>
          <p:cNvGrpSpPr/>
          <p:nvPr/>
        </p:nvGrpSpPr>
        <p:grpSpPr>
          <a:xfrm>
            <a:off x="5517927" y="5254466"/>
            <a:ext cx="810895" cy="169545"/>
            <a:chOff x="5517927" y="5254466"/>
            <a:chExt cx="810895" cy="169545"/>
          </a:xfrm>
        </p:grpSpPr>
        <p:sp>
          <p:nvSpPr>
            <p:cNvPr id="74" name="object 74" descr=""/>
            <p:cNvSpPr/>
            <p:nvPr/>
          </p:nvSpPr>
          <p:spPr>
            <a:xfrm>
              <a:off x="5517921" y="5259234"/>
              <a:ext cx="72390" cy="129539"/>
            </a:xfrm>
            <a:custGeom>
              <a:avLst/>
              <a:gdLst/>
              <a:ahLst/>
              <a:cxnLst/>
              <a:rect l="l" t="t" r="r" b="b"/>
              <a:pathLst>
                <a:path w="72389" h="129539">
                  <a:moveTo>
                    <a:pt x="71818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60960"/>
                  </a:lnTo>
                  <a:lnTo>
                    <a:pt x="0" y="74930"/>
                  </a:lnTo>
                  <a:lnTo>
                    <a:pt x="0" y="129540"/>
                  </a:lnTo>
                  <a:lnTo>
                    <a:pt x="15240" y="129540"/>
                  </a:lnTo>
                  <a:lnTo>
                    <a:pt x="15240" y="74930"/>
                  </a:lnTo>
                  <a:lnTo>
                    <a:pt x="68668" y="74930"/>
                  </a:lnTo>
                  <a:lnTo>
                    <a:pt x="68668" y="60960"/>
                  </a:lnTo>
                  <a:lnTo>
                    <a:pt x="15240" y="60960"/>
                  </a:lnTo>
                  <a:lnTo>
                    <a:pt x="15240" y="11430"/>
                  </a:lnTo>
                  <a:lnTo>
                    <a:pt x="71818" y="11430"/>
                  </a:lnTo>
                  <a:lnTo>
                    <a:pt x="71818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609558" y="5289613"/>
              <a:ext cx="155733" cy="100678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795867" y="5254466"/>
              <a:ext cx="93059" cy="135921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5925597" y="5259038"/>
              <a:ext cx="47625" cy="165100"/>
            </a:xfrm>
            <a:custGeom>
              <a:avLst/>
              <a:gdLst/>
              <a:ahLst/>
              <a:cxnLst/>
              <a:rect l="l" t="t" r="r" b="b"/>
              <a:pathLst>
                <a:path w="47625" h="165100">
                  <a:moveTo>
                    <a:pt x="21431" y="164877"/>
                  </a:moveTo>
                  <a:lnTo>
                    <a:pt x="13811" y="164877"/>
                  </a:lnTo>
                  <a:lnTo>
                    <a:pt x="7619" y="164877"/>
                  </a:lnTo>
                  <a:lnTo>
                    <a:pt x="6095" y="163353"/>
                  </a:lnTo>
                  <a:lnTo>
                    <a:pt x="1523" y="163353"/>
                  </a:lnTo>
                  <a:lnTo>
                    <a:pt x="0" y="161829"/>
                  </a:lnTo>
                  <a:lnTo>
                    <a:pt x="0" y="149542"/>
                  </a:lnTo>
                  <a:lnTo>
                    <a:pt x="4571" y="149542"/>
                  </a:lnTo>
                  <a:lnTo>
                    <a:pt x="6095" y="151161"/>
                  </a:lnTo>
                  <a:lnTo>
                    <a:pt x="19907" y="151161"/>
                  </a:lnTo>
                  <a:lnTo>
                    <a:pt x="26003" y="148018"/>
                  </a:lnTo>
                  <a:lnTo>
                    <a:pt x="30575" y="138874"/>
                  </a:lnTo>
                  <a:lnTo>
                    <a:pt x="32099" y="134302"/>
                  </a:lnTo>
                  <a:lnTo>
                    <a:pt x="32099" y="0"/>
                  </a:lnTo>
                  <a:lnTo>
                    <a:pt x="47339" y="0"/>
                  </a:lnTo>
                  <a:lnTo>
                    <a:pt x="47339" y="135826"/>
                  </a:lnTo>
                  <a:lnTo>
                    <a:pt x="45815" y="143446"/>
                  </a:lnTo>
                  <a:lnTo>
                    <a:pt x="42767" y="148018"/>
                  </a:lnTo>
                  <a:lnTo>
                    <a:pt x="41243" y="154209"/>
                  </a:lnTo>
                  <a:lnTo>
                    <a:pt x="32099" y="160305"/>
                  </a:lnTo>
                  <a:lnTo>
                    <a:pt x="26003" y="163353"/>
                  </a:lnTo>
                  <a:lnTo>
                    <a:pt x="21431" y="164877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05036" y="5291137"/>
              <a:ext cx="80962" cy="99155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6116573" y="5254466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20">
                  <a:moveTo>
                    <a:pt x="16764" y="134302"/>
                  </a:moveTo>
                  <a:lnTo>
                    <a:pt x="1524" y="134302"/>
                  </a:lnTo>
                  <a:lnTo>
                    <a:pt x="1524" y="36671"/>
                  </a:lnTo>
                  <a:lnTo>
                    <a:pt x="16764" y="36671"/>
                  </a:lnTo>
                  <a:lnTo>
                    <a:pt x="16764" y="134302"/>
                  </a:lnTo>
                  <a:close/>
                </a:path>
                <a:path w="18414" h="134620">
                  <a:moveTo>
                    <a:pt x="10668" y="19812"/>
                  </a:moveTo>
                  <a:lnTo>
                    <a:pt x="6096" y="19812"/>
                  </a:lnTo>
                  <a:lnTo>
                    <a:pt x="3048" y="16764"/>
                  </a:lnTo>
                  <a:lnTo>
                    <a:pt x="0" y="15240"/>
                  </a:lnTo>
                  <a:lnTo>
                    <a:pt x="0" y="4572"/>
                  </a:lnTo>
                  <a:lnTo>
                    <a:pt x="3048" y="3048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524"/>
                  </a:lnTo>
                  <a:lnTo>
                    <a:pt x="18288" y="6096"/>
                  </a:lnTo>
                  <a:lnTo>
                    <a:pt x="18288" y="13716"/>
                  </a:lnTo>
                  <a:lnTo>
                    <a:pt x="13716" y="18288"/>
                  </a:lnTo>
                  <a:lnTo>
                    <a:pt x="10668" y="19812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59245" y="5289613"/>
              <a:ext cx="169545" cy="100679"/>
            </a:xfrm>
            <a:prstGeom prst="rect">
              <a:avLst/>
            </a:prstGeom>
          </p:spPr>
        </p:pic>
      </p:grpSp>
      <p:pic>
        <p:nvPicPr>
          <p:cNvPr id="81" name="object 81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38556" y="5942076"/>
            <a:ext cx="1527048" cy="1527047"/>
          </a:xfrm>
          <a:prstGeom prst="rect">
            <a:avLst/>
          </a:prstGeom>
        </p:spPr>
      </p:pic>
      <p:grpSp>
        <p:nvGrpSpPr>
          <p:cNvPr id="82" name="object 82" descr=""/>
          <p:cNvGrpSpPr/>
          <p:nvPr/>
        </p:nvGrpSpPr>
        <p:grpSpPr>
          <a:xfrm>
            <a:off x="2357627" y="5884164"/>
            <a:ext cx="4581525" cy="1652270"/>
            <a:chOff x="2357627" y="5884164"/>
            <a:chExt cx="4581525" cy="1652270"/>
          </a:xfrm>
        </p:grpSpPr>
        <p:sp>
          <p:nvSpPr>
            <p:cNvPr id="83" name="object 83" descr=""/>
            <p:cNvSpPr/>
            <p:nvPr/>
          </p:nvSpPr>
          <p:spPr>
            <a:xfrm>
              <a:off x="2357627" y="5884164"/>
              <a:ext cx="4581525" cy="1652270"/>
            </a:xfrm>
            <a:custGeom>
              <a:avLst/>
              <a:gdLst/>
              <a:ahLst/>
              <a:cxnLst/>
              <a:rect l="l" t="t" r="r" b="b"/>
              <a:pathLst>
                <a:path w="4581525" h="1652270">
                  <a:moveTo>
                    <a:pt x="4581143" y="1652016"/>
                  </a:moveTo>
                  <a:lnTo>
                    <a:pt x="0" y="1652016"/>
                  </a:lnTo>
                  <a:lnTo>
                    <a:pt x="0" y="0"/>
                  </a:lnTo>
                  <a:lnTo>
                    <a:pt x="4581143" y="0"/>
                  </a:lnTo>
                  <a:lnTo>
                    <a:pt x="4581143" y="1652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612135" y="6139720"/>
              <a:ext cx="1426178" cy="160305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62427" y="6185916"/>
              <a:ext cx="79248" cy="112775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758440" y="6185916"/>
              <a:ext cx="91439" cy="112775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871215" y="6141719"/>
              <a:ext cx="94487" cy="156971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035807" y="6150864"/>
              <a:ext cx="128016" cy="144779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79064" y="6185916"/>
              <a:ext cx="153924" cy="109727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358896" y="6185916"/>
              <a:ext cx="92963" cy="112775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477767" y="6147816"/>
              <a:ext cx="102108" cy="147828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604259" y="6185916"/>
              <a:ext cx="80772" cy="112775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98747" y="6185916"/>
              <a:ext cx="88391" cy="112775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819143" y="6185916"/>
              <a:ext cx="91439" cy="109727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936491" y="6185916"/>
              <a:ext cx="100583" cy="112775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081426" y="6139720"/>
              <a:ext cx="609219" cy="170180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082283" y="6143244"/>
              <a:ext cx="176783" cy="164591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310883" y="6149339"/>
              <a:ext cx="144779" cy="149352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478523" y="6149339"/>
              <a:ext cx="94487" cy="146303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595871" y="6152387"/>
              <a:ext cx="91440" cy="146303"/>
            </a:xfrm>
            <a:prstGeom prst="rect">
              <a:avLst/>
            </a:prstGeom>
          </p:spPr>
        </p:pic>
        <p:sp>
          <p:nvSpPr>
            <p:cNvPr id="101" name="object 101" descr=""/>
            <p:cNvSpPr/>
            <p:nvPr/>
          </p:nvSpPr>
          <p:spPr>
            <a:xfrm>
              <a:off x="2612123" y="6649948"/>
              <a:ext cx="93345" cy="123189"/>
            </a:xfrm>
            <a:custGeom>
              <a:avLst/>
              <a:gdLst/>
              <a:ahLst/>
              <a:cxnLst/>
              <a:rect l="l" t="t" r="r" b="b"/>
              <a:pathLst>
                <a:path w="93344" h="123190">
                  <a:moveTo>
                    <a:pt x="93154" y="0"/>
                  </a:moveTo>
                  <a:lnTo>
                    <a:pt x="79438" y="0"/>
                  </a:lnTo>
                  <a:lnTo>
                    <a:pt x="79438" y="52070"/>
                  </a:lnTo>
                  <a:lnTo>
                    <a:pt x="13716" y="5207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52070"/>
                  </a:lnTo>
                  <a:lnTo>
                    <a:pt x="0" y="64770"/>
                  </a:lnTo>
                  <a:lnTo>
                    <a:pt x="0" y="123190"/>
                  </a:lnTo>
                  <a:lnTo>
                    <a:pt x="13716" y="123190"/>
                  </a:lnTo>
                  <a:lnTo>
                    <a:pt x="13716" y="64770"/>
                  </a:lnTo>
                  <a:lnTo>
                    <a:pt x="79438" y="64770"/>
                  </a:lnTo>
                  <a:lnTo>
                    <a:pt x="79438" y="123190"/>
                  </a:lnTo>
                  <a:lnTo>
                    <a:pt x="93154" y="123190"/>
                  </a:lnTo>
                  <a:lnTo>
                    <a:pt x="93154" y="64770"/>
                  </a:lnTo>
                  <a:lnTo>
                    <a:pt x="93154" y="52070"/>
                  </a:lnTo>
                  <a:lnTo>
                    <a:pt x="9315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731198" y="6678548"/>
              <a:ext cx="77914" cy="96107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833592" y="6678548"/>
              <a:ext cx="141922" cy="96107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3042761" y="6646449"/>
              <a:ext cx="17145" cy="127000"/>
            </a:xfrm>
            <a:custGeom>
              <a:avLst/>
              <a:gdLst/>
              <a:ahLst/>
              <a:cxnLst/>
              <a:rect l="l" t="t" r="r" b="b"/>
              <a:pathLst>
                <a:path w="17144" h="127000">
                  <a:moveTo>
                    <a:pt x="15240" y="126682"/>
                  </a:moveTo>
                  <a:lnTo>
                    <a:pt x="1524" y="126682"/>
                  </a:lnTo>
                  <a:lnTo>
                    <a:pt x="1524" y="33623"/>
                  </a:lnTo>
                  <a:lnTo>
                    <a:pt x="15240" y="33623"/>
                  </a:lnTo>
                  <a:lnTo>
                    <a:pt x="15240" y="126682"/>
                  </a:lnTo>
                  <a:close/>
                </a:path>
                <a:path w="17144" h="127000">
                  <a:moveTo>
                    <a:pt x="10668" y="18383"/>
                  </a:moveTo>
                  <a:lnTo>
                    <a:pt x="6096" y="18383"/>
                  </a:lnTo>
                  <a:lnTo>
                    <a:pt x="3048" y="15335"/>
                  </a:lnTo>
                  <a:lnTo>
                    <a:pt x="1524" y="13716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4572" y="0"/>
                  </a:lnTo>
                  <a:lnTo>
                    <a:pt x="13716" y="0"/>
                  </a:lnTo>
                  <a:lnTo>
                    <a:pt x="16764" y="3048"/>
                  </a:lnTo>
                  <a:lnTo>
                    <a:pt x="16764" y="13716"/>
                  </a:lnTo>
                  <a:lnTo>
                    <a:pt x="15240" y="15335"/>
                  </a:lnTo>
                  <a:lnTo>
                    <a:pt x="13716" y="16859"/>
                  </a:lnTo>
                  <a:lnTo>
                    <a:pt x="10668" y="18383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082480" y="6678548"/>
              <a:ext cx="64103" cy="96107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207638" y="6678548"/>
              <a:ext cx="73342" cy="96107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348132" y="6640353"/>
              <a:ext cx="3220307" cy="172497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606039" y="6945629"/>
              <a:ext cx="338994" cy="134302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999994" y="6955218"/>
              <a:ext cx="180212" cy="124714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363372" y="6983825"/>
              <a:ext cx="79438" cy="134302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203066" y="6983825"/>
              <a:ext cx="131349" cy="94583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3467195" y="6947153"/>
              <a:ext cx="15875" cy="131445"/>
            </a:xfrm>
            <a:custGeom>
              <a:avLst/>
              <a:gdLst/>
              <a:ahLst/>
              <a:cxnLst/>
              <a:rect l="l" t="t" r="r" b="b"/>
              <a:pathLst>
                <a:path w="15875" h="131445">
                  <a:moveTo>
                    <a:pt x="15335" y="131254"/>
                  </a:moveTo>
                  <a:lnTo>
                    <a:pt x="0" y="131254"/>
                  </a:lnTo>
                  <a:lnTo>
                    <a:pt x="0" y="0"/>
                  </a:lnTo>
                  <a:lnTo>
                    <a:pt x="15335" y="0"/>
                  </a:lnTo>
                  <a:lnTo>
                    <a:pt x="15335" y="131254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503866" y="6963918"/>
              <a:ext cx="236696" cy="116014"/>
            </a:xfrm>
            <a:prstGeom prst="rect">
              <a:avLst/>
            </a:prstGeom>
          </p:spPr>
        </p:pic>
        <p:sp>
          <p:nvSpPr>
            <p:cNvPr id="114" name="object 114" descr=""/>
            <p:cNvSpPr/>
            <p:nvPr/>
          </p:nvSpPr>
          <p:spPr>
            <a:xfrm>
              <a:off x="3807809" y="6951725"/>
              <a:ext cx="17145" cy="127000"/>
            </a:xfrm>
            <a:custGeom>
              <a:avLst/>
              <a:gdLst/>
              <a:ahLst/>
              <a:cxnLst/>
              <a:rect l="l" t="t" r="r" b="b"/>
              <a:pathLst>
                <a:path w="17145" h="127000">
                  <a:moveTo>
                    <a:pt x="15240" y="126682"/>
                  </a:moveTo>
                  <a:lnTo>
                    <a:pt x="0" y="126682"/>
                  </a:lnTo>
                  <a:lnTo>
                    <a:pt x="0" y="33623"/>
                  </a:lnTo>
                  <a:lnTo>
                    <a:pt x="15240" y="33623"/>
                  </a:lnTo>
                  <a:lnTo>
                    <a:pt x="15240" y="126682"/>
                  </a:lnTo>
                  <a:close/>
                </a:path>
                <a:path w="17145" h="127000">
                  <a:moveTo>
                    <a:pt x="10668" y="18383"/>
                  </a:moveTo>
                  <a:lnTo>
                    <a:pt x="6096" y="18383"/>
                  </a:lnTo>
                  <a:lnTo>
                    <a:pt x="3048" y="16859"/>
                  </a:lnTo>
                  <a:lnTo>
                    <a:pt x="1524" y="15335"/>
                  </a:lnTo>
                  <a:lnTo>
                    <a:pt x="0" y="1371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92" y="0"/>
                  </a:lnTo>
                  <a:lnTo>
                    <a:pt x="15240" y="3048"/>
                  </a:lnTo>
                  <a:lnTo>
                    <a:pt x="16764" y="6096"/>
                  </a:lnTo>
                  <a:lnTo>
                    <a:pt x="16764" y="12192"/>
                  </a:lnTo>
                  <a:lnTo>
                    <a:pt x="15240" y="13716"/>
                  </a:lnTo>
                  <a:lnTo>
                    <a:pt x="13716" y="15335"/>
                  </a:lnTo>
                  <a:lnTo>
                    <a:pt x="10668" y="18383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845909" y="6983825"/>
              <a:ext cx="65627" cy="96107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978782" y="6983825"/>
              <a:ext cx="80867" cy="134302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084224" y="6951725"/>
              <a:ext cx="274796" cy="128206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381881" y="6947153"/>
              <a:ext cx="80962" cy="132778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487227" y="6947153"/>
              <a:ext cx="177164" cy="132778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737639" y="6947153"/>
              <a:ext cx="177165" cy="172497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960619" y="6955218"/>
              <a:ext cx="186309" cy="124713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166741" y="6983825"/>
              <a:ext cx="84010" cy="96107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275135" y="6983825"/>
              <a:ext cx="80962" cy="134302"/>
            </a:xfrm>
            <a:prstGeom prst="rect">
              <a:avLst/>
            </a:prstGeom>
          </p:spPr>
        </p:pic>
        <p:sp>
          <p:nvSpPr>
            <p:cNvPr id="124" name="object 124" descr=""/>
            <p:cNvSpPr/>
            <p:nvPr/>
          </p:nvSpPr>
          <p:spPr>
            <a:xfrm>
              <a:off x="5380482" y="6947153"/>
              <a:ext cx="13970" cy="131445"/>
            </a:xfrm>
            <a:custGeom>
              <a:avLst/>
              <a:gdLst/>
              <a:ahLst/>
              <a:cxnLst/>
              <a:rect l="l" t="t" r="r" b="b"/>
              <a:pathLst>
                <a:path w="13970" h="131445">
                  <a:moveTo>
                    <a:pt x="13811" y="131254"/>
                  </a:moveTo>
                  <a:lnTo>
                    <a:pt x="0" y="131254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3811" y="131254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417153" y="6963918"/>
              <a:ext cx="235172" cy="116014"/>
            </a:xfrm>
            <a:prstGeom prst="rect">
              <a:avLst/>
            </a:prstGeom>
          </p:spPr>
        </p:pic>
        <p:sp>
          <p:nvSpPr>
            <p:cNvPr id="126" name="object 126" descr=""/>
            <p:cNvSpPr/>
            <p:nvPr/>
          </p:nvSpPr>
          <p:spPr>
            <a:xfrm>
              <a:off x="5673661" y="7058596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13811" y="21336"/>
                  </a:moveTo>
                  <a:lnTo>
                    <a:pt x="7620" y="21336"/>
                  </a:lnTo>
                  <a:lnTo>
                    <a:pt x="6096" y="19812"/>
                  </a:lnTo>
                  <a:lnTo>
                    <a:pt x="3048" y="18288"/>
                  </a:lnTo>
                  <a:lnTo>
                    <a:pt x="1524" y="16764"/>
                  </a:lnTo>
                  <a:lnTo>
                    <a:pt x="0" y="13716"/>
                  </a:lnTo>
                  <a:lnTo>
                    <a:pt x="0" y="10668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096" y="0"/>
                  </a:lnTo>
                  <a:lnTo>
                    <a:pt x="15335" y="0"/>
                  </a:lnTo>
                  <a:lnTo>
                    <a:pt x="18383" y="1524"/>
                  </a:lnTo>
                  <a:lnTo>
                    <a:pt x="19907" y="3048"/>
                  </a:lnTo>
                  <a:lnTo>
                    <a:pt x="21431" y="6096"/>
                  </a:lnTo>
                  <a:lnTo>
                    <a:pt x="21431" y="13716"/>
                  </a:lnTo>
                  <a:lnTo>
                    <a:pt x="19907" y="16764"/>
                  </a:lnTo>
                  <a:lnTo>
                    <a:pt x="18383" y="18288"/>
                  </a:lnTo>
                  <a:lnTo>
                    <a:pt x="15335" y="19812"/>
                  </a:lnTo>
                  <a:lnTo>
                    <a:pt x="13811" y="21336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7" name="object 127" descr="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638556" y="7783067"/>
            <a:ext cx="1527048" cy="1527048"/>
          </a:xfrm>
          <a:prstGeom prst="rect">
            <a:avLst/>
          </a:prstGeom>
        </p:spPr>
      </p:pic>
      <p:grpSp>
        <p:nvGrpSpPr>
          <p:cNvPr id="128" name="object 128" descr=""/>
          <p:cNvGrpSpPr/>
          <p:nvPr/>
        </p:nvGrpSpPr>
        <p:grpSpPr>
          <a:xfrm>
            <a:off x="2357627" y="7725155"/>
            <a:ext cx="4780915" cy="1699260"/>
            <a:chOff x="2357627" y="7725155"/>
            <a:chExt cx="4780915" cy="1699260"/>
          </a:xfrm>
        </p:grpSpPr>
        <p:sp>
          <p:nvSpPr>
            <p:cNvPr id="129" name="object 129" descr=""/>
            <p:cNvSpPr/>
            <p:nvPr/>
          </p:nvSpPr>
          <p:spPr>
            <a:xfrm>
              <a:off x="2357627" y="7725155"/>
              <a:ext cx="4581525" cy="1652270"/>
            </a:xfrm>
            <a:custGeom>
              <a:avLst/>
              <a:gdLst/>
              <a:ahLst/>
              <a:cxnLst/>
              <a:rect l="l" t="t" r="r" b="b"/>
              <a:pathLst>
                <a:path w="4581525" h="1652270">
                  <a:moveTo>
                    <a:pt x="4581143" y="1652016"/>
                  </a:moveTo>
                  <a:lnTo>
                    <a:pt x="0" y="1652016"/>
                  </a:lnTo>
                  <a:lnTo>
                    <a:pt x="0" y="0"/>
                  </a:lnTo>
                  <a:lnTo>
                    <a:pt x="4581143" y="0"/>
                  </a:lnTo>
                  <a:lnTo>
                    <a:pt x="4581143" y="1652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612135" y="7980521"/>
              <a:ext cx="1510188" cy="207550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662427" y="8026907"/>
              <a:ext cx="79248" cy="112775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758440" y="8026907"/>
              <a:ext cx="91439" cy="112775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871215" y="7984235"/>
              <a:ext cx="94487" cy="155448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2983991" y="8137397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 h="0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047999" y="7990331"/>
              <a:ext cx="109727" cy="149351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171443" y="8026907"/>
              <a:ext cx="86867" cy="112775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290315" y="8026907"/>
              <a:ext cx="96011" cy="158495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413759" y="8026907"/>
              <a:ext cx="96012" cy="158495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535680" y="8028431"/>
              <a:ext cx="89915" cy="111251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653027" y="8026907"/>
              <a:ext cx="79248" cy="112775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749040" y="7988807"/>
              <a:ext cx="123443" cy="150876"/>
            </a:xfrm>
            <a:prstGeom prst="rect">
              <a:avLst/>
            </a:prstGeom>
          </p:spPr>
        </p:pic>
        <p:pic>
          <p:nvPicPr>
            <p:cNvPr id="142" name="object 142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902964" y="8026907"/>
              <a:ext cx="91439" cy="111251"/>
            </a:xfrm>
            <a:prstGeom prst="rect">
              <a:avLst/>
            </a:prstGeom>
          </p:spPr>
        </p:pic>
        <p:pic>
          <p:nvPicPr>
            <p:cNvPr id="143" name="object 143" descr="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020311" y="8026907"/>
              <a:ext cx="100584" cy="112775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081426" y="7980521"/>
              <a:ext cx="610743" cy="170180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082283" y="7984235"/>
              <a:ext cx="176783" cy="164592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310883" y="7990332"/>
              <a:ext cx="144779" cy="150875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481571" y="7993379"/>
              <a:ext cx="91440" cy="146303"/>
            </a:xfrm>
            <a:prstGeom prst="rect">
              <a:avLst/>
            </a:prstGeom>
          </p:spPr>
        </p:pic>
        <p:pic>
          <p:nvPicPr>
            <p:cNvPr id="148" name="object 148" descr="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6592823" y="7990331"/>
              <a:ext cx="96011" cy="149351"/>
            </a:xfrm>
            <a:prstGeom prst="rect">
              <a:avLst/>
            </a:prstGeom>
          </p:spPr>
        </p:pic>
        <p:sp>
          <p:nvSpPr>
            <p:cNvPr id="149" name="object 149" descr=""/>
            <p:cNvSpPr/>
            <p:nvPr/>
          </p:nvSpPr>
          <p:spPr>
            <a:xfrm>
              <a:off x="2612123" y="8490749"/>
              <a:ext cx="93345" cy="123189"/>
            </a:xfrm>
            <a:custGeom>
              <a:avLst/>
              <a:gdLst/>
              <a:ahLst/>
              <a:cxnLst/>
              <a:rect l="l" t="t" r="r" b="b"/>
              <a:pathLst>
                <a:path w="93344" h="123190">
                  <a:moveTo>
                    <a:pt x="93154" y="0"/>
                  </a:moveTo>
                  <a:lnTo>
                    <a:pt x="79438" y="0"/>
                  </a:lnTo>
                  <a:lnTo>
                    <a:pt x="79438" y="53340"/>
                  </a:lnTo>
                  <a:lnTo>
                    <a:pt x="13716" y="5334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64770"/>
                  </a:lnTo>
                  <a:lnTo>
                    <a:pt x="0" y="123190"/>
                  </a:lnTo>
                  <a:lnTo>
                    <a:pt x="13716" y="123190"/>
                  </a:lnTo>
                  <a:lnTo>
                    <a:pt x="13716" y="64770"/>
                  </a:lnTo>
                  <a:lnTo>
                    <a:pt x="79438" y="64770"/>
                  </a:lnTo>
                  <a:lnTo>
                    <a:pt x="79438" y="123190"/>
                  </a:lnTo>
                  <a:lnTo>
                    <a:pt x="93154" y="123190"/>
                  </a:lnTo>
                  <a:lnTo>
                    <a:pt x="93154" y="64770"/>
                  </a:lnTo>
                  <a:lnTo>
                    <a:pt x="93154" y="53340"/>
                  </a:lnTo>
                  <a:lnTo>
                    <a:pt x="9315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0" name="object 150" descr="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731198" y="8519254"/>
              <a:ext cx="77914" cy="96202"/>
            </a:xfrm>
            <a:prstGeom prst="rect">
              <a:avLst/>
            </a:prstGeom>
          </p:spPr>
        </p:pic>
        <p:pic>
          <p:nvPicPr>
            <p:cNvPr id="151" name="object 151" descr="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833592" y="8519254"/>
              <a:ext cx="141922" cy="96202"/>
            </a:xfrm>
            <a:prstGeom prst="rect">
              <a:avLst/>
            </a:prstGeom>
          </p:spPr>
        </p:pic>
        <p:sp>
          <p:nvSpPr>
            <p:cNvPr id="152" name="object 152" descr=""/>
            <p:cNvSpPr/>
            <p:nvPr/>
          </p:nvSpPr>
          <p:spPr>
            <a:xfrm>
              <a:off x="3042761" y="8487250"/>
              <a:ext cx="17145" cy="127000"/>
            </a:xfrm>
            <a:custGeom>
              <a:avLst/>
              <a:gdLst/>
              <a:ahLst/>
              <a:cxnLst/>
              <a:rect l="l" t="t" r="r" b="b"/>
              <a:pathLst>
                <a:path w="17144" h="127000">
                  <a:moveTo>
                    <a:pt x="15240" y="126682"/>
                  </a:moveTo>
                  <a:lnTo>
                    <a:pt x="1524" y="126682"/>
                  </a:lnTo>
                  <a:lnTo>
                    <a:pt x="1524" y="35052"/>
                  </a:lnTo>
                  <a:lnTo>
                    <a:pt x="15240" y="35052"/>
                  </a:lnTo>
                  <a:lnTo>
                    <a:pt x="15240" y="126682"/>
                  </a:lnTo>
                  <a:close/>
                </a:path>
                <a:path w="17144" h="127000">
                  <a:moveTo>
                    <a:pt x="13716" y="1524"/>
                  </a:moveTo>
                  <a:lnTo>
                    <a:pt x="4572" y="1524"/>
                  </a:lnTo>
                  <a:lnTo>
                    <a:pt x="6096" y="0"/>
                  </a:lnTo>
                  <a:lnTo>
                    <a:pt x="10668" y="0"/>
                  </a:lnTo>
                  <a:lnTo>
                    <a:pt x="13716" y="1524"/>
                  </a:lnTo>
                  <a:close/>
                </a:path>
                <a:path w="17144" h="127000">
                  <a:moveTo>
                    <a:pt x="13716" y="18288"/>
                  </a:moveTo>
                  <a:lnTo>
                    <a:pt x="4572" y="18288"/>
                  </a:lnTo>
                  <a:lnTo>
                    <a:pt x="1524" y="15240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0" y="1524"/>
                  </a:lnTo>
                  <a:lnTo>
                    <a:pt x="16764" y="3048"/>
                  </a:lnTo>
                  <a:lnTo>
                    <a:pt x="16764" y="15240"/>
                  </a:lnTo>
                  <a:lnTo>
                    <a:pt x="13716" y="18288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 descr="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082480" y="8519254"/>
              <a:ext cx="64103" cy="96202"/>
            </a:xfrm>
            <a:prstGeom prst="rect">
              <a:avLst/>
            </a:prstGeom>
          </p:spPr>
        </p:pic>
        <p:pic>
          <p:nvPicPr>
            <p:cNvPr id="154" name="object 154" descr="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207638" y="8520779"/>
              <a:ext cx="73342" cy="94678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354228" y="8482678"/>
              <a:ext cx="1604867" cy="132778"/>
            </a:xfrm>
            <a:prstGeom prst="rect">
              <a:avLst/>
            </a:prstGeom>
          </p:spPr>
        </p:pic>
        <p:pic>
          <p:nvPicPr>
            <p:cNvPr id="156" name="object 156" descr="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5032343" y="8519254"/>
              <a:ext cx="129825" cy="94678"/>
            </a:xfrm>
            <a:prstGeom prst="rect">
              <a:avLst/>
            </a:prstGeom>
          </p:spPr>
        </p:pic>
        <p:pic>
          <p:nvPicPr>
            <p:cNvPr id="157" name="object 157" descr="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5186553" y="8519254"/>
              <a:ext cx="84010" cy="96202"/>
            </a:xfrm>
            <a:prstGeom prst="rect">
              <a:avLst/>
            </a:prstGeom>
          </p:spPr>
        </p:pic>
        <p:pic>
          <p:nvPicPr>
            <p:cNvPr id="158" name="object 158" descr="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295042" y="8519254"/>
              <a:ext cx="143446" cy="96202"/>
            </a:xfrm>
            <a:prstGeom prst="rect">
              <a:avLst/>
            </a:prstGeom>
          </p:spPr>
        </p:pic>
        <p:sp>
          <p:nvSpPr>
            <p:cNvPr id="159" name="object 159" descr=""/>
            <p:cNvSpPr/>
            <p:nvPr/>
          </p:nvSpPr>
          <p:spPr>
            <a:xfrm>
              <a:off x="5459920" y="8594026"/>
              <a:ext cx="20320" cy="21590"/>
            </a:xfrm>
            <a:custGeom>
              <a:avLst/>
              <a:gdLst/>
              <a:ahLst/>
              <a:cxnLst/>
              <a:rect l="l" t="t" r="r" b="b"/>
              <a:pathLst>
                <a:path w="20320" h="21590">
                  <a:moveTo>
                    <a:pt x="15240" y="21431"/>
                  </a:moveTo>
                  <a:lnTo>
                    <a:pt x="4572" y="21431"/>
                  </a:lnTo>
                  <a:lnTo>
                    <a:pt x="0" y="16859"/>
                  </a:lnTo>
                  <a:lnTo>
                    <a:pt x="0" y="10763"/>
                  </a:lnTo>
                  <a:lnTo>
                    <a:pt x="0" y="4571"/>
                  </a:lnTo>
                  <a:lnTo>
                    <a:pt x="3048" y="3047"/>
                  </a:lnTo>
                  <a:lnTo>
                    <a:pt x="4572" y="0"/>
                  </a:lnTo>
                  <a:lnTo>
                    <a:pt x="15240" y="0"/>
                  </a:lnTo>
                  <a:lnTo>
                    <a:pt x="16764" y="3047"/>
                  </a:lnTo>
                  <a:lnTo>
                    <a:pt x="18288" y="4571"/>
                  </a:lnTo>
                  <a:lnTo>
                    <a:pt x="19812" y="6191"/>
                  </a:lnTo>
                  <a:lnTo>
                    <a:pt x="19812" y="15335"/>
                  </a:lnTo>
                  <a:lnTo>
                    <a:pt x="18288" y="16859"/>
                  </a:lnTo>
                  <a:lnTo>
                    <a:pt x="16764" y="19907"/>
                  </a:lnTo>
                  <a:lnTo>
                    <a:pt x="15240" y="21431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 descr="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536215" y="8490299"/>
              <a:ext cx="190881" cy="125158"/>
            </a:xfrm>
            <a:prstGeom prst="rect">
              <a:avLst/>
            </a:prstGeom>
          </p:spPr>
        </p:pic>
        <p:pic>
          <p:nvPicPr>
            <p:cNvPr id="161" name="object 161" descr="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5750051" y="8522302"/>
              <a:ext cx="76295" cy="93154"/>
            </a:xfrm>
            <a:prstGeom prst="rect">
              <a:avLst/>
            </a:prstGeom>
          </p:spPr>
        </p:pic>
        <p:pic>
          <p:nvPicPr>
            <p:cNvPr id="162" name="object 162" descr="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5895117" y="8519255"/>
              <a:ext cx="154209" cy="96202"/>
            </a:xfrm>
            <a:prstGeom prst="rect">
              <a:avLst/>
            </a:prstGeom>
          </p:spPr>
        </p:pic>
        <p:pic>
          <p:nvPicPr>
            <p:cNvPr id="163" name="object 163" descr="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078283" y="8519254"/>
              <a:ext cx="76390" cy="94678"/>
            </a:xfrm>
            <a:prstGeom prst="rect">
              <a:avLst/>
            </a:prstGeom>
          </p:spPr>
        </p:pic>
        <p:pic>
          <p:nvPicPr>
            <p:cNvPr id="164" name="object 164" descr="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227921" y="8522302"/>
              <a:ext cx="76390" cy="93154"/>
            </a:xfrm>
            <a:prstGeom prst="rect">
              <a:avLst/>
            </a:prstGeom>
          </p:spPr>
        </p:pic>
        <p:pic>
          <p:nvPicPr>
            <p:cNvPr id="165" name="object 165" descr="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6327266" y="8519254"/>
              <a:ext cx="161734" cy="96202"/>
            </a:xfrm>
            <a:prstGeom prst="rect">
              <a:avLst/>
            </a:prstGeom>
          </p:spPr>
        </p:pic>
        <p:pic>
          <p:nvPicPr>
            <p:cNvPr id="166" name="object 166" descr="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2598420" y="8787955"/>
              <a:ext cx="2249138" cy="172402"/>
            </a:xfrm>
            <a:prstGeom prst="rect">
              <a:avLst/>
            </a:prstGeom>
          </p:spPr>
        </p:pic>
        <p:sp>
          <p:nvSpPr>
            <p:cNvPr id="167" name="object 167" descr=""/>
            <p:cNvSpPr/>
            <p:nvPr/>
          </p:nvSpPr>
          <p:spPr>
            <a:xfrm>
              <a:off x="4876609" y="8787955"/>
              <a:ext cx="13970" cy="131445"/>
            </a:xfrm>
            <a:custGeom>
              <a:avLst/>
              <a:gdLst/>
              <a:ahLst/>
              <a:cxnLst/>
              <a:rect l="l" t="t" r="r" b="b"/>
              <a:pathLst>
                <a:path w="13970" h="131445">
                  <a:moveTo>
                    <a:pt x="13715" y="131254"/>
                  </a:moveTo>
                  <a:lnTo>
                    <a:pt x="0" y="131254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131254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8" name="object 168" descr="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965192" y="8824531"/>
              <a:ext cx="766476" cy="135826"/>
            </a:xfrm>
            <a:prstGeom prst="rect">
              <a:avLst/>
            </a:prstGeom>
          </p:spPr>
        </p:pic>
        <p:sp>
          <p:nvSpPr>
            <p:cNvPr id="169" name="object 169" descr=""/>
            <p:cNvSpPr/>
            <p:nvPr/>
          </p:nvSpPr>
          <p:spPr>
            <a:xfrm>
              <a:off x="6793992" y="9061703"/>
              <a:ext cx="344805" cy="363220"/>
            </a:xfrm>
            <a:custGeom>
              <a:avLst/>
              <a:gdLst/>
              <a:ahLst/>
              <a:cxnLst/>
              <a:rect l="l" t="t" r="r" b="b"/>
              <a:pathLst>
                <a:path w="344804" h="363220">
                  <a:moveTo>
                    <a:pt x="344423" y="362712"/>
                  </a:moveTo>
                  <a:lnTo>
                    <a:pt x="0" y="362712"/>
                  </a:lnTo>
                  <a:lnTo>
                    <a:pt x="0" y="0"/>
                  </a:lnTo>
                  <a:lnTo>
                    <a:pt x="344423" y="0"/>
                  </a:lnTo>
                  <a:lnTo>
                    <a:pt x="344423" y="362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0" name="object 170" descr="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6892194" y="9169526"/>
              <a:ext cx="151161" cy="151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4343" y="9798367"/>
            <a:ext cx="132778" cy="762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556" y="408432"/>
            <a:ext cx="1527048" cy="152857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612135" y="606837"/>
            <a:ext cx="1254125" cy="207645"/>
            <a:chOff x="2612135" y="606837"/>
            <a:chExt cx="1254125" cy="20764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2135" y="606837"/>
              <a:ext cx="1253680" cy="2075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2427" y="652272"/>
              <a:ext cx="79248" cy="1127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8439" y="652272"/>
              <a:ext cx="91439" cy="1127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1215" y="608076"/>
              <a:ext cx="94487" cy="1569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5619" y="618744"/>
              <a:ext cx="80772" cy="14325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7727" y="652272"/>
              <a:ext cx="77724" cy="1127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9835" y="652272"/>
              <a:ext cx="185928" cy="15849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9480" y="652272"/>
              <a:ext cx="91439" cy="1127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0731" y="652272"/>
              <a:ext cx="77724" cy="1127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5219" y="652272"/>
              <a:ext cx="79248" cy="11277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62755" y="652272"/>
              <a:ext cx="100583" cy="112775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6081426" y="606837"/>
            <a:ext cx="609600" cy="170180"/>
            <a:chOff x="6081426" y="606837"/>
            <a:chExt cx="609600" cy="170180"/>
          </a:xfrm>
        </p:grpSpPr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81426" y="606837"/>
              <a:ext cx="609219" cy="17018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2283" y="609600"/>
              <a:ext cx="176783" cy="16459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04787" y="617220"/>
              <a:ext cx="150875" cy="14782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8523" y="615696"/>
              <a:ext cx="94487" cy="14630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95871" y="618744"/>
              <a:ext cx="91440" cy="146303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2595372" y="1116615"/>
            <a:ext cx="290195" cy="125730"/>
            <a:chOff x="2595372" y="1116615"/>
            <a:chExt cx="290195" cy="125730"/>
          </a:xfrm>
        </p:grpSpPr>
        <p:pic>
          <p:nvPicPr>
            <p:cNvPr id="23" name="object 2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5372" y="1116615"/>
              <a:ext cx="189356" cy="12515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09113" y="1147095"/>
              <a:ext cx="76390" cy="94678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2952654" y="1145571"/>
            <a:ext cx="246379" cy="96520"/>
            <a:chOff x="2952654" y="1145571"/>
            <a:chExt cx="246379" cy="96520"/>
          </a:xfrm>
        </p:grpSpPr>
        <p:pic>
          <p:nvPicPr>
            <p:cNvPr id="26" name="object 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52654" y="1145571"/>
              <a:ext cx="73247" cy="9620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5048" y="1145571"/>
              <a:ext cx="143446" cy="96202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65646" y="1108995"/>
            <a:ext cx="1297971" cy="17087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632293" y="1108995"/>
            <a:ext cx="2015490" cy="170878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2601468" y="1421891"/>
            <a:ext cx="235585" cy="123825"/>
            <a:chOff x="2601468" y="1421891"/>
            <a:chExt cx="235585" cy="123825"/>
          </a:xfrm>
        </p:grpSpPr>
        <p:pic>
          <p:nvPicPr>
            <p:cNvPr id="31" name="object 3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01468" y="1421891"/>
              <a:ext cx="85534" cy="12363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709862" y="1421892"/>
              <a:ext cx="15240" cy="123825"/>
            </a:xfrm>
            <a:custGeom>
              <a:avLst/>
              <a:gdLst/>
              <a:ahLst/>
              <a:cxnLst/>
              <a:rect l="l" t="t" r="r" b="b"/>
              <a:pathLst>
                <a:path w="15239" h="123825">
                  <a:moveTo>
                    <a:pt x="15240" y="123634"/>
                  </a:moveTo>
                  <a:lnTo>
                    <a:pt x="0" y="123634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15240" y="123634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58725" y="1421892"/>
              <a:ext cx="77914" cy="123634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2891599" y="1412748"/>
            <a:ext cx="230504" cy="134620"/>
            <a:chOff x="2891599" y="1412748"/>
            <a:chExt cx="230504" cy="134620"/>
          </a:xfrm>
        </p:grpSpPr>
        <p:pic>
          <p:nvPicPr>
            <p:cNvPr id="35" name="object 3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91599" y="1412748"/>
              <a:ext cx="85439" cy="132778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006090" y="1414271"/>
              <a:ext cx="13970" cy="131445"/>
            </a:xfrm>
            <a:custGeom>
              <a:avLst/>
              <a:gdLst/>
              <a:ahLst/>
              <a:cxnLst/>
              <a:rect l="l" t="t" r="r" b="b"/>
              <a:pathLst>
                <a:path w="13969" h="131444">
                  <a:moveTo>
                    <a:pt x="13716" y="131254"/>
                  </a:moveTo>
                  <a:lnTo>
                    <a:pt x="0" y="131254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31254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44285" y="1450848"/>
              <a:ext cx="77819" cy="96202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3184683" y="1450847"/>
            <a:ext cx="184785" cy="96520"/>
            <a:chOff x="3184683" y="1450847"/>
            <a:chExt cx="184785" cy="96520"/>
          </a:xfrm>
        </p:grpSpPr>
        <p:pic>
          <p:nvPicPr>
            <p:cNvPr id="39" name="object 3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84683" y="1450847"/>
              <a:ext cx="84010" cy="9620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93173" y="1450848"/>
              <a:ext cx="76295" cy="94678"/>
            </a:xfrm>
            <a:prstGeom prst="rect">
              <a:avLst/>
            </a:prstGeom>
          </p:spPr>
        </p:pic>
      </p:grpSp>
      <p:pic>
        <p:nvPicPr>
          <p:cNvPr id="41" name="object 41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436715" y="1414272"/>
            <a:ext cx="2299525" cy="17240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38556" y="2250948"/>
            <a:ext cx="1527048" cy="1525524"/>
          </a:xfrm>
          <a:prstGeom prst="rect">
            <a:avLst/>
          </a:prstGeom>
        </p:spPr>
      </p:pic>
      <p:grpSp>
        <p:nvGrpSpPr>
          <p:cNvPr id="43" name="object 43" descr=""/>
          <p:cNvGrpSpPr/>
          <p:nvPr/>
        </p:nvGrpSpPr>
        <p:grpSpPr>
          <a:xfrm>
            <a:off x="2612135" y="2447544"/>
            <a:ext cx="889000" cy="161925"/>
            <a:chOff x="2612135" y="2447544"/>
            <a:chExt cx="889000" cy="161925"/>
          </a:xfrm>
        </p:grpSpPr>
        <p:pic>
          <p:nvPicPr>
            <p:cNvPr id="44" name="object 4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12135" y="2447544"/>
              <a:ext cx="888682" cy="16182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662427" y="2493264"/>
              <a:ext cx="79248" cy="11277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58439" y="2493264"/>
              <a:ext cx="91439" cy="11277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71215" y="2450592"/>
              <a:ext cx="94487" cy="155448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2983991" y="2603754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5" h="0">
                  <a:moveTo>
                    <a:pt x="0" y="0"/>
                  </a:moveTo>
                  <a:lnTo>
                    <a:pt x="1524" y="0"/>
                  </a:lnTo>
                </a:path>
              </a:pathLst>
            </a:custGeom>
            <a:ln w="317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55619" y="2459736"/>
              <a:ext cx="80772" cy="14477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50107" y="2493264"/>
              <a:ext cx="86867" cy="11277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55263" y="2470403"/>
              <a:ext cx="65532" cy="13563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26891" y="2470403"/>
              <a:ext cx="65532" cy="13563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406139" y="2493264"/>
              <a:ext cx="92963" cy="112775"/>
            </a:xfrm>
            <a:prstGeom prst="rect">
              <a:avLst/>
            </a:prstGeom>
          </p:spPr>
        </p:pic>
      </p:grpSp>
      <p:grpSp>
        <p:nvGrpSpPr>
          <p:cNvPr id="54" name="object 54" descr=""/>
          <p:cNvGrpSpPr/>
          <p:nvPr/>
        </p:nvGrpSpPr>
        <p:grpSpPr>
          <a:xfrm>
            <a:off x="6081426" y="2447544"/>
            <a:ext cx="610870" cy="170180"/>
            <a:chOff x="6081426" y="2447544"/>
            <a:chExt cx="610870" cy="170180"/>
          </a:xfrm>
        </p:grpSpPr>
        <p:pic>
          <p:nvPicPr>
            <p:cNvPr id="55" name="object 5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081426" y="2447544"/>
              <a:ext cx="610743" cy="170180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82283" y="2450592"/>
              <a:ext cx="176783" cy="164591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18503" y="2459736"/>
              <a:ext cx="54863" cy="14477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29755" y="2580132"/>
              <a:ext cx="25908" cy="27431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81571" y="2459735"/>
              <a:ext cx="91440" cy="146303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592823" y="2456688"/>
              <a:ext cx="96011" cy="149351"/>
            </a:xfrm>
            <a:prstGeom prst="rect">
              <a:avLst/>
            </a:prstGeom>
          </p:spPr>
        </p:pic>
      </p:grpSp>
      <p:pic>
        <p:nvPicPr>
          <p:cNvPr id="61" name="object 61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606039" y="2949701"/>
            <a:ext cx="1841468" cy="172497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520850" y="2949701"/>
            <a:ext cx="864203" cy="132873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458396" y="2949701"/>
            <a:ext cx="1131474" cy="132873"/>
          </a:xfrm>
          <a:prstGeom prst="rect">
            <a:avLst/>
          </a:prstGeom>
        </p:spPr>
      </p:pic>
      <p:grpSp>
        <p:nvGrpSpPr>
          <p:cNvPr id="64" name="object 64" descr=""/>
          <p:cNvGrpSpPr/>
          <p:nvPr/>
        </p:nvGrpSpPr>
        <p:grpSpPr>
          <a:xfrm>
            <a:off x="2596895" y="3254978"/>
            <a:ext cx="692150" cy="172720"/>
            <a:chOff x="2596895" y="3254978"/>
            <a:chExt cx="692150" cy="172720"/>
          </a:xfrm>
        </p:grpSpPr>
        <p:pic>
          <p:nvPicPr>
            <p:cNvPr id="65" name="object 65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596895" y="3263042"/>
              <a:ext cx="186309" cy="124714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803112" y="3291554"/>
              <a:ext cx="83915" cy="96107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911411" y="3291649"/>
              <a:ext cx="80962" cy="135826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3016757" y="3254978"/>
              <a:ext cx="13970" cy="131445"/>
            </a:xfrm>
            <a:custGeom>
              <a:avLst/>
              <a:gdLst/>
              <a:ahLst/>
              <a:cxnLst/>
              <a:rect l="l" t="t" r="r" b="b"/>
              <a:pathLst>
                <a:path w="13969" h="131445">
                  <a:moveTo>
                    <a:pt x="13811" y="131254"/>
                  </a:moveTo>
                  <a:lnTo>
                    <a:pt x="0" y="131254"/>
                  </a:lnTo>
                  <a:lnTo>
                    <a:pt x="0" y="0"/>
                  </a:lnTo>
                  <a:lnTo>
                    <a:pt x="13811" y="0"/>
                  </a:lnTo>
                  <a:lnTo>
                    <a:pt x="13811" y="131254"/>
                  </a:lnTo>
                  <a:close/>
                </a:path>
              </a:pathLst>
            </a:custGeom>
            <a:solidFill>
              <a:srgbClr val="2189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053429" y="3273266"/>
              <a:ext cx="235172" cy="114490"/>
            </a:xfrm>
            <a:prstGeom prst="rect">
              <a:avLst/>
            </a:prstGeom>
          </p:spPr>
        </p:pic>
      </p:grpSp>
      <p:grpSp>
        <p:nvGrpSpPr>
          <p:cNvPr id="70" name="object 70" descr=""/>
          <p:cNvGrpSpPr/>
          <p:nvPr/>
        </p:nvGrpSpPr>
        <p:grpSpPr>
          <a:xfrm>
            <a:off x="3355752" y="3255073"/>
            <a:ext cx="412750" cy="172720"/>
            <a:chOff x="3355752" y="3255073"/>
            <a:chExt cx="412750" cy="172720"/>
          </a:xfrm>
        </p:grpSpPr>
        <p:pic>
          <p:nvPicPr>
            <p:cNvPr id="71" name="object 71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355752" y="3255073"/>
              <a:ext cx="96202" cy="131254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88626" y="3291554"/>
              <a:ext cx="180212" cy="135921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691794" y="3294697"/>
              <a:ext cx="76295" cy="93154"/>
            </a:xfrm>
            <a:prstGeom prst="rect">
              <a:avLst/>
            </a:prstGeom>
          </p:spPr>
        </p:pic>
      </p:grpSp>
      <p:pic>
        <p:nvPicPr>
          <p:cNvPr id="74" name="object 74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842861" y="3254978"/>
            <a:ext cx="1662874" cy="172497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840866" y="4170807"/>
            <a:ext cx="1675066" cy="172402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580036" y="4170807"/>
            <a:ext cx="337470" cy="132778"/>
          </a:xfrm>
          <a:prstGeom prst="rect">
            <a:avLst/>
          </a:prstGeom>
        </p:spPr>
      </p:pic>
      <p:sp>
        <p:nvSpPr>
          <p:cNvPr id="77" name="object 77" descr=""/>
          <p:cNvSpPr/>
          <p:nvPr/>
        </p:nvSpPr>
        <p:spPr>
          <a:xfrm>
            <a:off x="3012185" y="4170807"/>
            <a:ext cx="12700" cy="172720"/>
          </a:xfrm>
          <a:custGeom>
            <a:avLst/>
            <a:gdLst/>
            <a:ahLst/>
            <a:cxnLst/>
            <a:rect l="l" t="t" r="r" b="b"/>
            <a:pathLst>
              <a:path w="12700" h="172720">
                <a:moveTo>
                  <a:pt x="12191" y="172402"/>
                </a:moveTo>
                <a:lnTo>
                  <a:pt x="0" y="172402"/>
                </a:lnTo>
                <a:lnTo>
                  <a:pt x="0" y="0"/>
                </a:lnTo>
                <a:lnTo>
                  <a:pt x="12191" y="0"/>
                </a:lnTo>
                <a:lnTo>
                  <a:pt x="12191" y="172402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8" name="object 78" descr=""/>
          <p:cNvGrpSpPr/>
          <p:nvPr/>
        </p:nvGrpSpPr>
        <p:grpSpPr>
          <a:xfrm>
            <a:off x="3126771" y="4175379"/>
            <a:ext cx="561975" cy="168275"/>
            <a:chOff x="3126771" y="4175379"/>
            <a:chExt cx="561975" cy="168275"/>
          </a:xfrm>
        </p:grpSpPr>
        <p:pic>
          <p:nvPicPr>
            <p:cNvPr id="79" name="object 79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126771" y="4178427"/>
              <a:ext cx="97631" cy="12363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244310" y="4207383"/>
              <a:ext cx="161829" cy="96202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427571" y="4175379"/>
              <a:ext cx="213740" cy="167830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3668839" y="4207383"/>
              <a:ext cx="20320" cy="96520"/>
            </a:xfrm>
            <a:custGeom>
              <a:avLst/>
              <a:gdLst/>
              <a:ahLst/>
              <a:cxnLst/>
              <a:rect l="l" t="t" r="r" b="b"/>
              <a:pathLst>
                <a:path w="20320" h="96520">
                  <a:moveTo>
                    <a:pt x="13716" y="96202"/>
                  </a:moveTo>
                  <a:lnTo>
                    <a:pt x="4572" y="96202"/>
                  </a:lnTo>
                  <a:lnTo>
                    <a:pt x="1524" y="94678"/>
                  </a:lnTo>
                  <a:lnTo>
                    <a:pt x="0" y="91630"/>
                  </a:lnTo>
                  <a:lnTo>
                    <a:pt x="0" y="79438"/>
                  </a:lnTo>
                  <a:lnTo>
                    <a:pt x="1524" y="77914"/>
                  </a:lnTo>
                  <a:lnTo>
                    <a:pt x="4572" y="74771"/>
                  </a:lnTo>
                  <a:lnTo>
                    <a:pt x="13716" y="74771"/>
                  </a:lnTo>
                  <a:lnTo>
                    <a:pt x="16764" y="77914"/>
                  </a:lnTo>
                  <a:lnTo>
                    <a:pt x="19812" y="80962"/>
                  </a:lnTo>
                  <a:lnTo>
                    <a:pt x="19812" y="90106"/>
                  </a:lnTo>
                  <a:lnTo>
                    <a:pt x="18288" y="91630"/>
                  </a:lnTo>
                  <a:lnTo>
                    <a:pt x="16764" y="94678"/>
                  </a:lnTo>
                  <a:lnTo>
                    <a:pt x="13716" y="96202"/>
                  </a:lnTo>
                  <a:close/>
                </a:path>
                <a:path w="20320" h="96520">
                  <a:moveTo>
                    <a:pt x="13716" y="21431"/>
                  </a:moveTo>
                  <a:lnTo>
                    <a:pt x="4572" y="21431"/>
                  </a:lnTo>
                  <a:lnTo>
                    <a:pt x="1524" y="19907"/>
                  </a:lnTo>
                  <a:lnTo>
                    <a:pt x="0" y="18383"/>
                  </a:lnTo>
                  <a:lnTo>
                    <a:pt x="0" y="4572"/>
                  </a:lnTo>
                  <a:lnTo>
                    <a:pt x="1524" y="3048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12192" y="0"/>
                  </a:lnTo>
                  <a:lnTo>
                    <a:pt x="13716" y="1524"/>
                  </a:lnTo>
                  <a:lnTo>
                    <a:pt x="16764" y="3048"/>
                  </a:lnTo>
                  <a:lnTo>
                    <a:pt x="18288" y="4572"/>
                  </a:lnTo>
                  <a:lnTo>
                    <a:pt x="19812" y="7620"/>
                  </a:lnTo>
                  <a:lnTo>
                    <a:pt x="19812" y="15335"/>
                  </a:lnTo>
                  <a:lnTo>
                    <a:pt x="18288" y="18383"/>
                  </a:lnTo>
                  <a:lnTo>
                    <a:pt x="16764" y="19907"/>
                  </a:lnTo>
                  <a:lnTo>
                    <a:pt x="13716" y="21431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 descr=""/>
          <p:cNvGrpSpPr/>
          <p:nvPr/>
        </p:nvGrpSpPr>
        <p:grpSpPr>
          <a:xfrm>
            <a:off x="3746658" y="4170807"/>
            <a:ext cx="693420" cy="172720"/>
            <a:chOff x="3746658" y="4170807"/>
            <a:chExt cx="693420" cy="172720"/>
          </a:xfrm>
        </p:grpSpPr>
        <p:pic>
          <p:nvPicPr>
            <p:cNvPr id="84" name="object 84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46658" y="4178871"/>
              <a:ext cx="290131" cy="124714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061173" y="4207383"/>
              <a:ext cx="80962" cy="135826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4166615" y="4170807"/>
              <a:ext cx="13970" cy="131445"/>
            </a:xfrm>
            <a:custGeom>
              <a:avLst/>
              <a:gdLst/>
              <a:ahLst/>
              <a:cxnLst/>
              <a:rect l="l" t="t" r="r" b="b"/>
              <a:pathLst>
                <a:path w="13970" h="131445">
                  <a:moveTo>
                    <a:pt x="13716" y="131254"/>
                  </a:moveTo>
                  <a:lnTo>
                    <a:pt x="0" y="131254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131254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203191" y="4189095"/>
              <a:ext cx="236696" cy="114490"/>
            </a:xfrm>
            <a:prstGeom prst="rect">
              <a:avLst/>
            </a:prstGeom>
          </p:spPr>
        </p:pic>
      </p:grpSp>
      <p:pic>
        <p:nvPicPr>
          <p:cNvPr id="88" name="object 88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892194" y="9169527"/>
            <a:ext cx="151161" cy="151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Harrish Santhanam</dc:creator>
  <dc:title>Wave Cafe HTML Template by Tooplate</dc:title>
  <dcterms:created xsi:type="dcterms:W3CDTF">2024-05-22T09:44:29Z</dcterms:created>
  <dcterms:modified xsi:type="dcterms:W3CDTF">2024-05-22T09:44:29Z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2024-02-18T00:00:00Z</vt:filetime>
  </property>
  <property fmtid="{D5CDD505-2E9C-101B-9397-08002B2CF9AE}" pid="3" name="LastSaved">
    <vt:filetime>2024-05-22T00:00:00Z</vt:filetime>
  </property>
  <property fmtid="{D5CDD505-2E9C-101B-9397-08002B2CF9AE}" pid="4" name="Producer">
    <vt:lpwstr>Microsoft: Print To PDF</vt:lpwstr>
  </property>
</Properties>
</file>