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70" r:id="rId19"/>
    <p:sldId id="271" r:id="rId20"/>
    <p:sldId id="272" r:id="rId2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16:13.7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0 544 24575,'30'-15'0,"-2"-3"0,26-19 0,8-6 0,450-266 0,-495 299 0,154-91 0,-168 100 0,0-1 0,1 1 0,-1-1 0,1 1 0,-1 0 0,1 0 0,-1 1 0,6-1 0,-9 1 0,1 0 0,0 0 0,0 0 0,0 0 0,-1 0 0,1 1 0,0-1 0,0 0 0,-1 0 0,1 1 0,0-1 0,-1 0 0,1 1 0,0-1 0,-1 1 0,1-1 0,-1 1 0,1-1 0,-1 1 0,1-1 0,-1 1 0,1 0 0,-1-1 0,1 1 0,-1 0 0,0-1 0,1 1 0,-1 0 0,0 0 0,0-1 0,1 1 0,-1 0 0,0 0 0,0-1 0,0 1 0,0 0 0,0 0 0,0-1 0,0 1 0,0 0 0,-1 0 0,1-1 0,0 1 0,-1 1 0,-2 15 0,-1 0 0,-1 0 0,-1 0 0,-1-1 0,-12 25 0,-54 75 0,12-19 0,52-80 0,-28 53 0,34-63 0,0 0 0,1 0 0,-1 1 0,1-1 0,1 1 0,0-1 0,-1 14 0,2-17 0,1 1 0,0-1 0,1 0 0,-1 0 0,0 1 0,1-1 0,0 0 0,0 0 0,1-1 0,-1 1 0,1 0 0,-1-1 0,1 0 0,0 1 0,0-1 0,1 0 0,-1 0 0,1-1 0,5 4 0,2 1 0,1 0 0,0-1 0,0 0 0,27 8 0,-23-10 0,0 0 0,1-1 0,-1-1 0,1-1 0,0 0 0,-1-2 0,1 0 0,0 0 0,-1-1 0,1-1 0,-1-1 0,0-1 0,0 0 0,-1-1 0,1 0 0,-1-1 0,0-1 0,-1-1 0,0 0 0,-1-1 0,1 0 0,-2-1 0,0 0 0,13-15 0,-19 19 0,16-19 0,-19 20 0,-13 10 0,-111 80-1365,-64 52-5461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16:16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0 258 24575,'9'10'0,"-1"0"0,12 20 0,0-2 0,19 28 0,-22-31 0,0 0 0,1-2 0,2 0 0,32 29 0,74 39 0,-56-43 0,-22-18 0,14 11 0,-57-37 0,-1 0 0,1 0 0,-1 0 0,0 1 0,-1-1 0,1 1 0,-1 0 0,0 0 0,0 0 0,2 7 0,-5-12 0,0 0 0,1 0 0,-1 0 0,0 0 0,0 0 0,0 0 0,0-1 0,0 1 0,0 0 0,0 0 0,0 0 0,1 0 0,-1 0 0,0 0 0,0 0 0,0 0 0,0 0 0,0 0 0,0 0 0,1 0 0,-1 0 0,0 0 0,0 0 0,0 0 0,0 0 0,0 0 0,0 0 0,1 0 0,-1 0 0,0 0 0,0 0 0,0 1 0,0-1 0,0 0 0,0 0 0,0 0 0,1 0 0,-1 0 0,0 0 0,0 0 0,0 0 0,0 0 0,0 1 0,0-1 0,0 0 0,0 0 0,0 0 0,0 0 0,0 0 0,2-24 0,-3-50 0,1 57 0,1-126 0,-5-98 0,4 239 0,1 0 0,-1 0 0,0 0 0,-1 0 0,1 1 0,0-1 0,-1 0 0,1 0 0,-1 0 0,1 0 0,-1 0 0,0 0 0,0 1 0,0-1 0,0 0 0,0 1 0,0-1 0,0 1 0,0-1 0,-1 1 0,1-1 0,-1 1 0,1 0 0,-1 0 0,1 0 0,-1 0 0,0 0 0,0 0 0,-2-1 0,0 2 0,1 0 0,-1 0 0,1 0 0,-1 1 0,0-1 0,1 1 0,-1 0 0,1 0 0,0 0 0,-1 0 0,1 1 0,0 0 0,0-1 0,-1 1 0,-2 3 0,-18 12 0,-38 37 0,-3 3 0,64-56 0,1-1 0,-1 1 0,1-1 0,0 1 0,-1-1 0,0 1 0,1-1 0,-1 1 0,1-1 0,-1 0 0,0 1 0,1-1 0,-1 0 0,1 0 0,-1 1 0,0-1 0,0 0 0,1 0 0,-1 0 0,0 0 0,1 0 0,-1 0 0,0 0 0,1 0 0,-1 0 0,0 0 0,0 0 0,-1-1 0,2 0 0,0 0 0,0 0 0,0-1 0,0 1 0,0 0 0,1 0 0,-1 0 0,0-1 0,0 1 0,1 0 0,-1 0 0,1 0 0,-1 0 0,1 0 0,0-1 0,-1 1 0,2-1 0,31-46 59,2 3 0,2 1-1,82-76 1,13-14-1659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17:06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839B-19BB-44CC-B1BD-D3E4109C12E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5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05.12.2024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A5D7-8561-CB83-E87F-15C09C62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2DC4-6180-69D4-883B-BC2AA2DC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handle the user interface users can input search queries and view the sentiment analysis results of the tweets.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input from the user (search term).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requests to the backend to fetch tweets and sentiment results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F183-E5E5-8CB6-2942-3E58EE9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0ED0-C5D9-8DC1-0F53-3A35762A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51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C6E9-C7D2-4805-D2B7-DFB7DC5C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 MODULE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DE32-91BA-4C76-DAD3-734029CA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module handles the business logic of fetching tweets, processing them, and serving data to the frontend via an API.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web server to handle API requests from the frontend.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Twitter API to fetch relevant tweets.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(tweets with sentiment) back to the frontend.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5CF1-4147-C3B6-BB66-CFA5E591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CD8C-E596-E362-194C-79CB843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72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D2B-1F8A-0DA1-25FB-C19C52B3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MODULE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8DAF-6B01-6BBD-A974-2D3A7762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sentiment of fetched tweets.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each tweet's text.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sentiment analysis and classify the tweet as positive, neutral, or negative.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85DF-15FF-704E-3171-614A5DA4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FF716-DD2D-34FC-8528-D649A3A2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5897-9E22-63B4-0E06-0EEEEE25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TWITTER API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E778-7446-9724-137D-6AAE9EBE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the integration with the Twitter API to fetch live tweets based on user input.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using Twitter API credentials (API Key, Secret, Access Tokens).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4AE8-EFFE-8A8E-D8BF-559A5B24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6ABE-0324-9A1D-E2A4-DB68CF1B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1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8" y="1331088"/>
            <a:ext cx="10532963" cy="4861367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Sentiment Analysis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module collects tweets using the Twitter API based on a        specified location and keywords related to mental health.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filters tweets to exclude retweets and ensures only English-language    tweets are analyzed.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of tweets into three categories: happy, depressed, or neutral based on polarity scores. This provides insights into the general mood of the tweets.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00" y="1435261"/>
            <a:ext cx="10485699" cy="4741702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Reusability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backend uses an SQLite database to store tweets along with their sentiment and location data.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Previously analyzed tweets are retrieved from the database instead of making repetitive API calls, reducing latency and API usage.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feature ensures efficient data management and improves the module’s scalability.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6" y="1400537"/>
            <a:ext cx="10474124" cy="4776426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Reporting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sentiment distribution chart is generated using Matplotlib to visually represent the count of tweets in each sentiment category.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chart helps users quickly understand the emotional trends in tweets related to mental health for a given location.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chart is sent to the frontend as a PNG image, providing a clean and interpretable output for end-users.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3" y="1180618"/>
            <a:ext cx="10555147" cy="4996345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countdown timer shows the time remaining before the next request can be made due to rate limits, ensuring clarity and transparency.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frontend seamlessly integrates with the backend, offering a smooth and responsive user experience while presenting the sentiment analysis results in a visually appealing format.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A35C1-804D-0EDB-53E9-6E5A2215155A}"/>
              </a:ext>
            </a:extLst>
          </p:cNvPr>
          <p:cNvSpPr txBox="1"/>
          <p:nvPr/>
        </p:nvSpPr>
        <p:spPr>
          <a:xfrm>
            <a:off x="872923" y="1318091"/>
            <a:ext cx="107480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categorized tweets into happy, depressed, and neutral sentiments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sentiment distribution charts for location-specific mental health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 for basic sentiment analysis but struggled with nuanced expressions like sarcasm.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API’s rate limits restricted analysis to recent tweets; future work could explore historical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was effective but could be enhanced with more detailed graphs.</a:t>
            </a:r>
          </a:p>
        </p:txBody>
      </p: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leveraging social media platforms like Twitter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sentiment on mental health across different locations. </a:t>
            </a:r>
          </a:p>
          <a:p>
            <a:pPr algn="just">
              <a:buClr>
                <a:srgbClr val="FF0000"/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valuable information to identify trends and patterns in mental health discussions. 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19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114802"/>
            <a:ext cx="10602436" cy="2322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Mrs.</a:t>
            </a:r>
            <a:r>
              <a:rPr lang="en-US" sz="26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</a:t>
            </a:r>
            <a:r>
              <a:rPr lang="en-US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VALLI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PRIYADHARSHINI          DENNIS CYRUS J(811722104027)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M.E.(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HARRISH RAGHAVENDAAR R </a:t>
            </a:r>
            <a:r>
              <a:rPr lang="en-US" sz="2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</a:t>
            </a:r>
          </a:p>
          <a:p>
            <a:pPr marL="0" indent="0"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                   (811722104051)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JEEVAN T (811722104063)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4"/>
            <a:ext cx="12192000" cy="1599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20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799302"/>
            <a:ext cx="10662920" cy="342295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Public Feelings About Mental Health: Analyze tweets to figure out if people feel positive, negative, or neutral about mental health topics.</a:t>
            </a:r>
          </a:p>
          <a:p>
            <a:pPr marL="1143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Regional Differences: Study tweets from different locations to see how people in various areas think and feel about mental health.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3C4DC-E263-B5CF-4BDC-FDD19DA8DB02}"/>
              </a:ext>
            </a:extLst>
          </p:cNvPr>
          <p:cNvSpPr txBox="1"/>
          <p:nvPr/>
        </p:nvSpPr>
        <p:spPr>
          <a:xfrm>
            <a:off x="698090" y="1779639"/>
            <a:ext cx="10682749" cy="3228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address this by using sentiment analysis to categorize tweets related to mental health into positive, negative, or neutral sentiments.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uses Twitter's API to fetch real-time data, processes the data using machine learning processing tools, and visualizes the results. </a:t>
            </a: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81591"/>
              </p:ext>
            </p:extLst>
          </p:nvPr>
        </p:nvGraphicFramePr>
        <p:xfrm>
          <a:off x="0" y="825227"/>
          <a:ext cx="12001500" cy="64757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91852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3008898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8287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MERITS/DEMERITS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27267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DOMAIN-AGNOSTIC NEUROSYMBOLIC APPROACH FOR BIG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DATA ANALYSIS:EVALUATING MENTAL 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SENTITEMENT ON SOCIAL MEDIA DURING COVID-19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KHANDELWAL,V.,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novel method to analyze social media data, focusing on mental health sentiment during the COVID-19 pandemic.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Domain-Agnostic Nature</a:t>
                      </a: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Methodology </a:t>
                      </a: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Bias and Ethical Concerns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of Implementation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27267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MENTAL HEALTH AWARNESS THROUGH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 ANALYSIS: A COMPARTIVE STUDY OF MACHINE LEARNING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HYBRID DEEP LEARNING TECHINIQUES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CHATTERJEE, R.,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helps identify mental health issues early by using social media data and to provide mental health professionals with tools to monitor and intervene when necessary.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Mental Health Awareness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Study</a:t>
                      </a: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Limitations and Bias</a:t>
                      </a:r>
                    </a:p>
                    <a:p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48153-49DE-1990-1319-E7BF9E0B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" y="0"/>
            <a:ext cx="9840997" cy="643029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CEA769-A300-17F7-1DEC-5B5F1F52D490}"/>
              </a:ext>
            </a:extLst>
          </p:cNvPr>
          <p:cNvGrpSpPr/>
          <p:nvPr/>
        </p:nvGrpSpPr>
        <p:grpSpPr>
          <a:xfrm>
            <a:off x="10038890" y="5963988"/>
            <a:ext cx="1019520" cy="291240"/>
            <a:chOff x="10038890" y="5963988"/>
            <a:chExt cx="101952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CB7144-D947-27A6-B5FC-E901B96C497D}"/>
                    </a:ext>
                  </a:extLst>
                </p14:cNvPr>
                <p14:cNvContentPartPr/>
                <p14:nvPr/>
              </p14:nvContentPartPr>
              <p14:xfrm>
                <a:off x="10608770" y="5978748"/>
                <a:ext cx="449640" cy="253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CB7144-D947-27A6-B5FC-E901B96C49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45770" y="5916108"/>
                  <a:ext cx="575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CF3C1F-46A2-1481-47F7-2A6C05566128}"/>
                    </a:ext>
                  </a:extLst>
                </p14:cNvPr>
                <p14:cNvContentPartPr/>
                <p14:nvPr/>
              </p14:nvContentPartPr>
              <p14:xfrm>
                <a:off x="10038890" y="5963988"/>
                <a:ext cx="243720" cy="29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CF3C1F-46A2-1481-47F7-2A6C055661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5890" y="5900988"/>
                  <a:ext cx="369360" cy="41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840C0-D022-00D3-9CE4-3A79B5997A5D}"/>
                  </a:ext>
                </a:extLst>
              </p14:cNvPr>
              <p14:cNvContentPartPr/>
              <p14:nvPr/>
            </p14:nvContentPartPr>
            <p14:xfrm>
              <a:off x="4788290" y="356893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840C0-D022-00D3-9CE4-3A79B5997A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5650" y="3505932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F662A8-9B6D-C5ED-1E4F-CCA7D5F9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12" y="1406013"/>
            <a:ext cx="10185376" cy="45325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973393"/>
            <a:ext cx="5157787" cy="70792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413" y="1907458"/>
            <a:ext cx="5157787" cy="413426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Dual-core processor (e.g., Intel i3, AMD equivalent)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Quad-core or higher (e.g., Intel i5/i7, AMD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5/7) for faster data processing and better multitasking.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4 GB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8 GB or more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20 GB of available disk space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100 GB or more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3393"/>
            <a:ext cx="5183188" cy="70792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619" y="2054633"/>
            <a:ext cx="5358581" cy="418672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 or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 or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(Ubuntu, Debian, CentOS)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3.7+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Developer Account :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Access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Module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 Module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API Integration Module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1019</Words>
  <Application>Microsoft Office PowerPoint</Application>
  <PresentationFormat>Widescreen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USER INTERFACE</vt:lpstr>
      <vt:lpstr>BACKEND MODULE</vt:lpstr>
      <vt:lpstr>SENTIMENT ANALYSIS MODULE</vt:lpstr>
      <vt:lpstr>TWITTER API INTEGRATION </vt:lpstr>
      <vt:lpstr>SUMMARY OF MODULE-1</vt:lpstr>
      <vt:lpstr>SUMMARY OF MODULE-2</vt:lpstr>
      <vt:lpstr>SUMMARY OF MODULE-3</vt:lpstr>
      <vt:lpstr>SUMMARY OF MODULE-4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Jeevan moorthi</dc:creator>
  <cp:lastModifiedBy>Jeevan moorthi</cp:lastModifiedBy>
  <cp:revision>8</cp:revision>
  <dcterms:modified xsi:type="dcterms:W3CDTF">2024-12-04T14:57:37Z</dcterms:modified>
</cp:coreProperties>
</file>