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sldIdLst>
    <p:sldId id="258" r:id="rId2"/>
    <p:sldId id="257" r:id="rId3"/>
    <p:sldId id="259" r:id="rId4"/>
    <p:sldId id="276" r:id="rId5"/>
    <p:sldId id="274" r:id="rId6"/>
    <p:sldId id="275" r:id="rId7"/>
    <p:sldId id="269" r:id="rId8"/>
    <p:sldId id="278" r:id="rId9"/>
    <p:sldId id="277" r:id="rId10"/>
    <p:sldId id="271" r:id="rId11"/>
    <p:sldId id="282" r:id="rId12"/>
    <p:sldId id="283" r:id="rId13"/>
    <p:sldId id="284" r:id="rId14"/>
    <p:sldId id="285" r:id="rId15"/>
    <p:sldId id="286" r:id="rId16"/>
    <p:sldId id="280" r:id="rId17"/>
    <p:sldId id="279" r:id="rId18"/>
    <p:sldId id="287" r:id="rId19"/>
    <p:sldId id="290" r:id="rId20"/>
    <p:sldId id="289" r:id="rId21"/>
    <p:sldId id="288" r:id="rId22"/>
    <p:sldId id="293" r:id="rId23"/>
    <p:sldId id="292" r:id="rId24"/>
    <p:sldId id="291" r:id="rId25"/>
    <p:sldId id="272" r:id="rId26"/>
    <p:sldId id="294" r:id="rId27"/>
    <p:sldId id="295" r:id="rId28"/>
    <p:sldId id="296" r:id="rId29"/>
    <p:sldId id="297" r:id="rId30"/>
    <p:sldId id="298" r:id="rId31"/>
    <p:sldId id="299" r:id="rId32"/>
    <p:sldId id="300" r:id="rId33"/>
    <p:sldId id="301" r:id="rId34"/>
    <p:sldId id="302" r:id="rId35"/>
    <p:sldId id="303" r:id="rId36"/>
    <p:sldId id="304" r:id="rId37"/>
    <p:sldId id="305" r:id="rId38"/>
    <p:sldId id="306" r:id="rId39"/>
    <p:sldId id="307" r:id="rId40"/>
    <p:sldId id="308" r:id="rId41"/>
    <p:sldId id="309" r:id="rId42"/>
    <p:sldId id="310" r:id="rId43"/>
    <p:sldId id="311" r:id="rId44"/>
    <p:sldId id="312" r:id="rId45"/>
    <p:sldId id="313" r:id="rId46"/>
    <p:sldId id="314" r:id="rId47"/>
    <p:sldId id="315" r:id="rId48"/>
    <p:sldId id="316" r:id="rId49"/>
    <p:sldId id="317" r:id="rId50"/>
    <p:sldId id="318" r:id="rId51"/>
    <p:sldId id="319" r:id="rId52"/>
    <p:sldId id="320" r:id="rId53"/>
    <p:sldId id="321" r:id="rId54"/>
    <p:sldId id="322" r:id="rId55"/>
    <p:sldId id="323" r:id="rId56"/>
    <p:sldId id="324" r:id="rId57"/>
    <p:sldId id="325" r:id="rId58"/>
    <p:sldId id="326" r:id="rId59"/>
    <p:sldId id="327" r:id="rId60"/>
    <p:sldId id="329" r:id="rId61"/>
    <p:sldId id="328" r:id="rId62"/>
    <p:sldId id="330" r:id="rId63"/>
    <p:sldId id="273" r:id="rId64"/>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449"/>
    <p:restoredTop sz="90937"/>
  </p:normalViewPr>
  <p:slideViewPr>
    <p:cSldViewPr>
      <p:cViewPr varScale="1">
        <p:scale>
          <a:sx n="129" d="100"/>
          <a:sy n="129" d="100"/>
        </p:scale>
        <p:origin x="128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F774230-475C-DC4A-84D3-9DEA014BF5C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atin typeface="Times New Roman" panose="02020603050405020304" pitchFamily="18" charset="0"/>
              </a:defRPr>
            </a:lvl1pPr>
          </a:lstStyle>
          <a:p>
            <a:pPr>
              <a:defRPr/>
            </a:pPr>
            <a:endParaRPr lang="en-US"/>
          </a:p>
        </p:txBody>
      </p:sp>
      <p:sp>
        <p:nvSpPr>
          <p:cNvPr id="3" name="Date Placeholder 2">
            <a:extLst>
              <a:ext uri="{FF2B5EF4-FFF2-40B4-BE49-F238E27FC236}">
                <a16:creationId xmlns:a16="http://schemas.microsoft.com/office/drawing/2014/main" id="{666E4BE5-9BBB-2E47-A54E-DBEF2DA11AAA}"/>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a:latin typeface="Times New Roman" panose="02020603050405020304" pitchFamily="18" charset="0"/>
              </a:defRPr>
            </a:lvl1pPr>
          </a:lstStyle>
          <a:p>
            <a:pPr>
              <a:defRPr/>
            </a:pPr>
            <a:fld id="{74895E35-77D7-834D-8D1D-362B15A3726F}" type="datetimeFigureOut">
              <a:rPr lang="en-US"/>
              <a:pPr>
                <a:defRPr/>
              </a:pPr>
              <a:t>5/9/23</a:t>
            </a:fld>
            <a:endParaRPr lang="en-US"/>
          </a:p>
        </p:txBody>
      </p:sp>
      <p:sp>
        <p:nvSpPr>
          <p:cNvPr id="4" name="Slide Image Placeholder 3">
            <a:extLst>
              <a:ext uri="{FF2B5EF4-FFF2-40B4-BE49-F238E27FC236}">
                <a16:creationId xmlns:a16="http://schemas.microsoft.com/office/drawing/2014/main" id="{3D51E49B-A8D5-6E4E-9DDC-A3C8FFF4E89E}"/>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37B9D5BF-32D5-3940-9F27-CE6318421570}"/>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881911AE-BD3F-2243-97F7-AA5CEEA6CEF4}"/>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defRPr sz="1200">
                <a:latin typeface="Times New Roman" panose="02020603050405020304" pitchFamily="18" charset="0"/>
              </a:defRPr>
            </a:lvl1pPr>
          </a:lstStyle>
          <a:p>
            <a:pPr>
              <a:defRPr/>
            </a:pPr>
            <a:endParaRPr lang="en-US"/>
          </a:p>
        </p:txBody>
      </p:sp>
      <p:sp>
        <p:nvSpPr>
          <p:cNvPr id="7" name="Slide Number Placeholder 6">
            <a:extLst>
              <a:ext uri="{FF2B5EF4-FFF2-40B4-BE49-F238E27FC236}">
                <a16:creationId xmlns:a16="http://schemas.microsoft.com/office/drawing/2014/main" id="{DFF5DFBA-B70F-3844-85EA-C66594D1E8DD}"/>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717636BF-938D-3E49-BA52-A62FDA97B6E2}"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a:extLst>
              <a:ext uri="{FF2B5EF4-FFF2-40B4-BE49-F238E27FC236}">
                <a16:creationId xmlns:a16="http://schemas.microsoft.com/office/drawing/2014/main" id="{609E8144-A087-954F-9876-D2325DE6004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Notes Placeholder 2">
            <a:extLst>
              <a:ext uri="{FF2B5EF4-FFF2-40B4-BE49-F238E27FC236}">
                <a16:creationId xmlns:a16="http://schemas.microsoft.com/office/drawing/2014/main" id="{0B440B40-ABBF-A748-8AA6-A8FBB88563E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124" name="Slide Number Placeholder 3">
            <a:extLst>
              <a:ext uri="{FF2B5EF4-FFF2-40B4-BE49-F238E27FC236}">
                <a16:creationId xmlns:a16="http://schemas.microsoft.com/office/drawing/2014/main" id="{A6A32ACC-AE47-874E-8D3D-0DAD11E889A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90826C3-5759-C848-B8E2-B67A82737E90}" type="slidenum">
              <a:rPr lang="en-US" altLang="en-US" sz="1200"/>
              <a:pPr/>
              <a:t>1</a:t>
            </a:fld>
            <a:endParaRPr lang="en-US" alt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71870257-887B-4C46-94BB-BF249FF7288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a:extLst>
              <a:ext uri="{FF2B5EF4-FFF2-40B4-BE49-F238E27FC236}">
                <a16:creationId xmlns:a16="http://schemas.microsoft.com/office/drawing/2014/main" id="{913A5581-0438-2C4C-B6E4-C8E3728C51F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172" name="Slide Number Placeholder 3">
            <a:extLst>
              <a:ext uri="{FF2B5EF4-FFF2-40B4-BE49-F238E27FC236}">
                <a16:creationId xmlns:a16="http://schemas.microsoft.com/office/drawing/2014/main" id="{1AB4A08A-59D8-A34E-846C-EA183740F2E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E85C125-76A5-F943-8CD5-268C1657D78F}" type="slidenum">
              <a:rPr lang="en-US" altLang="en-US" sz="1200"/>
              <a:pPr/>
              <a:t>10</a:t>
            </a:fld>
            <a:endParaRPr lang="en-US" altLang="en-US" sz="1200"/>
          </a:p>
        </p:txBody>
      </p:sp>
    </p:spTree>
    <p:extLst>
      <p:ext uri="{BB962C8B-B14F-4D97-AF65-F5344CB8AC3E}">
        <p14:creationId xmlns:p14="http://schemas.microsoft.com/office/powerpoint/2010/main" val="35921478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71870257-887B-4C46-94BB-BF249FF7288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a:extLst>
              <a:ext uri="{FF2B5EF4-FFF2-40B4-BE49-F238E27FC236}">
                <a16:creationId xmlns:a16="http://schemas.microsoft.com/office/drawing/2014/main" id="{913A5581-0438-2C4C-B6E4-C8E3728C51F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172" name="Slide Number Placeholder 3">
            <a:extLst>
              <a:ext uri="{FF2B5EF4-FFF2-40B4-BE49-F238E27FC236}">
                <a16:creationId xmlns:a16="http://schemas.microsoft.com/office/drawing/2014/main" id="{1AB4A08A-59D8-A34E-846C-EA183740F2E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E85C125-76A5-F943-8CD5-268C1657D78F}" type="slidenum">
              <a:rPr lang="en-US" altLang="en-US" sz="1200"/>
              <a:pPr/>
              <a:t>11</a:t>
            </a:fld>
            <a:endParaRPr lang="en-US" altLang="en-US" sz="1200"/>
          </a:p>
        </p:txBody>
      </p:sp>
    </p:spTree>
    <p:extLst>
      <p:ext uri="{BB962C8B-B14F-4D97-AF65-F5344CB8AC3E}">
        <p14:creationId xmlns:p14="http://schemas.microsoft.com/office/powerpoint/2010/main" val="20844376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71870257-887B-4C46-94BB-BF249FF7288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a:extLst>
              <a:ext uri="{FF2B5EF4-FFF2-40B4-BE49-F238E27FC236}">
                <a16:creationId xmlns:a16="http://schemas.microsoft.com/office/drawing/2014/main" id="{913A5581-0438-2C4C-B6E4-C8E3728C51F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172" name="Slide Number Placeholder 3">
            <a:extLst>
              <a:ext uri="{FF2B5EF4-FFF2-40B4-BE49-F238E27FC236}">
                <a16:creationId xmlns:a16="http://schemas.microsoft.com/office/drawing/2014/main" id="{1AB4A08A-59D8-A34E-846C-EA183740F2E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E85C125-76A5-F943-8CD5-268C1657D78F}" type="slidenum">
              <a:rPr lang="en-US" altLang="en-US" sz="1200"/>
              <a:pPr/>
              <a:t>12</a:t>
            </a:fld>
            <a:endParaRPr lang="en-US" altLang="en-US" sz="1200"/>
          </a:p>
        </p:txBody>
      </p:sp>
    </p:spTree>
    <p:extLst>
      <p:ext uri="{BB962C8B-B14F-4D97-AF65-F5344CB8AC3E}">
        <p14:creationId xmlns:p14="http://schemas.microsoft.com/office/powerpoint/2010/main" val="35572719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71870257-887B-4C46-94BB-BF249FF7288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a:extLst>
              <a:ext uri="{FF2B5EF4-FFF2-40B4-BE49-F238E27FC236}">
                <a16:creationId xmlns:a16="http://schemas.microsoft.com/office/drawing/2014/main" id="{913A5581-0438-2C4C-B6E4-C8E3728C51F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172" name="Slide Number Placeholder 3">
            <a:extLst>
              <a:ext uri="{FF2B5EF4-FFF2-40B4-BE49-F238E27FC236}">
                <a16:creationId xmlns:a16="http://schemas.microsoft.com/office/drawing/2014/main" id="{1AB4A08A-59D8-A34E-846C-EA183740F2E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E85C125-76A5-F943-8CD5-268C1657D78F}" type="slidenum">
              <a:rPr lang="en-US" altLang="en-US" sz="1200"/>
              <a:pPr/>
              <a:t>13</a:t>
            </a:fld>
            <a:endParaRPr lang="en-US" altLang="en-US" sz="1200"/>
          </a:p>
        </p:txBody>
      </p:sp>
    </p:spTree>
    <p:extLst>
      <p:ext uri="{BB962C8B-B14F-4D97-AF65-F5344CB8AC3E}">
        <p14:creationId xmlns:p14="http://schemas.microsoft.com/office/powerpoint/2010/main" val="14849168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71870257-887B-4C46-94BB-BF249FF7288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a:extLst>
              <a:ext uri="{FF2B5EF4-FFF2-40B4-BE49-F238E27FC236}">
                <a16:creationId xmlns:a16="http://schemas.microsoft.com/office/drawing/2014/main" id="{913A5581-0438-2C4C-B6E4-C8E3728C51F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172" name="Slide Number Placeholder 3">
            <a:extLst>
              <a:ext uri="{FF2B5EF4-FFF2-40B4-BE49-F238E27FC236}">
                <a16:creationId xmlns:a16="http://schemas.microsoft.com/office/drawing/2014/main" id="{1AB4A08A-59D8-A34E-846C-EA183740F2E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E85C125-76A5-F943-8CD5-268C1657D78F}" type="slidenum">
              <a:rPr lang="en-US" altLang="en-US" sz="1200"/>
              <a:pPr/>
              <a:t>14</a:t>
            </a:fld>
            <a:endParaRPr lang="en-US" altLang="en-US" sz="1200"/>
          </a:p>
        </p:txBody>
      </p:sp>
    </p:spTree>
    <p:extLst>
      <p:ext uri="{BB962C8B-B14F-4D97-AF65-F5344CB8AC3E}">
        <p14:creationId xmlns:p14="http://schemas.microsoft.com/office/powerpoint/2010/main" val="38656162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71870257-887B-4C46-94BB-BF249FF7288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a:extLst>
              <a:ext uri="{FF2B5EF4-FFF2-40B4-BE49-F238E27FC236}">
                <a16:creationId xmlns:a16="http://schemas.microsoft.com/office/drawing/2014/main" id="{913A5581-0438-2C4C-B6E4-C8E3728C51F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172" name="Slide Number Placeholder 3">
            <a:extLst>
              <a:ext uri="{FF2B5EF4-FFF2-40B4-BE49-F238E27FC236}">
                <a16:creationId xmlns:a16="http://schemas.microsoft.com/office/drawing/2014/main" id="{1AB4A08A-59D8-A34E-846C-EA183740F2E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E85C125-76A5-F943-8CD5-268C1657D78F}" type="slidenum">
              <a:rPr lang="en-US" altLang="en-US" sz="1200"/>
              <a:pPr/>
              <a:t>15</a:t>
            </a:fld>
            <a:endParaRPr lang="en-US" altLang="en-US" sz="1200"/>
          </a:p>
        </p:txBody>
      </p:sp>
    </p:spTree>
    <p:extLst>
      <p:ext uri="{BB962C8B-B14F-4D97-AF65-F5344CB8AC3E}">
        <p14:creationId xmlns:p14="http://schemas.microsoft.com/office/powerpoint/2010/main" val="35396415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71870257-887B-4C46-94BB-BF249FF7288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a:extLst>
              <a:ext uri="{FF2B5EF4-FFF2-40B4-BE49-F238E27FC236}">
                <a16:creationId xmlns:a16="http://schemas.microsoft.com/office/drawing/2014/main" id="{913A5581-0438-2C4C-B6E4-C8E3728C51F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172" name="Slide Number Placeholder 3">
            <a:extLst>
              <a:ext uri="{FF2B5EF4-FFF2-40B4-BE49-F238E27FC236}">
                <a16:creationId xmlns:a16="http://schemas.microsoft.com/office/drawing/2014/main" id="{1AB4A08A-59D8-A34E-846C-EA183740F2E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E85C125-76A5-F943-8CD5-268C1657D78F}" type="slidenum">
              <a:rPr lang="en-US" altLang="en-US" sz="1200"/>
              <a:pPr/>
              <a:t>16</a:t>
            </a:fld>
            <a:endParaRPr lang="en-US" altLang="en-US" sz="1200"/>
          </a:p>
        </p:txBody>
      </p:sp>
    </p:spTree>
    <p:extLst>
      <p:ext uri="{BB962C8B-B14F-4D97-AF65-F5344CB8AC3E}">
        <p14:creationId xmlns:p14="http://schemas.microsoft.com/office/powerpoint/2010/main" val="30555853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71870257-887B-4C46-94BB-BF249FF7288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a:extLst>
              <a:ext uri="{FF2B5EF4-FFF2-40B4-BE49-F238E27FC236}">
                <a16:creationId xmlns:a16="http://schemas.microsoft.com/office/drawing/2014/main" id="{913A5581-0438-2C4C-B6E4-C8E3728C51F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172" name="Slide Number Placeholder 3">
            <a:extLst>
              <a:ext uri="{FF2B5EF4-FFF2-40B4-BE49-F238E27FC236}">
                <a16:creationId xmlns:a16="http://schemas.microsoft.com/office/drawing/2014/main" id="{1AB4A08A-59D8-A34E-846C-EA183740F2E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E85C125-76A5-F943-8CD5-268C1657D78F}" type="slidenum">
              <a:rPr lang="en-US" altLang="en-US" sz="1200"/>
              <a:pPr/>
              <a:t>17</a:t>
            </a:fld>
            <a:endParaRPr lang="en-US" altLang="en-US" sz="1200"/>
          </a:p>
        </p:txBody>
      </p:sp>
    </p:spTree>
    <p:extLst>
      <p:ext uri="{BB962C8B-B14F-4D97-AF65-F5344CB8AC3E}">
        <p14:creationId xmlns:p14="http://schemas.microsoft.com/office/powerpoint/2010/main" val="30612024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71870257-887B-4C46-94BB-BF249FF7288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a:extLst>
              <a:ext uri="{FF2B5EF4-FFF2-40B4-BE49-F238E27FC236}">
                <a16:creationId xmlns:a16="http://schemas.microsoft.com/office/drawing/2014/main" id="{913A5581-0438-2C4C-B6E4-C8E3728C51F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172" name="Slide Number Placeholder 3">
            <a:extLst>
              <a:ext uri="{FF2B5EF4-FFF2-40B4-BE49-F238E27FC236}">
                <a16:creationId xmlns:a16="http://schemas.microsoft.com/office/drawing/2014/main" id="{1AB4A08A-59D8-A34E-846C-EA183740F2E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E85C125-76A5-F943-8CD5-268C1657D78F}" type="slidenum">
              <a:rPr lang="en-US" altLang="en-US" sz="1200"/>
              <a:pPr/>
              <a:t>18</a:t>
            </a:fld>
            <a:endParaRPr lang="en-US" altLang="en-US" sz="1200"/>
          </a:p>
        </p:txBody>
      </p:sp>
    </p:spTree>
    <p:extLst>
      <p:ext uri="{BB962C8B-B14F-4D97-AF65-F5344CB8AC3E}">
        <p14:creationId xmlns:p14="http://schemas.microsoft.com/office/powerpoint/2010/main" val="34010812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71870257-887B-4C46-94BB-BF249FF7288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a:extLst>
              <a:ext uri="{FF2B5EF4-FFF2-40B4-BE49-F238E27FC236}">
                <a16:creationId xmlns:a16="http://schemas.microsoft.com/office/drawing/2014/main" id="{913A5581-0438-2C4C-B6E4-C8E3728C51F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172" name="Slide Number Placeholder 3">
            <a:extLst>
              <a:ext uri="{FF2B5EF4-FFF2-40B4-BE49-F238E27FC236}">
                <a16:creationId xmlns:a16="http://schemas.microsoft.com/office/drawing/2014/main" id="{1AB4A08A-59D8-A34E-846C-EA183740F2E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E85C125-76A5-F943-8CD5-268C1657D78F}" type="slidenum">
              <a:rPr lang="en-US" altLang="en-US" sz="1200"/>
              <a:pPr/>
              <a:t>19</a:t>
            </a:fld>
            <a:endParaRPr lang="en-US" altLang="en-US" sz="1200"/>
          </a:p>
        </p:txBody>
      </p:sp>
    </p:spTree>
    <p:extLst>
      <p:ext uri="{BB962C8B-B14F-4D97-AF65-F5344CB8AC3E}">
        <p14:creationId xmlns:p14="http://schemas.microsoft.com/office/powerpoint/2010/main" val="4872162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71870257-887B-4C46-94BB-BF249FF7288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a:extLst>
              <a:ext uri="{FF2B5EF4-FFF2-40B4-BE49-F238E27FC236}">
                <a16:creationId xmlns:a16="http://schemas.microsoft.com/office/drawing/2014/main" id="{913A5581-0438-2C4C-B6E4-C8E3728C51F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172" name="Slide Number Placeholder 3">
            <a:extLst>
              <a:ext uri="{FF2B5EF4-FFF2-40B4-BE49-F238E27FC236}">
                <a16:creationId xmlns:a16="http://schemas.microsoft.com/office/drawing/2014/main" id="{1AB4A08A-59D8-A34E-846C-EA183740F2E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E85C125-76A5-F943-8CD5-268C1657D78F}" type="slidenum">
              <a:rPr lang="en-US" altLang="en-US" sz="1200"/>
              <a:pPr/>
              <a:t>2</a:t>
            </a:fld>
            <a:endParaRPr lang="en-US" altLang="en-US" sz="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71870257-887B-4C46-94BB-BF249FF7288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a:extLst>
              <a:ext uri="{FF2B5EF4-FFF2-40B4-BE49-F238E27FC236}">
                <a16:creationId xmlns:a16="http://schemas.microsoft.com/office/drawing/2014/main" id="{913A5581-0438-2C4C-B6E4-C8E3728C51F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172" name="Slide Number Placeholder 3">
            <a:extLst>
              <a:ext uri="{FF2B5EF4-FFF2-40B4-BE49-F238E27FC236}">
                <a16:creationId xmlns:a16="http://schemas.microsoft.com/office/drawing/2014/main" id="{1AB4A08A-59D8-A34E-846C-EA183740F2E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E85C125-76A5-F943-8CD5-268C1657D78F}" type="slidenum">
              <a:rPr lang="en-US" altLang="en-US" sz="1200"/>
              <a:pPr/>
              <a:t>20</a:t>
            </a:fld>
            <a:endParaRPr lang="en-US" altLang="en-US" sz="1200"/>
          </a:p>
        </p:txBody>
      </p:sp>
    </p:spTree>
    <p:extLst>
      <p:ext uri="{BB962C8B-B14F-4D97-AF65-F5344CB8AC3E}">
        <p14:creationId xmlns:p14="http://schemas.microsoft.com/office/powerpoint/2010/main" val="9753106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71870257-887B-4C46-94BB-BF249FF7288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a:extLst>
              <a:ext uri="{FF2B5EF4-FFF2-40B4-BE49-F238E27FC236}">
                <a16:creationId xmlns:a16="http://schemas.microsoft.com/office/drawing/2014/main" id="{913A5581-0438-2C4C-B6E4-C8E3728C51F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172" name="Slide Number Placeholder 3">
            <a:extLst>
              <a:ext uri="{FF2B5EF4-FFF2-40B4-BE49-F238E27FC236}">
                <a16:creationId xmlns:a16="http://schemas.microsoft.com/office/drawing/2014/main" id="{1AB4A08A-59D8-A34E-846C-EA183740F2E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E85C125-76A5-F943-8CD5-268C1657D78F}" type="slidenum">
              <a:rPr lang="en-US" altLang="en-US" sz="1200"/>
              <a:pPr/>
              <a:t>21</a:t>
            </a:fld>
            <a:endParaRPr lang="en-US" altLang="en-US" sz="1200"/>
          </a:p>
        </p:txBody>
      </p:sp>
    </p:spTree>
    <p:extLst>
      <p:ext uri="{BB962C8B-B14F-4D97-AF65-F5344CB8AC3E}">
        <p14:creationId xmlns:p14="http://schemas.microsoft.com/office/powerpoint/2010/main" val="41211641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71870257-887B-4C46-94BB-BF249FF7288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a:extLst>
              <a:ext uri="{FF2B5EF4-FFF2-40B4-BE49-F238E27FC236}">
                <a16:creationId xmlns:a16="http://schemas.microsoft.com/office/drawing/2014/main" id="{913A5581-0438-2C4C-B6E4-C8E3728C51F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172" name="Slide Number Placeholder 3">
            <a:extLst>
              <a:ext uri="{FF2B5EF4-FFF2-40B4-BE49-F238E27FC236}">
                <a16:creationId xmlns:a16="http://schemas.microsoft.com/office/drawing/2014/main" id="{1AB4A08A-59D8-A34E-846C-EA183740F2E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E85C125-76A5-F943-8CD5-268C1657D78F}" type="slidenum">
              <a:rPr lang="en-US" altLang="en-US" sz="1200"/>
              <a:pPr/>
              <a:t>22</a:t>
            </a:fld>
            <a:endParaRPr lang="en-US" altLang="en-US" sz="1200"/>
          </a:p>
        </p:txBody>
      </p:sp>
    </p:spTree>
    <p:extLst>
      <p:ext uri="{BB962C8B-B14F-4D97-AF65-F5344CB8AC3E}">
        <p14:creationId xmlns:p14="http://schemas.microsoft.com/office/powerpoint/2010/main" val="6927061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71870257-887B-4C46-94BB-BF249FF7288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a:extLst>
              <a:ext uri="{FF2B5EF4-FFF2-40B4-BE49-F238E27FC236}">
                <a16:creationId xmlns:a16="http://schemas.microsoft.com/office/drawing/2014/main" id="{913A5581-0438-2C4C-B6E4-C8E3728C51F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172" name="Slide Number Placeholder 3">
            <a:extLst>
              <a:ext uri="{FF2B5EF4-FFF2-40B4-BE49-F238E27FC236}">
                <a16:creationId xmlns:a16="http://schemas.microsoft.com/office/drawing/2014/main" id="{1AB4A08A-59D8-A34E-846C-EA183740F2E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E85C125-76A5-F943-8CD5-268C1657D78F}" type="slidenum">
              <a:rPr lang="en-US" altLang="en-US" sz="1200"/>
              <a:pPr/>
              <a:t>23</a:t>
            </a:fld>
            <a:endParaRPr lang="en-US" altLang="en-US" sz="1200"/>
          </a:p>
        </p:txBody>
      </p:sp>
    </p:spTree>
    <p:extLst>
      <p:ext uri="{BB962C8B-B14F-4D97-AF65-F5344CB8AC3E}">
        <p14:creationId xmlns:p14="http://schemas.microsoft.com/office/powerpoint/2010/main" val="32717790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71870257-887B-4C46-94BB-BF249FF7288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a:extLst>
              <a:ext uri="{FF2B5EF4-FFF2-40B4-BE49-F238E27FC236}">
                <a16:creationId xmlns:a16="http://schemas.microsoft.com/office/drawing/2014/main" id="{913A5581-0438-2C4C-B6E4-C8E3728C51F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172" name="Slide Number Placeholder 3">
            <a:extLst>
              <a:ext uri="{FF2B5EF4-FFF2-40B4-BE49-F238E27FC236}">
                <a16:creationId xmlns:a16="http://schemas.microsoft.com/office/drawing/2014/main" id="{1AB4A08A-59D8-A34E-846C-EA183740F2E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E85C125-76A5-F943-8CD5-268C1657D78F}" type="slidenum">
              <a:rPr lang="en-US" altLang="en-US" sz="1200"/>
              <a:pPr/>
              <a:t>24</a:t>
            </a:fld>
            <a:endParaRPr lang="en-US" altLang="en-US" sz="1200"/>
          </a:p>
        </p:txBody>
      </p:sp>
    </p:spTree>
    <p:extLst>
      <p:ext uri="{BB962C8B-B14F-4D97-AF65-F5344CB8AC3E}">
        <p14:creationId xmlns:p14="http://schemas.microsoft.com/office/powerpoint/2010/main" val="40698507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71870257-887B-4C46-94BB-BF249FF7288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a:extLst>
              <a:ext uri="{FF2B5EF4-FFF2-40B4-BE49-F238E27FC236}">
                <a16:creationId xmlns:a16="http://schemas.microsoft.com/office/drawing/2014/main" id="{913A5581-0438-2C4C-B6E4-C8E3728C51F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172" name="Slide Number Placeholder 3">
            <a:extLst>
              <a:ext uri="{FF2B5EF4-FFF2-40B4-BE49-F238E27FC236}">
                <a16:creationId xmlns:a16="http://schemas.microsoft.com/office/drawing/2014/main" id="{1AB4A08A-59D8-A34E-846C-EA183740F2E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E85C125-76A5-F943-8CD5-268C1657D78F}" type="slidenum">
              <a:rPr lang="en-US" altLang="en-US" sz="1200"/>
              <a:pPr/>
              <a:t>25</a:t>
            </a:fld>
            <a:endParaRPr lang="en-US" altLang="en-US" sz="1200"/>
          </a:p>
        </p:txBody>
      </p:sp>
    </p:spTree>
    <p:extLst>
      <p:ext uri="{BB962C8B-B14F-4D97-AF65-F5344CB8AC3E}">
        <p14:creationId xmlns:p14="http://schemas.microsoft.com/office/powerpoint/2010/main" val="26638857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71870257-887B-4C46-94BB-BF249FF7288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a:extLst>
              <a:ext uri="{FF2B5EF4-FFF2-40B4-BE49-F238E27FC236}">
                <a16:creationId xmlns:a16="http://schemas.microsoft.com/office/drawing/2014/main" id="{913A5581-0438-2C4C-B6E4-C8E3728C51F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172" name="Slide Number Placeholder 3">
            <a:extLst>
              <a:ext uri="{FF2B5EF4-FFF2-40B4-BE49-F238E27FC236}">
                <a16:creationId xmlns:a16="http://schemas.microsoft.com/office/drawing/2014/main" id="{1AB4A08A-59D8-A34E-846C-EA183740F2E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E85C125-76A5-F943-8CD5-268C1657D78F}" type="slidenum">
              <a:rPr lang="en-US" altLang="en-US" sz="1200"/>
              <a:pPr/>
              <a:t>26</a:t>
            </a:fld>
            <a:endParaRPr lang="en-US" altLang="en-US" sz="1200"/>
          </a:p>
        </p:txBody>
      </p:sp>
    </p:spTree>
    <p:extLst>
      <p:ext uri="{BB962C8B-B14F-4D97-AF65-F5344CB8AC3E}">
        <p14:creationId xmlns:p14="http://schemas.microsoft.com/office/powerpoint/2010/main" val="15278626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71870257-887B-4C46-94BB-BF249FF7288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a:extLst>
              <a:ext uri="{FF2B5EF4-FFF2-40B4-BE49-F238E27FC236}">
                <a16:creationId xmlns:a16="http://schemas.microsoft.com/office/drawing/2014/main" id="{913A5581-0438-2C4C-B6E4-C8E3728C51F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172" name="Slide Number Placeholder 3">
            <a:extLst>
              <a:ext uri="{FF2B5EF4-FFF2-40B4-BE49-F238E27FC236}">
                <a16:creationId xmlns:a16="http://schemas.microsoft.com/office/drawing/2014/main" id="{1AB4A08A-59D8-A34E-846C-EA183740F2E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E85C125-76A5-F943-8CD5-268C1657D78F}" type="slidenum">
              <a:rPr lang="en-US" altLang="en-US" sz="1200"/>
              <a:pPr/>
              <a:t>27</a:t>
            </a:fld>
            <a:endParaRPr lang="en-US" altLang="en-US" sz="1200"/>
          </a:p>
        </p:txBody>
      </p:sp>
    </p:spTree>
    <p:extLst>
      <p:ext uri="{BB962C8B-B14F-4D97-AF65-F5344CB8AC3E}">
        <p14:creationId xmlns:p14="http://schemas.microsoft.com/office/powerpoint/2010/main" val="21716090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71870257-887B-4C46-94BB-BF249FF7288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a:extLst>
              <a:ext uri="{FF2B5EF4-FFF2-40B4-BE49-F238E27FC236}">
                <a16:creationId xmlns:a16="http://schemas.microsoft.com/office/drawing/2014/main" id="{913A5581-0438-2C4C-B6E4-C8E3728C51F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172" name="Slide Number Placeholder 3">
            <a:extLst>
              <a:ext uri="{FF2B5EF4-FFF2-40B4-BE49-F238E27FC236}">
                <a16:creationId xmlns:a16="http://schemas.microsoft.com/office/drawing/2014/main" id="{1AB4A08A-59D8-A34E-846C-EA183740F2E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E85C125-76A5-F943-8CD5-268C1657D78F}" type="slidenum">
              <a:rPr lang="en-US" altLang="en-US" sz="1200"/>
              <a:pPr/>
              <a:t>28</a:t>
            </a:fld>
            <a:endParaRPr lang="en-US" altLang="en-US" sz="1200"/>
          </a:p>
        </p:txBody>
      </p:sp>
    </p:spTree>
    <p:extLst>
      <p:ext uri="{BB962C8B-B14F-4D97-AF65-F5344CB8AC3E}">
        <p14:creationId xmlns:p14="http://schemas.microsoft.com/office/powerpoint/2010/main" val="15973207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71870257-887B-4C46-94BB-BF249FF7288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a:extLst>
              <a:ext uri="{FF2B5EF4-FFF2-40B4-BE49-F238E27FC236}">
                <a16:creationId xmlns:a16="http://schemas.microsoft.com/office/drawing/2014/main" id="{913A5581-0438-2C4C-B6E4-C8E3728C51F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172" name="Slide Number Placeholder 3">
            <a:extLst>
              <a:ext uri="{FF2B5EF4-FFF2-40B4-BE49-F238E27FC236}">
                <a16:creationId xmlns:a16="http://schemas.microsoft.com/office/drawing/2014/main" id="{1AB4A08A-59D8-A34E-846C-EA183740F2E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E85C125-76A5-F943-8CD5-268C1657D78F}" type="slidenum">
              <a:rPr lang="en-US" altLang="en-US" sz="1200"/>
              <a:pPr/>
              <a:t>29</a:t>
            </a:fld>
            <a:endParaRPr lang="en-US" altLang="en-US" sz="1200"/>
          </a:p>
        </p:txBody>
      </p:sp>
    </p:spTree>
    <p:extLst>
      <p:ext uri="{BB962C8B-B14F-4D97-AF65-F5344CB8AC3E}">
        <p14:creationId xmlns:p14="http://schemas.microsoft.com/office/powerpoint/2010/main" val="561899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71870257-887B-4C46-94BB-BF249FF7288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a:extLst>
              <a:ext uri="{FF2B5EF4-FFF2-40B4-BE49-F238E27FC236}">
                <a16:creationId xmlns:a16="http://schemas.microsoft.com/office/drawing/2014/main" id="{913A5581-0438-2C4C-B6E4-C8E3728C51F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172" name="Slide Number Placeholder 3">
            <a:extLst>
              <a:ext uri="{FF2B5EF4-FFF2-40B4-BE49-F238E27FC236}">
                <a16:creationId xmlns:a16="http://schemas.microsoft.com/office/drawing/2014/main" id="{1AB4A08A-59D8-A34E-846C-EA183740F2E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E85C125-76A5-F943-8CD5-268C1657D78F}" type="slidenum">
              <a:rPr lang="en-US" altLang="en-US" sz="1200"/>
              <a:pPr/>
              <a:t>3</a:t>
            </a:fld>
            <a:endParaRPr lang="en-US" altLang="en-US" sz="1200"/>
          </a:p>
        </p:txBody>
      </p:sp>
    </p:spTree>
    <p:extLst>
      <p:ext uri="{BB962C8B-B14F-4D97-AF65-F5344CB8AC3E}">
        <p14:creationId xmlns:p14="http://schemas.microsoft.com/office/powerpoint/2010/main" val="35541935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71870257-887B-4C46-94BB-BF249FF7288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a:extLst>
              <a:ext uri="{FF2B5EF4-FFF2-40B4-BE49-F238E27FC236}">
                <a16:creationId xmlns:a16="http://schemas.microsoft.com/office/drawing/2014/main" id="{913A5581-0438-2C4C-B6E4-C8E3728C51F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172" name="Slide Number Placeholder 3">
            <a:extLst>
              <a:ext uri="{FF2B5EF4-FFF2-40B4-BE49-F238E27FC236}">
                <a16:creationId xmlns:a16="http://schemas.microsoft.com/office/drawing/2014/main" id="{1AB4A08A-59D8-A34E-846C-EA183740F2E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E85C125-76A5-F943-8CD5-268C1657D78F}" type="slidenum">
              <a:rPr lang="en-US" altLang="en-US" sz="1200"/>
              <a:pPr/>
              <a:t>30</a:t>
            </a:fld>
            <a:endParaRPr lang="en-US" altLang="en-US" sz="1200"/>
          </a:p>
        </p:txBody>
      </p:sp>
    </p:spTree>
    <p:extLst>
      <p:ext uri="{BB962C8B-B14F-4D97-AF65-F5344CB8AC3E}">
        <p14:creationId xmlns:p14="http://schemas.microsoft.com/office/powerpoint/2010/main" val="39924733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71870257-887B-4C46-94BB-BF249FF7288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a:extLst>
              <a:ext uri="{FF2B5EF4-FFF2-40B4-BE49-F238E27FC236}">
                <a16:creationId xmlns:a16="http://schemas.microsoft.com/office/drawing/2014/main" id="{913A5581-0438-2C4C-B6E4-C8E3728C51F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172" name="Slide Number Placeholder 3">
            <a:extLst>
              <a:ext uri="{FF2B5EF4-FFF2-40B4-BE49-F238E27FC236}">
                <a16:creationId xmlns:a16="http://schemas.microsoft.com/office/drawing/2014/main" id="{1AB4A08A-59D8-A34E-846C-EA183740F2E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E85C125-76A5-F943-8CD5-268C1657D78F}" type="slidenum">
              <a:rPr lang="en-US" altLang="en-US" sz="1200"/>
              <a:pPr/>
              <a:t>31</a:t>
            </a:fld>
            <a:endParaRPr lang="en-US" altLang="en-US" sz="1200"/>
          </a:p>
        </p:txBody>
      </p:sp>
    </p:spTree>
    <p:extLst>
      <p:ext uri="{BB962C8B-B14F-4D97-AF65-F5344CB8AC3E}">
        <p14:creationId xmlns:p14="http://schemas.microsoft.com/office/powerpoint/2010/main" val="30786087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71870257-887B-4C46-94BB-BF249FF7288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a:extLst>
              <a:ext uri="{FF2B5EF4-FFF2-40B4-BE49-F238E27FC236}">
                <a16:creationId xmlns:a16="http://schemas.microsoft.com/office/drawing/2014/main" id="{913A5581-0438-2C4C-B6E4-C8E3728C51F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172" name="Slide Number Placeholder 3">
            <a:extLst>
              <a:ext uri="{FF2B5EF4-FFF2-40B4-BE49-F238E27FC236}">
                <a16:creationId xmlns:a16="http://schemas.microsoft.com/office/drawing/2014/main" id="{1AB4A08A-59D8-A34E-846C-EA183740F2E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E85C125-76A5-F943-8CD5-268C1657D78F}" type="slidenum">
              <a:rPr lang="en-US" altLang="en-US" sz="1200"/>
              <a:pPr/>
              <a:t>32</a:t>
            </a:fld>
            <a:endParaRPr lang="en-US" altLang="en-US" sz="1200"/>
          </a:p>
        </p:txBody>
      </p:sp>
    </p:spTree>
    <p:extLst>
      <p:ext uri="{BB962C8B-B14F-4D97-AF65-F5344CB8AC3E}">
        <p14:creationId xmlns:p14="http://schemas.microsoft.com/office/powerpoint/2010/main" val="25499387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71870257-887B-4C46-94BB-BF249FF7288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a:extLst>
              <a:ext uri="{FF2B5EF4-FFF2-40B4-BE49-F238E27FC236}">
                <a16:creationId xmlns:a16="http://schemas.microsoft.com/office/drawing/2014/main" id="{913A5581-0438-2C4C-B6E4-C8E3728C51F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172" name="Slide Number Placeholder 3">
            <a:extLst>
              <a:ext uri="{FF2B5EF4-FFF2-40B4-BE49-F238E27FC236}">
                <a16:creationId xmlns:a16="http://schemas.microsoft.com/office/drawing/2014/main" id="{1AB4A08A-59D8-A34E-846C-EA183740F2E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E85C125-76A5-F943-8CD5-268C1657D78F}" type="slidenum">
              <a:rPr lang="en-US" altLang="en-US" sz="1200"/>
              <a:pPr/>
              <a:t>33</a:t>
            </a:fld>
            <a:endParaRPr lang="en-US" altLang="en-US" sz="1200"/>
          </a:p>
        </p:txBody>
      </p:sp>
    </p:spTree>
    <p:extLst>
      <p:ext uri="{BB962C8B-B14F-4D97-AF65-F5344CB8AC3E}">
        <p14:creationId xmlns:p14="http://schemas.microsoft.com/office/powerpoint/2010/main" val="20303707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71870257-887B-4C46-94BB-BF249FF7288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a:extLst>
              <a:ext uri="{FF2B5EF4-FFF2-40B4-BE49-F238E27FC236}">
                <a16:creationId xmlns:a16="http://schemas.microsoft.com/office/drawing/2014/main" id="{913A5581-0438-2C4C-B6E4-C8E3728C51F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172" name="Slide Number Placeholder 3">
            <a:extLst>
              <a:ext uri="{FF2B5EF4-FFF2-40B4-BE49-F238E27FC236}">
                <a16:creationId xmlns:a16="http://schemas.microsoft.com/office/drawing/2014/main" id="{1AB4A08A-59D8-A34E-846C-EA183740F2E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E85C125-76A5-F943-8CD5-268C1657D78F}" type="slidenum">
              <a:rPr lang="en-US" altLang="en-US" sz="1200"/>
              <a:pPr/>
              <a:t>34</a:t>
            </a:fld>
            <a:endParaRPr lang="en-US" altLang="en-US" sz="1200"/>
          </a:p>
        </p:txBody>
      </p:sp>
    </p:spTree>
    <p:extLst>
      <p:ext uri="{BB962C8B-B14F-4D97-AF65-F5344CB8AC3E}">
        <p14:creationId xmlns:p14="http://schemas.microsoft.com/office/powerpoint/2010/main" val="14884284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71870257-887B-4C46-94BB-BF249FF7288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a:extLst>
              <a:ext uri="{FF2B5EF4-FFF2-40B4-BE49-F238E27FC236}">
                <a16:creationId xmlns:a16="http://schemas.microsoft.com/office/drawing/2014/main" id="{913A5581-0438-2C4C-B6E4-C8E3728C51F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172" name="Slide Number Placeholder 3">
            <a:extLst>
              <a:ext uri="{FF2B5EF4-FFF2-40B4-BE49-F238E27FC236}">
                <a16:creationId xmlns:a16="http://schemas.microsoft.com/office/drawing/2014/main" id="{1AB4A08A-59D8-A34E-846C-EA183740F2E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E85C125-76A5-F943-8CD5-268C1657D78F}" type="slidenum">
              <a:rPr lang="en-US" altLang="en-US" sz="1200"/>
              <a:pPr/>
              <a:t>35</a:t>
            </a:fld>
            <a:endParaRPr lang="en-US" altLang="en-US" sz="1200"/>
          </a:p>
        </p:txBody>
      </p:sp>
    </p:spTree>
    <p:extLst>
      <p:ext uri="{BB962C8B-B14F-4D97-AF65-F5344CB8AC3E}">
        <p14:creationId xmlns:p14="http://schemas.microsoft.com/office/powerpoint/2010/main" val="5406426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71870257-887B-4C46-94BB-BF249FF7288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a:extLst>
              <a:ext uri="{FF2B5EF4-FFF2-40B4-BE49-F238E27FC236}">
                <a16:creationId xmlns:a16="http://schemas.microsoft.com/office/drawing/2014/main" id="{913A5581-0438-2C4C-B6E4-C8E3728C51F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172" name="Slide Number Placeholder 3">
            <a:extLst>
              <a:ext uri="{FF2B5EF4-FFF2-40B4-BE49-F238E27FC236}">
                <a16:creationId xmlns:a16="http://schemas.microsoft.com/office/drawing/2014/main" id="{1AB4A08A-59D8-A34E-846C-EA183740F2E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E85C125-76A5-F943-8CD5-268C1657D78F}" type="slidenum">
              <a:rPr lang="en-US" altLang="en-US" sz="1200"/>
              <a:pPr/>
              <a:t>36</a:t>
            </a:fld>
            <a:endParaRPr lang="en-US" altLang="en-US" sz="1200"/>
          </a:p>
        </p:txBody>
      </p:sp>
    </p:spTree>
    <p:extLst>
      <p:ext uri="{BB962C8B-B14F-4D97-AF65-F5344CB8AC3E}">
        <p14:creationId xmlns:p14="http://schemas.microsoft.com/office/powerpoint/2010/main" val="36144761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71870257-887B-4C46-94BB-BF249FF7288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a:extLst>
              <a:ext uri="{FF2B5EF4-FFF2-40B4-BE49-F238E27FC236}">
                <a16:creationId xmlns:a16="http://schemas.microsoft.com/office/drawing/2014/main" id="{913A5581-0438-2C4C-B6E4-C8E3728C51F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172" name="Slide Number Placeholder 3">
            <a:extLst>
              <a:ext uri="{FF2B5EF4-FFF2-40B4-BE49-F238E27FC236}">
                <a16:creationId xmlns:a16="http://schemas.microsoft.com/office/drawing/2014/main" id="{1AB4A08A-59D8-A34E-846C-EA183740F2E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E85C125-76A5-F943-8CD5-268C1657D78F}" type="slidenum">
              <a:rPr lang="en-US" altLang="en-US" sz="1200"/>
              <a:pPr/>
              <a:t>37</a:t>
            </a:fld>
            <a:endParaRPr lang="en-US" altLang="en-US" sz="1200"/>
          </a:p>
        </p:txBody>
      </p:sp>
    </p:spTree>
    <p:extLst>
      <p:ext uri="{BB962C8B-B14F-4D97-AF65-F5344CB8AC3E}">
        <p14:creationId xmlns:p14="http://schemas.microsoft.com/office/powerpoint/2010/main" val="229171326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71870257-887B-4C46-94BB-BF249FF7288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a:extLst>
              <a:ext uri="{FF2B5EF4-FFF2-40B4-BE49-F238E27FC236}">
                <a16:creationId xmlns:a16="http://schemas.microsoft.com/office/drawing/2014/main" id="{913A5581-0438-2C4C-B6E4-C8E3728C51F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172" name="Slide Number Placeholder 3">
            <a:extLst>
              <a:ext uri="{FF2B5EF4-FFF2-40B4-BE49-F238E27FC236}">
                <a16:creationId xmlns:a16="http://schemas.microsoft.com/office/drawing/2014/main" id="{1AB4A08A-59D8-A34E-846C-EA183740F2E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E85C125-76A5-F943-8CD5-268C1657D78F}" type="slidenum">
              <a:rPr lang="en-US" altLang="en-US" sz="1200"/>
              <a:pPr/>
              <a:t>38</a:t>
            </a:fld>
            <a:endParaRPr lang="en-US" altLang="en-US" sz="1200"/>
          </a:p>
        </p:txBody>
      </p:sp>
    </p:spTree>
    <p:extLst>
      <p:ext uri="{BB962C8B-B14F-4D97-AF65-F5344CB8AC3E}">
        <p14:creationId xmlns:p14="http://schemas.microsoft.com/office/powerpoint/2010/main" val="10000388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71870257-887B-4C46-94BB-BF249FF7288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a:extLst>
              <a:ext uri="{FF2B5EF4-FFF2-40B4-BE49-F238E27FC236}">
                <a16:creationId xmlns:a16="http://schemas.microsoft.com/office/drawing/2014/main" id="{913A5581-0438-2C4C-B6E4-C8E3728C51F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172" name="Slide Number Placeholder 3">
            <a:extLst>
              <a:ext uri="{FF2B5EF4-FFF2-40B4-BE49-F238E27FC236}">
                <a16:creationId xmlns:a16="http://schemas.microsoft.com/office/drawing/2014/main" id="{1AB4A08A-59D8-A34E-846C-EA183740F2E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E85C125-76A5-F943-8CD5-268C1657D78F}" type="slidenum">
              <a:rPr lang="en-US" altLang="en-US" sz="1200"/>
              <a:pPr/>
              <a:t>39</a:t>
            </a:fld>
            <a:endParaRPr lang="en-US" altLang="en-US" sz="1200"/>
          </a:p>
        </p:txBody>
      </p:sp>
    </p:spTree>
    <p:extLst>
      <p:ext uri="{BB962C8B-B14F-4D97-AF65-F5344CB8AC3E}">
        <p14:creationId xmlns:p14="http://schemas.microsoft.com/office/powerpoint/2010/main" val="34438881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71870257-887B-4C46-94BB-BF249FF7288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a:extLst>
              <a:ext uri="{FF2B5EF4-FFF2-40B4-BE49-F238E27FC236}">
                <a16:creationId xmlns:a16="http://schemas.microsoft.com/office/drawing/2014/main" id="{913A5581-0438-2C4C-B6E4-C8E3728C51F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172" name="Slide Number Placeholder 3">
            <a:extLst>
              <a:ext uri="{FF2B5EF4-FFF2-40B4-BE49-F238E27FC236}">
                <a16:creationId xmlns:a16="http://schemas.microsoft.com/office/drawing/2014/main" id="{1AB4A08A-59D8-A34E-846C-EA183740F2E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E85C125-76A5-F943-8CD5-268C1657D78F}" type="slidenum">
              <a:rPr lang="en-US" altLang="en-US" sz="1200"/>
              <a:pPr/>
              <a:t>4</a:t>
            </a:fld>
            <a:endParaRPr lang="en-US" altLang="en-US" sz="1200"/>
          </a:p>
        </p:txBody>
      </p:sp>
    </p:spTree>
    <p:extLst>
      <p:ext uri="{BB962C8B-B14F-4D97-AF65-F5344CB8AC3E}">
        <p14:creationId xmlns:p14="http://schemas.microsoft.com/office/powerpoint/2010/main" val="30283499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71870257-887B-4C46-94BB-BF249FF7288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a:extLst>
              <a:ext uri="{FF2B5EF4-FFF2-40B4-BE49-F238E27FC236}">
                <a16:creationId xmlns:a16="http://schemas.microsoft.com/office/drawing/2014/main" id="{913A5581-0438-2C4C-B6E4-C8E3728C51F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172" name="Slide Number Placeholder 3">
            <a:extLst>
              <a:ext uri="{FF2B5EF4-FFF2-40B4-BE49-F238E27FC236}">
                <a16:creationId xmlns:a16="http://schemas.microsoft.com/office/drawing/2014/main" id="{1AB4A08A-59D8-A34E-846C-EA183740F2E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E85C125-76A5-F943-8CD5-268C1657D78F}" type="slidenum">
              <a:rPr lang="en-US" altLang="en-US" sz="1200"/>
              <a:pPr/>
              <a:t>40</a:t>
            </a:fld>
            <a:endParaRPr lang="en-US" altLang="en-US" sz="1200"/>
          </a:p>
        </p:txBody>
      </p:sp>
    </p:spTree>
    <p:extLst>
      <p:ext uri="{BB962C8B-B14F-4D97-AF65-F5344CB8AC3E}">
        <p14:creationId xmlns:p14="http://schemas.microsoft.com/office/powerpoint/2010/main" val="230358347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71870257-887B-4C46-94BB-BF249FF7288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a:extLst>
              <a:ext uri="{FF2B5EF4-FFF2-40B4-BE49-F238E27FC236}">
                <a16:creationId xmlns:a16="http://schemas.microsoft.com/office/drawing/2014/main" id="{913A5581-0438-2C4C-B6E4-C8E3728C51F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172" name="Slide Number Placeholder 3">
            <a:extLst>
              <a:ext uri="{FF2B5EF4-FFF2-40B4-BE49-F238E27FC236}">
                <a16:creationId xmlns:a16="http://schemas.microsoft.com/office/drawing/2014/main" id="{1AB4A08A-59D8-A34E-846C-EA183740F2E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E85C125-76A5-F943-8CD5-268C1657D78F}" type="slidenum">
              <a:rPr lang="en-US" altLang="en-US" sz="1200"/>
              <a:pPr/>
              <a:t>41</a:t>
            </a:fld>
            <a:endParaRPr lang="en-US" altLang="en-US" sz="1200"/>
          </a:p>
        </p:txBody>
      </p:sp>
    </p:spTree>
    <p:extLst>
      <p:ext uri="{BB962C8B-B14F-4D97-AF65-F5344CB8AC3E}">
        <p14:creationId xmlns:p14="http://schemas.microsoft.com/office/powerpoint/2010/main" val="11104558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71870257-887B-4C46-94BB-BF249FF7288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a:extLst>
              <a:ext uri="{FF2B5EF4-FFF2-40B4-BE49-F238E27FC236}">
                <a16:creationId xmlns:a16="http://schemas.microsoft.com/office/drawing/2014/main" id="{913A5581-0438-2C4C-B6E4-C8E3728C51F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172" name="Slide Number Placeholder 3">
            <a:extLst>
              <a:ext uri="{FF2B5EF4-FFF2-40B4-BE49-F238E27FC236}">
                <a16:creationId xmlns:a16="http://schemas.microsoft.com/office/drawing/2014/main" id="{1AB4A08A-59D8-A34E-846C-EA183740F2E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E85C125-76A5-F943-8CD5-268C1657D78F}" type="slidenum">
              <a:rPr lang="en-US" altLang="en-US" sz="1200"/>
              <a:pPr/>
              <a:t>42</a:t>
            </a:fld>
            <a:endParaRPr lang="en-US" altLang="en-US" sz="1200"/>
          </a:p>
        </p:txBody>
      </p:sp>
    </p:spTree>
    <p:extLst>
      <p:ext uri="{BB962C8B-B14F-4D97-AF65-F5344CB8AC3E}">
        <p14:creationId xmlns:p14="http://schemas.microsoft.com/office/powerpoint/2010/main" val="12487453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71870257-887B-4C46-94BB-BF249FF7288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a:extLst>
              <a:ext uri="{FF2B5EF4-FFF2-40B4-BE49-F238E27FC236}">
                <a16:creationId xmlns:a16="http://schemas.microsoft.com/office/drawing/2014/main" id="{913A5581-0438-2C4C-B6E4-C8E3728C51F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172" name="Slide Number Placeholder 3">
            <a:extLst>
              <a:ext uri="{FF2B5EF4-FFF2-40B4-BE49-F238E27FC236}">
                <a16:creationId xmlns:a16="http://schemas.microsoft.com/office/drawing/2014/main" id="{1AB4A08A-59D8-A34E-846C-EA183740F2E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E85C125-76A5-F943-8CD5-268C1657D78F}" type="slidenum">
              <a:rPr lang="en-US" altLang="en-US" sz="1200"/>
              <a:pPr/>
              <a:t>43</a:t>
            </a:fld>
            <a:endParaRPr lang="en-US" altLang="en-US" sz="1200"/>
          </a:p>
        </p:txBody>
      </p:sp>
    </p:spTree>
    <p:extLst>
      <p:ext uri="{BB962C8B-B14F-4D97-AF65-F5344CB8AC3E}">
        <p14:creationId xmlns:p14="http://schemas.microsoft.com/office/powerpoint/2010/main" val="64042459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71870257-887B-4C46-94BB-BF249FF7288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a:extLst>
              <a:ext uri="{FF2B5EF4-FFF2-40B4-BE49-F238E27FC236}">
                <a16:creationId xmlns:a16="http://schemas.microsoft.com/office/drawing/2014/main" id="{913A5581-0438-2C4C-B6E4-C8E3728C51F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172" name="Slide Number Placeholder 3">
            <a:extLst>
              <a:ext uri="{FF2B5EF4-FFF2-40B4-BE49-F238E27FC236}">
                <a16:creationId xmlns:a16="http://schemas.microsoft.com/office/drawing/2014/main" id="{1AB4A08A-59D8-A34E-846C-EA183740F2E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E85C125-76A5-F943-8CD5-268C1657D78F}" type="slidenum">
              <a:rPr lang="en-US" altLang="en-US" sz="1200"/>
              <a:pPr/>
              <a:t>44</a:t>
            </a:fld>
            <a:endParaRPr lang="en-US" altLang="en-US" sz="1200"/>
          </a:p>
        </p:txBody>
      </p:sp>
    </p:spTree>
    <p:extLst>
      <p:ext uri="{BB962C8B-B14F-4D97-AF65-F5344CB8AC3E}">
        <p14:creationId xmlns:p14="http://schemas.microsoft.com/office/powerpoint/2010/main" val="309934460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71870257-887B-4C46-94BB-BF249FF7288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a:extLst>
              <a:ext uri="{FF2B5EF4-FFF2-40B4-BE49-F238E27FC236}">
                <a16:creationId xmlns:a16="http://schemas.microsoft.com/office/drawing/2014/main" id="{913A5581-0438-2C4C-B6E4-C8E3728C51F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172" name="Slide Number Placeholder 3">
            <a:extLst>
              <a:ext uri="{FF2B5EF4-FFF2-40B4-BE49-F238E27FC236}">
                <a16:creationId xmlns:a16="http://schemas.microsoft.com/office/drawing/2014/main" id="{1AB4A08A-59D8-A34E-846C-EA183740F2E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E85C125-76A5-F943-8CD5-268C1657D78F}" type="slidenum">
              <a:rPr lang="en-US" altLang="en-US" sz="1200"/>
              <a:pPr/>
              <a:t>45</a:t>
            </a:fld>
            <a:endParaRPr lang="en-US" altLang="en-US" sz="1200"/>
          </a:p>
        </p:txBody>
      </p:sp>
    </p:spTree>
    <p:extLst>
      <p:ext uri="{BB962C8B-B14F-4D97-AF65-F5344CB8AC3E}">
        <p14:creationId xmlns:p14="http://schemas.microsoft.com/office/powerpoint/2010/main" val="120899537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71870257-887B-4C46-94BB-BF249FF7288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a:extLst>
              <a:ext uri="{FF2B5EF4-FFF2-40B4-BE49-F238E27FC236}">
                <a16:creationId xmlns:a16="http://schemas.microsoft.com/office/drawing/2014/main" id="{913A5581-0438-2C4C-B6E4-C8E3728C51F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172" name="Slide Number Placeholder 3">
            <a:extLst>
              <a:ext uri="{FF2B5EF4-FFF2-40B4-BE49-F238E27FC236}">
                <a16:creationId xmlns:a16="http://schemas.microsoft.com/office/drawing/2014/main" id="{1AB4A08A-59D8-A34E-846C-EA183740F2E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E85C125-76A5-F943-8CD5-268C1657D78F}" type="slidenum">
              <a:rPr lang="en-US" altLang="en-US" sz="1200"/>
              <a:pPr/>
              <a:t>46</a:t>
            </a:fld>
            <a:endParaRPr lang="en-US" altLang="en-US" sz="1200"/>
          </a:p>
        </p:txBody>
      </p:sp>
    </p:spTree>
    <p:extLst>
      <p:ext uri="{BB962C8B-B14F-4D97-AF65-F5344CB8AC3E}">
        <p14:creationId xmlns:p14="http://schemas.microsoft.com/office/powerpoint/2010/main" val="218669306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71870257-887B-4C46-94BB-BF249FF7288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a:extLst>
              <a:ext uri="{FF2B5EF4-FFF2-40B4-BE49-F238E27FC236}">
                <a16:creationId xmlns:a16="http://schemas.microsoft.com/office/drawing/2014/main" id="{913A5581-0438-2C4C-B6E4-C8E3728C51F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172" name="Slide Number Placeholder 3">
            <a:extLst>
              <a:ext uri="{FF2B5EF4-FFF2-40B4-BE49-F238E27FC236}">
                <a16:creationId xmlns:a16="http://schemas.microsoft.com/office/drawing/2014/main" id="{1AB4A08A-59D8-A34E-846C-EA183740F2E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E85C125-76A5-F943-8CD5-268C1657D78F}" type="slidenum">
              <a:rPr lang="en-US" altLang="en-US" sz="1200"/>
              <a:pPr/>
              <a:t>47</a:t>
            </a:fld>
            <a:endParaRPr lang="en-US" altLang="en-US" sz="1200"/>
          </a:p>
        </p:txBody>
      </p:sp>
    </p:spTree>
    <p:extLst>
      <p:ext uri="{BB962C8B-B14F-4D97-AF65-F5344CB8AC3E}">
        <p14:creationId xmlns:p14="http://schemas.microsoft.com/office/powerpoint/2010/main" val="341960262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71870257-887B-4C46-94BB-BF249FF7288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a:extLst>
              <a:ext uri="{FF2B5EF4-FFF2-40B4-BE49-F238E27FC236}">
                <a16:creationId xmlns:a16="http://schemas.microsoft.com/office/drawing/2014/main" id="{913A5581-0438-2C4C-B6E4-C8E3728C51F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172" name="Slide Number Placeholder 3">
            <a:extLst>
              <a:ext uri="{FF2B5EF4-FFF2-40B4-BE49-F238E27FC236}">
                <a16:creationId xmlns:a16="http://schemas.microsoft.com/office/drawing/2014/main" id="{1AB4A08A-59D8-A34E-846C-EA183740F2E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E85C125-76A5-F943-8CD5-268C1657D78F}" type="slidenum">
              <a:rPr lang="en-US" altLang="en-US" sz="1200"/>
              <a:pPr/>
              <a:t>48</a:t>
            </a:fld>
            <a:endParaRPr lang="en-US" altLang="en-US" sz="1200"/>
          </a:p>
        </p:txBody>
      </p:sp>
    </p:spTree>
    <p:extLst>
      <p:ext uri="{BB962C8B-B14F-4D97-AF65-F5344CB8AC3E}">
        <p14:creationId xmlns:p14="http://schemas.microsoft.com/office/powerpoint/2010/main" val="15690092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71870257-887B-4C46-94BB-BF249FF7288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a:extLst>
              <a:ext uri="{FF2B5EF4-FFF2-40B4-BE49-F238E27FC236}">
                <a16:creationId xmlns:a16="http://schemas.microsoft.com/office/drawing/2014/main" id="{913A5581-0438-2C4C-B6E4-C8E3728C51F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172" name="Slide Number Placeholder 3">
            <a:extLst>
              <a:ext uri="{FF2B5EF4-FFF2-40B4-BE49-F238E27FC236}">
                <a16:creationId xmlns:a16="http://schemas.microsoft.com/office/drawing/2014/main" id="{1AB4A08A-59D8-A34E-846C-EA183740F2E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E85C125-76A5-F943-8CD5-268C1657D78F}" type="slidenum">
              <a:rPr lang="en-US" altLang="en-US" sz="1200"/>
              <a:pPr/>
              <a:t>49</a:t>
            </a:fld>
            <a:endParaRPr lang="en-US" altLang="en-US" sz="1200"/>
          </a:p>
        </p:txBody>
      </p:sp>
    </p:spTree>
    <p:extLst>
      <p:ext uri="{BB962C8B-B14F-4D97-AF65-F5344CB8AC3E}">
        <p14:creationId xmlns:p14="http://schemas.microsoft.com/office/powerpoint/2010/main" val="39525725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71870257-887B-4C46-94BB-BF249FF7288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a:extLst>
              <a:ext uri="{FF2B5EF4-FFF2-40B4-BE49-F238E27FC236}">
                <a16:creationId xmlns:a16="http://schemas.microsoft.com/office/drawing/2014/main" id="{913A5581-0438-2C4C-B6E4-C8E3728C51F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172" name="Slide Number Placeholder 3">
            <a:extLst>
              <a:ext uri="{FF2B5EF4-FFF2-40B4-BE49-F238E27FC236}">
                <a16:creationId xmlns:a16="http://schemas.microsoft.com/office/drawing/2014/main" id="{1AB4A08A-59D8-A34E-846C-EA183740F2E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E85C125-76A5-F943-8CD5-268C1657D78F}" type="slidenum">
              <a:rPr lang="en-US" altLang="en-US" sz="1200"/>
              <a:pPr/>
              <a:t>5</a:t>
            </a:fld>
            <a:endParaRPr lang="en-US" altLang="en-US" sz="1200"/>
          </a:p>
        </p:txBody>
      </p:sp>
    </p:spTree>
    <p:extLst>
      <p:ext uri="{BB962C8B-B14F-4D97-AF65-F5344CB8AC3E}">
        <p14:creationId xmlns:p14="http://schemas.microsoft.com/office/powerpoint/2010/main" val="165992066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71870257-887B-4C46-94BB-BF249FF7288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a:extLst>
              <a:ext uri="{FF2B5EF4-FFF2-40B4-BE49-F238E27FC236}">
                <a16:creationId xmlns:a16="http://schemas.microsoft.com/office/drawing/2014/main" id="{913A5581-0438-2C4C-B6E4-C8E3728C51F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172" name="Slide Number Placeholder 3">
            <a:extLst>
              <a:ext uri="{FF2B5EF4-FFF2-40B4-BE49-F238E27FC236}">
                <a16:creationId xmlns:a16="http://schemas.microsoft.com/office/drawing/2014/main" id="{1AB4A08A-59D8-A34E-846C-EA183740F2E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E85C125-76A5-F943-8CD5-268C1657D78F}" type="slidenum">
              <a:rPr lang="en-US" altLang="en-US" sz="1200"/>
              <a:pPr/>
              <a:t>50</a:t>
            </a:fld>
            <a:endParaRPr lang="en-US" altLang="en-US" sz="1200"/>
          </a:p>
        </p:txBody>
      </p:sp>
    </p:spTree>
    <p:extLst>
      <p:ext uri="{BB962C8B-B14F-4D97-AF65-F5344CB8AC3E}">
        <p14:creationId xmlns:p14="http://schemas.microsoft.com/office/powerpoint/2010/main" val="130526797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71870257-887B-4C46-94BB-BF249FF7288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a:extLst>
              <a:ext uri="{FF2B5EF4-FFF2-40B4-BE49-F238E27FC236}">
                <a16:creationId xmlns:a16="http://schemas.microsoft.com/office/drawing/2014/main" id="{913A5581-0438-2C4C-B6E4-C8E3728C51F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172" name="Slide Number Placeholder 3">
            <a:extLst>
              <a:ext uri="{FF2B5EF4-FFF2-40B4-BE49-F238E27FC236}">
                <a16:creationId xmlns:a16="http://schemas.microsoft.com/office/drawing/2014/main" id="{1AB4A08A-59D8-A34E-846C-EA183740F2E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E85C125-76A5-F943-8CD5-268C1657D78F}" type="slidenum">
              <a:rPr lang="en-US" altLang="en-US" sz="1200"/>
              <a:pPr/>
              <a:t>51</a:t>
            </a:fld>
            <a:endParaRPr lang="en-US" altLang="en-US" sz="1200"/>
          </a:p>
        </p:txBody>
      </p:sp>
    </p:spTree>
    <p:extLst>
      <p:ext uri="{BB962C8B-B14F-4D97-AF65-F5344CB8AC3E}">
        <p14:creationId xmlns:p14="http://schemas.microsoft.com/office/powerpoint/2010/main" val="397872662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71870257-887B-4C46-94BB-BF249FF7288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a:extLst>
              <a:ext uri="{FF2B5EF4-FFF2-40B4-BE49-F238E27FC236}">
                <a16:creationId xmlns:a16="http://schemas.microsoft.com/office/drawing/2014/main" id="{913A5581-0438-2C4C-B6E4-C8E3728C51F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172" name="Slide Number Placeholder 3">
            <a:extLst>
              <a:ext uri="{FF2B5EF4-FFF2-40B4-BE49-F238E27FC236}">
                <a16:creationId xmlns:a16="http://schemas.microsoft.com/office/drawing/2014/main" id="{1AB4A08A-59D8-A34E-846C-EA183740F2E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E85C125-76A5-F943-8CD5-268C1657D78F}" type="slidenum">
              <a:rPr lang="en-US" altLang="en-US" sz="1200"/>
              <a:pPr/>
              <a:t>52</a:t>
            </a:fld>
            <a:endParaRPr lang="en-US" altLang="en-US" sz="1200"/>
          </a:p>
        </p:txBody>
      </p:sp>
    </p:spTree>
    <p:extLst>
      <p:ext uri="{BB962C8B-B14F-4D97-AF65-F5344CB8AC3E}">
        <p14:creationId xmlns:p14="http://schemas.microsoft.com/office/powerpoint/2010/main" val="30209034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71870257-887B-4C46-94BB-BF249FF7288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a:extLst>
              <a:ext uri="{FF2B5EF4-FFF2-40B4-BE49-F238E27FC236}">
                <a16:creationId xmlns:a16="http://schemas.microsoft.com/office/drawing/2014/main" id="{913A5581-0438-2C4C-B6E4-C8E3728C51F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172" name="Slide Number Placeholder 3">
            <a:extLst>
              <a:ext uri="{FF2B5EF4-FFF2-40B4-BE49-F238E27FC236}">
                <a16:creationId xmlns:a16="http://schemas.microsoft.com/office/drawing/2014/main" id="{1AB4A08A-59D8-A34E-846C-EA183740F2E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E85C125-76A5-F943-8CD5-268C1657D78F}" type="slidenum">
              <a:rPr lang="en-US" altLang="en-US" sz="1200"/>
              <a:pPr/>
              <a:t>53</a:t>
            </a:fld>
            <a:endParaRPr lang="en-US" altLang="en-US" sz="1200"/>
          </a:p>
        </p:txBody>
      </p:sp>
    </p:spTree>
    <p:extLst>
      <p:ext uri="{BB962C8B-B14F-4D97-AF65-F5344CB8AC3E}">
        <p14:creationId xmlns:p14="http://schemas.microsoft.com/office/powerpoint/2010/main" val="258605542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71870257-887B-4C46-94BB-BF249FF7288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a:extLst>
              <a:ext uri="{FF2B5EF4-FFF2-40B4-BE49-F238E27FC236}">
                <a16:creationId xmlns:a16="http://schemas.microsoft.com/office/drawing/2014/main" id="{913A5581-0438-2C4C-B6E4-C8E3728C51F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172" name="Slide Number Placeholder 3">
            <a:extLst>
              <a:ext uri="{FF2B5EF4-FFF2-40B4-BE49-F238E27FC236}">
                <a16:creationId xmlns:a16="http://schemas.microsoft.com/office/drawing/2014/main" id="{1AB4A08A-59D8-A34E-846C-EA183740F2E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E85C125-76A5-F943-8CD5-268C1657D78F}" type="slidenum">
              <a:rPr lang="en-US" altLang="en-US" sz="1200"/>
              <a:pPr/>
              <a:t>54</a:t>
            </a:fld>
            <a:endParaRPr lang="en-US" altLang="en-US" sz="1200"/>
          </a:p>
        </p:txBody>
      </p:sp>
    </p:spTree>
    <p:extLst>
      <p:ext uri="{BB962C8B-B14F-4D97-AF65-F5344CB8AC3E}">
        <p14:creationId xmlns:p14="http://schemas.microsoft.com/office/powerpoint/2010/main" val="122243732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71870257-887B-4C46-94BB-BF249FF7288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a:extLst>
              <a:ext uri="{FF2B5EF4-FFF2-40B4-BE49-F238E27FC236}">
                <a16:creationId xmlns:a16="http://schemas.microsoft.com/office/drawing/2014/main" id="{913A5581-0438-2C4C-B6E4-C8E3728C51F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172" name="Slide Number Placeholder 3">
            <a:extLst>
              <a:ext uri="{FF2B5EF4-FFF2-40B4-BE49-F238E27FC236}">
                <a16:creationId xmlns:a16="http://schemas.microsoft.com/office/drawing/2014/main" id="{1AB4A08A-59D8-A34E-846C-EA183740F2E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E85C125-76A5-F943-8CD5-268C1657D78F}" type="slidenum">
              <a:rPr lang="en-US" altLang="en-US" sz="1200"/>
              <a:pPr/>
              <a:t>55</a:t>
            </a:fld>
            <a:endParaRPr lang="en-US" altLang="en-US" sz="1200"/>
          </a:p>
        </p:txBody>
      </p:sp>
    </p:spTree>
    <p:extLst>
      <p:ext uri="{BB962C8B-B14F-4D97-AF65-F5344CB8AC3E}">
        <p14:creationId xmlns:p14="http://schemas.microsoft.com/office/powerpoint/2010/main" val="148860213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71870257-887B-4C46-94BB-BF249FF7288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a:extLst>
              <a:ext uri="{FF2B5EF4-FFF2-40B4-BE49-F238E27FC236}">
                <a16:creationId xmlns:a16="http://schemas.microsoft.com/office/drawing/2014/main" id="{913A5581-0438-2C4C-B6E4-C8E3728C51F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172" name="Slide Number Placeholder 3">
            <a:extLst>
              <a:ext uri="{FF2B5EF4-FFF2-40B4-BE49-F238E27FC236}">
                <a16:creationId xmlns:a16="http://schemas.microsoft.com/office/drawing/2014/main" id="{1AB4A08A-59D8-A34E-846C-EA183740F2E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E85C125-76A5-F943-8CD5-268C1657D78F}" type="slidenum">
              <a:rPr lang="en-US" altLang="en-US" sz="1200"/>
              <a:pPr/>
              <a:t>56</a:t>
            </a:fld>
            <a:endParaRPr lang="en-US" altLang="en-US" sz="1200"/>
          </a:p>
        </p:txBody>
      </p:sp>
    </p:spTree>
    <p:extLst>
      <p:ext uri="{BB962C8B-B14F-4D97-AF65-F5344CB8AC3E}">
        <p14:creationId xmlns:p14="http://schemas.microsoft.com/office/powerpoint/2010/main" val="115328146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71870257-887B-4C46-94BB-BF249FF7288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a:extLst>
              <a:ext uri="{FF2B5EF4-FFF2-40B4-BE49-F238E27FC236}">
                <a16:creationId xmlns:a16="http://schemas.microsoft.com/office/drawing/2014/main" id="{913A5581-0438-2C4C-B6E4-C8E3728C51F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172" name="Slide Number Placeholder 3">
            <a:extLst>
              <a:ext uri="{FF2B5EF4-FFF2-40B4-BE49-F238E27FC236}">
                <a16:creationId xmlns:a16="http://schemas.microsoft.com/office/drawing/2014/main" id="{1AB4A08A-59D8-A34E-846C-EA183740F2E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E85C125-76A5-F943-8CD5-268C1657D78F}" type="slidenum">
              <a:rPr lang="en-US" altLang="en-US" sz="1200"/>
              <a:pPr/>
              <a:t>57</a:t>
            </a:fld>
            <a:endParaRPr lang="en-US" altLang="en-US" sz="1200"/>
          </a:p>
        </p:txBody>
      </p:sp>
    </p:spTree>
    <p:extLst>
      <p:ext uri="{BB962C8B-B14F-4D97-AF65-F5344CB8AC3E}">
        <p14:creationId xmlns:p14="http://schemas.microsoft.com/office/powerpoint/2010/main" val="278233379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71870257-887B-4C46-94BB-BF249FF7288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a:extLst>
              <a:ext uri="{FF2B5EF4-FFF2-40B4-BE49-F238E27FC236}">
                <a16:creationId xmlns:a16="http://schemas.microsoft.com/office/drawing/2014/main" id="{913A5581-0438-2C4C-B6E4-C8E3728C51F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172" name="Slide Number Placeholder 3">
            <a:extLst>
              <a:ext uri="{FF2B5EF4-FFF2-40B4-BE49-F238E27FC236}">
                <a16:creationId xmlns:a16="http://schemas.microsoft.com/office/drawing/2014/main" id="{1AB4A08A-59D8-A34E-846C-EA183740F2E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E85C125-76A5-F943-8CD5-268C1657D78F}" type="slidenum">
              <a:rPr lang="en-US" altLang="en-US" sz="1200"/>
              <a:pPr/>
              <a:t>58</a:t>
            </a:fld>
            <a:endParaRPr lang="en-US" altLang="en-US" sz="1200"/>
          </a:p>
        </p:txBody>
      </p:sp>
    </p:spTree>
    <p:extLst>
      <p:ext uri="{BB962C8B-B14F-4D97-AF65-F5344CB8AC3E}">
        <p14:creationId xmlns:p14="http://schemas.microsoft.com/office/powerpoint/2010/main" val="27412006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71870257-887B-4C46-94BB-BF249FF7288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a:extLst>
              <a:ext uri="{FF2B5EF4-FFF2-40B4-BE49-F238E27FC236}">
                <a16:creationId xmlns:a16="http://schemas.microsoft.com/office/drawing/2014/main" id="{913A5581-0438-2C4C-B6E4-C8E3728C51F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172" name="Slide Number Placeholder 3">
            <a:extLst>
              <a:ext uri="{FF2B5EF4-FFF2-40B4-BE49-F238E27FC236}">
                <a16:creationId xmlns:a16="http://schemas.microsoft.com/office/drawing/2014/main" id="{1AB4A08A-59D8-A34E-846C-EA183740F2E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E85C125-76A5-F943-8CD5-268C1657D78F}" type="slidenum">
              <a:rPr lang="en-US" altLang="en-US" sz="1200"/>
              <a:pPr/>
              <a:t>59</a:t>
            </a:fld>
            <a:endParaRPr lang="en-US" altLang="en-US" sz="1200"/>
          </a:p>
        </p:txBody>
      </p:sp>
    </p:spTree>
    <p:extLst>
      <p:ext uri="{BB962C8B-B14F-4D97-AF65-F5344CB8AC3E}">
        <p14:creationId xmlns:p14="http://schemas.microsoft.com/office/powerpoint/2010/main" val="8927616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71870257-887B-4C46-94BB-BF249FF7288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a:extLst>
              <a:ext uri="{FF2B5EF4-FFF2-40B4-BE49-F238E27FC236}">
                <a16:creationId xmlns:a16="http://schemas.microsoft.com/office/drawing/2014/main" id="{913A5581-0438-2C4C-B6E4-C8E3728C51F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172" name="Slide Number Placeholder 3">
            <a:extLst>
              <a:ext uri="{FF2B5EF4-FFF2-40B4-BE49-F238E27FC236}">
                <a16:creationId xmlns:a16="http://schemas.microsoft.com/office/drawing/2014/main" id="{1AB4A08A-59D8-A34E-846C-EA183740F2E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E85C125-76A5-F943-8CD5-268C1657D78F}" type="slidenum">
              <a:rPr lang="en-US" altLang="en-US" sz="1200"/>
              <a:pPr/>
              <a:t>6</a:t>
            </a:fld>
            <a:endParaRPr lang="en-US" altLang="en-US" sz="1200"/>
          </a:p>
        </p:txBody>
      </p:sp>
    </p:spTree>
    <p:extLst>
      <p:ext uri="{BB962C8B-B14F-4D97-AF65-F5344CB8AC3E}">
        <p14:creationId xmlns:p14="http://schemas.microsoft.com/office/powerpoint/2010/main" val="152050849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71870257-887B-4C46-94BB-BF249FF7288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a:extLst>
              <a:ext uri="{FF2B5EF4-FFF2-40B4-BE49-F238E27FC236}">
                <a16:creationId xmlns:a16="http://schemas.microsoft.com/office/drawing/2014/main" id="{913A5581-0438-2C4C-B6E4-C8E3728C51F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172" name="Slide Number Placeholder 3">
            <a:extLst>
              <a:ext uri="{FF2B5EF4-FFF2-40B4-BE49-F238E27FC236}">
                <a16:creationId xmlns:a16="http://schemas.microsoft.com/office/drawing/2014/main" id="{1AB4A08A-59D8-A34E-846C-EA183740F2E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E85C125-76A5-F943-8CD5-268C1657D78F}" type="slidenum">
              <a:rPr lang="en-US" altLang="en-US" sz="1200"/>
              <a:pPr/>
              <a:t>60</a:t>
            </a:fld>
            <a:endParaRPr lang="en-US" altLang="en-US" sz="1200"/>
          </a:p>
        </p:txBody>
      </p:sp>
    </p:spTree>
    <p:extLst>
      <p:ext uri="{BB962C8B-B14F-4D97-AF65-F5344CB8AC3E}">
        <p14:creationId xmlns:p14="http://schemas.microsoft.com/office/powerpoint/2010/main" val="27258285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71870257-887B-4C46-94BB-BF249FF7288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a:extLst>
              <a:ext uri="{FF2B5EF4-FFF2-40B4-BE49-F238E27FC236}">
                <a16:creationId xmlns:a16="http://schemas.microsoft.com/office/drawing/2014/main" id="{913A5581-0438-2C4C-B6E4-C8E3728C51F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172" name="Slide Number Placeholder 3">
            <a:extLst>
              <a:ext uri="{FF2B5EF4-FFF2-40B4-BE49-F238E27FC236}">
                <a16:creationId xmlns:a16="http://schemas.microsoft.com/office/drawing/2014/main" id="{1AB4A08A-59D8-A34E-846C-EA183740F2E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E85C125-76A5-F943-8CD5-268C1657D78F}" type="slidenum">
              <a:rPr lang="en-US" altLang="en-US" sz="1200"/>
              <a:pPr/>
              <a:t>61</a:t>
            </a:fld>
            <a:endParaRPr lang="en-US" altLang="en-US" sz="1200"/>
          </a:p>
        </p:txBody>
      </p:sp>
    </p:spTree>
    <p:extLst>
      <p:ext uri="{BB962C8B-B14F-4D97-AF65-F5344CB8AC3E}">
        <p14:creationId xmlns:p14="http://schemas.microsoft.com/office/powerpoint/2010/main" val="160871750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71870257-887B-4C46-94BB-BF249FF7288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a:extLst>
              <a:ext uri="{FF2B5EF4-FFF2-40B4-BE49-F238E27FC236}">
                <a16:creationId xmlns:a16="http://schemas.microsoft.com/office/drawing/2014/main" id="{913A5581-0438-2C4C-B6E4-C8E3728C51F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172" name="Slide Number Placeholder 3">
            <a:extLst>
              <a:ext uri="{FF2B5EF4-FFF2-40B4-BE49-F238E27FC236}">
                <a16:creationId xmlns:a16="http://schemas.microsoft.com/office/drawing/2014/main" id="{1AB4A08A-59D8-A34E-846C-EA183740F2E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E85C125-76A5-F943-8CD5-268C1657D78F}" type="slidenum">
              <a:rPr lang="en-US" altLang="en-US" sz="1200"/>
              <a:pPr/>
              <a:t>62</a:t>
            </a:fld>
            <a:endParaRPr lang="en-US" altLang="en-US" sz="1200"/>
          </a:p>
        </p:txBody>
      </p:sp>
    </p:spTree>
    <p:extLst>
      <p:ext uri="{BB962C8B-B14F-4D97-AF65-F5344CB8AC3E}">
        <p14:creationId xmlns:p14="http://schemas.microsoft.com/office/powerpoint/2010/main" val="31537986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71870257-887B-4C46-94BB-BF249FF7288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a:extLst>
              <a:ext uri="{FF2B5EF4-FFF2-40B4-BE49-F238E27FC236}">
                <a16:creationId xmlns:a16="http://schemas.microsoft.com/office/drawing/2014/main" id="{913A5581-0438-2C4C-B6E4-C8E3728C51F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172" name="Slide Number Placeholder 3">
            <a:extLst>
              <a:ext uri="{FF2B5EF4-FFF2-40B4-BE49-F238E27FC236}">
                <a16:creationId xmlns:a16="http://schemas.microsoft.com/office/drawing/2014/main" id="{1AB4A08A-59D8-A34E-846C-EA183740F2E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E85C125-76A5-F943-8CD5-268C1657D78F}" type="slidenum">
              <a:rPr lang="en-US" altLang="en-US" sz="1200"/>
              <a:pPr/>
              <a:t>63</a:t>
            </a:fld>
            <a:endParaRPr lang="en-US" altLang="en-US" sz="1200"/>
          </a:p>
        </p:txBody>
      </p:sp>
    </p:spTree>
    <p:extLst>
      <p:ext uri="{BB962C8B-B14F-4D97-AF65-F5344CB8AC3E}">
        <p14:creationId xmlns:p14="http://schemas.microsoft.com/office/powerpoint/2010/main" val="30404900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71870257-887B-4C46-94BB-BF249FF7288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a:extLst>
              <a:ext uri="{FF2B5EF4-FFF2-40B4-BE49-F238E27FC236}">
                <a16:creationId xmlns:a16="http://schemas.microsoft.com/office/drawing/2014/main" id="{913A5581-0438-2C4C-B6E4-C8E3728C51F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172" name="Slide Number Placeholder 3">
            <a:extLst>
              <a:ext uri="{FF2B5EF4-FFF2-40B4-BE49-F238E27FC236}">
                <a16:creationId xmlns:a16="http://schemas.microsoft.com/office/drawing/2014/main" id="{1AB4A08A-59D8-A34E-846C-EA183740F2E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E85C125-76A5-F943-8CD5-268C1657D78F}" type="slidenum">
              <a:rPr lang="en-US" altLang="en-US" sz="1200"/>
              <a:pPr/>
              <a:t>7</a:t>
            </a:fld>
            <a:endParaRPr lang="en-US" altLang="en-US" sz="1200"/>
          </a:p>
        </p:txBody>
      </p:sp>
    </p:spTree>
    <p:extLst>
      <p:ext uri="{BB962C8B-B14F-4D97-AF65-F5344CB8AC3E}">
        <p14:creationId xmlns:p14="http://schemas.microsoft.com/office/powerpoint/2010/main" val="20000406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71870257-887B-4C46-94BB-BF249FF7288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a:extLst>
              <a:ext uri="{FF2B5EF4-FFF2-40B4-BE49-F238E27FC236}">
                <a16:creationId xmlns:a16="http://schemas.microsoft.com/office/drawing/2014/main" id="{913A5581-0438-2C4C-B6E4-C8E3728C51F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172" name="Slide Number Placeholder 3">
            <a:extLst>
              <a:ext uri="{FF2B5EF4-FFF2-40B4-BE49-F238E27FC236}">
                <a16:creationId xmlns:a16="http://schemas.microsoft.com/office/drawing/2014/main" id="{1AB4A08A-59D8-A34E-846C-EA183740F2E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E85C125-76A5-F943-8CD5-268C1657D78F}" type="slidenum">
              <a:rPr lang="en-US" altLang="en-US" sz="1200"/>
              <a:pPr/>
              <a:t>8</a:t>
            </a:fld>
            <a:endParaRPr lang="en-US" altLang="en-US" sz="1200"/>
          </a:p>
        </p:txBody>
      </p:sp>
    </p:spTree>
    <p:extLst>
      <p:ext uri="{BB962C8B-B14F-4D97-AF65-F5344CB8AC3E}">
        <p14:creationId xmlns:p14="http://schemas.microsoft.com/office/powerpoint/2010/main" val="37221002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71870257-887B-4C46-94BB-BF249FF7288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a:extLst>
              <a:ext uri="{FF2B5EF4-FFF2-40B4-BE49-F238E27FC236}">
                <a16:creationId xmlns:a16="http://schemas.microsoft.com/office/drawing/2014/main" id="{913A5581-0438-2C4C-B6E4-C8E3728C51F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172" name="Slide Number Placeholder 3">
            <a:extLst>
              <a:ext uri="{FF2B5EF4-FFF2-40B4-BE49-F238E27FC236}">
                <a16:creationId xmlns:a16="http://schemas.microsoft.com/office/drawing/2014/main" id="{1AB4A08A-59D8-A34E-846C-EA183740F2E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E85C125-76A5-F943-8CD5-268C1657D78F}" type="slidenum">
              <a:rPr lang="en-US" altLang="en-US" sz="1200"/>
              <a:pPr/>
              <a:t>9</a:t>
            </a:fld>
            <a:endParaRPr lang="en-US" altLang="en-US" sz="1200"/>
          </a:p>
        </p:txBody>
      </p:sp>
    </p:spTree>
    <p:extLst>
      <p:ext uri="{BB962C8B-B14F-4D97-AF65-F5344CB8AC3E}">
        <p14:creationId xmlns:p14="http://schemas.microsoft.com/office/powerpoint/2010/main" val="11770306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4">
            <a:extLst>
              <a:ext uri="{FF2B5EF4-FFF2-40B4-BE49-F238E27FC236}">
                <a16:creationId xmlns:a16="http://schemas.microsoft.com/office/drawing/2014/main" id="{55A6E6DE-C1EC-6946-8DEA-FEBE74C83607}"/>
              </a:ext>
            </a:extLst>
          </p:cNvPr>
          <p:cNvSpPr>
            <a:spLocks noGrp="1" noChangeArrowheads="1"/>
          </p:cNvSpPr>
          <p:nvPr>
            <p:ph type="dt" sz="half" idx="10"/>
          </p:nvPr>
        </p:nvSpPr>
        <p:spPr>
          <a:ln/>
        </p:spPr>
        <p:txBody>
          <a:bodyPr/>
          <a:lstStyle>
            <a:lvl1pPr>
              <a:defRPr/>
            </a:lvl1pPr>
          </a:lstStyle>
          <a:p>
            <a:pPr>
              <a:defRPr/>
            </a:pPr>
            <a:fld id="{FF377252-F0DD-D444-A81D-75B1AD7090F4}" type="datetime3">
              <a:rPr lang="en-US" altLang="en-US"/>
              <a:pPr>
                <a:defRPr/>
              </a:pPr>
              <a:t>9 May 2023</a:t>
            </a:fld>
            <a:endParaRPr lang="en-US" altLang="en-US"/>
          </a:p>
        </p:txBody>
      </p:sp>
      <p:sp>
        <p:nvSpPr>
          <p:cNvPr id="5" name="Rectangle 5">
            <a:extLst>
              <a:ext uri="{FF2B5EF4-FFF2-40B4-BE49-F238E27FC236}">
                <a16:creationId xmlns:a16="http://schemas.microsoft.com/office/drawing/2014/main" id="{A54CA068-9436-FF48-A538-B1EB119BDB7B}"/>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4317A3E1-47DC-CE44-BF44-3EE41E822AE6}"/>
              </a:ext>
            </a:extLst>
          </p:cNvPr>
          <p:cNvSpPr>
            <a:spLocks noGrp="1" noChangeArrowheads="1"/>
          </p:cNvSpPr>
          <p:nvPr>
            <p:ph type="sldNum" sz="quarter" idx="12"/>
          </p:nvPr>
        </p:nvSpPr>
        <p:spPr>
          <a:ln/>
        </p:spPr>
        <p:txBody>
          <a:bodyPr/>
          <a:lstStyle>
            <a:lvl1pPr>
              <a:defRPr/>
            </a:lvl1pPr>
          </a:lstStyle>
          <a:p>
            <a:fld id="{08723F09-783C-E34B-9105-AF5093856507}" type="slidenum">
              <a:rPr lang="en-US" altLang="en-US"/>
              <a:pPr/>
              <a:t>‹#›</a:t>
            </a:fld>
            <a:endParaRPr lang="en-US" altLang="en-US"/>
          </a:p>
        </p:txBody>
      </p:sp>
    </p:spTree>
    <p:extLst>
      <p:ext uri="{BB962C8B-B14F-4D97-AF65-F5344CB8AC3E}">
        <p14:creationId xmlns:p14="http://schemas.microsoft.com/office/powerpoint/2010/main" val="4245898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A84DAD17-285E-A54A-9786-9EABEB86CDB3}"/>
              </a:ext>
            </a:extLst>
          </p:cNvPr>
          <p:cNvSpPr>
            <a:spLocks noGrp="1" noChangeArrowheads="1"/>
          </p:cNvSpPr>
          <p:nvPr>
            <p:ph type="dt" sz="half" idx="10"/>
          </p:nvPr>
        </p:nvSpPr>
        <p:spPr>
          <a:ln/>
        </p:spPr>
        <p:txBody>
          <a:bodyPr/>
          <a:lstStyle>
            <a:lvl1pPr>
              <a:defRPr/>
            </a:lvl1pPr>
          </a:lstStyle>
          <a:p>
            <a:pPr>
              <a:defRPr/>
            </a:pPr>
            <a:fld id="{60C3F24D-7C69-E94B-BCAD-D9E12F265868}" type="datetime3">
              <a:rPr lang="en-US" altLang="en-US"/>
              <a:pPr>
                <a:defRPr/>
              </a:pPr>
              <a:t>9 May 2023</a:t>
            </a:fld>
            <a:endParaRPr lang="en-US" altLang="en-US"/>
          </a:p>
        </p:txBody>
      </p:sp>
      <p:sp>
        <p:nvSpPr>
          <p:cNvPr id="5" name="Rectangle 5">
            <a:extLst>
              <a:ext uri="{FF2B5EF4-FFF2-40B4-BE49-F238E27FC236}">
                <a16:creationId xmlns:a16="http://schemas.microsoft.com/office/drawing/2014/main" id="{4C936E35-347D-4646-BAF5-82695DDE6B6E}"/>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7B565065-1A52-534F-8A5D-5EB98E963146}"/>
              </a:ext>
            </a:extLst>
          </p:cNvPr>
          <p:cNvSpPr>
            <a:spLocks noGrp="1" noChangeArrowheads="1"/>
          </p:cNvSpPr>
          <p:nvPr>
            <p:ph type="sldNum" sz="quarter" idx="12"/>
          </p:nvPr>
        </p:nvSpPr>
        <p:spPr>
          <a:ln/>
        </p:spPr>
        <p:txBody>
          <a:bodyPr/>
          <a:lstStyle>
            <a:lvl1pPr>
              <a:defRPr/>
            </a:lvl1pPr>
          </a:lstStyle>
          <a:p>
            <a:fld id="{EA0EA326-F80B-BD4C-9FFA-F674255E8AA2}" type="slidenum">
              <a:rPr lang="en-US" altLang="en-US"/>
              <a:pPr/>
              <a:t>‹#›</a:t>
            </a:fld>
            <a:endParaRPr lang="en-US" altLang="en-US"/>
          </a:p>
        </p:txBody>
      </p:sp>
    </p:spTree>
    <p:extLst>
      <p:ext uri="{BB962C8B-B14F-4D97-AF65-F5344CB8AC3E}">
        <p14:creationId xmlns:p14="http://schemas.microsoft.com/office/powerpoint/2010/main" val="4227841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8929DA70-FE7F-FD44-B6C1-8D6A6F043F58}"/>
              </a:ext>
            </a:extLst>
          </p:cNvPr>
          <p:cNvSpPr>
            <a:spLocks noGrp="1" noChangeArrowheads="1"/>
          </p:cNvSpPr>
          <p:nvPr>
            <p:ph type="dt" sz="half" idx="10"/>
          </p:nvPr>
        </p:nvSpPr>
        <p:spPr>
          <a:ln/>
        </p:spPr>
        <p:txBody>
          <a:bodyPr/>
          <a:lstStyle>
            <a:lvl1pPr>
              <a:defRPr/>
            </a:lvl1pPr>
          </a:lstStyle>
          <a:p>
            <a:pPr>
              <a:defRPr/>
            </a:pPr>
            <a:fld id="{4F91C1DB-EB3D-4C4B-8861-7C88AFA23B94}" type="datetime3">
              <a:rPr lang="en-US" altLang="en-US"/>
              <a:pPr>
                <a:defRPr/>
              </a:pPr>
              <a:t>9 May 2023</a:t>
            </a:fld>
            <a:endParaRPr lang="en-US" altLang="en-US"/>
          </a:p>
        </p:txBody>
      </p:sp>
      <p:sp>
        <p:nvSpPr>
          <p:cNvPr id="5" name="Rectangle 5">
            <a:extLst>
              <a:ext uri="{FF2B5EF4-FFF2-40B4-BE49-F238E27FC236}">
                <a16:creationId xmlns:a16="http://schemas.microsoft.com/office/drawing/2014/main" id="{12019839-02FF-E44E-B14A-83CEB11F9600}"/>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9395D4C0-5C30-C249-BC47-0ED6A66BAEBB}"/>
              </a:ext>
            </a:extLst>
          </p:cNvPr>
          <p:cNvSpPr>
            <a:spLocks noGrp="1" noChangeArrowheads="1"/>
          </p:cNvSpPr>
          <p:nvPr>
            <p:ph type="sldNum" sz="quarter" idx="12"/>
          </p:nvPr>
        </p:nvSpPr>
        <p:spPr>
          <a:ln/>
        </p:spPr>
        <p:txBody>
          <a:bodyPr/>
          <a:lstStyle>
            <a:lvl1pPr>
              <a:defRPr/>
            </a:lvl1pPr>
          </a:lstStyle>
          <a:p>
            <a:fld id="{38763F62-350D-3A4E-9B40-A06914C19586}" type="slidenum">
              <a:rPr lang="en-US" altLang="en-US"/>
              <a:pPr/>
              <a:t>‹#›</a:t>
            </a:fld>
            <a:endParaRPr lang="en-US" altLang="en-US"/>
          </a:p>
        </p:txBody>
      </p:sp>
    </p:spTree>
    <p:extLst>
      <p:ext uri="{BB962C8B-B14F-4D97-AF65-F5344CB8AC3E}">
        <p14:creationId xmlns:p14="http://schemas.microsoft.com/office/powerpoint/2010/main" val="3774136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6EA912B2-52C1-A34D-9AAB-A3D1E17A1EAD}"/>
              </a:ext>
            </a:extLst>
          </p:cNvPr>
          <p:cNvSpPr>
            <a:spLocks noGrp="1" noChangeArrowheads="1"/>
          </p:cNvSpPr>
          <p:nvPr>
            <p:ph type="dt" sz="half" idx="10"/>
          </p:nvPr>
        </p:nvSpPr>
        <p:spPr>
          <a:ln/>
        </p:spPr>
        <p:txBody>
          <a:bodyPr/>
          <a:lstStyle>
            <a:lvl1pPr>
              <a:defRPr/>
            </a:lvl1pPr>
          </a:lstStyle>
          <a:p>
            <a:pPr>
              <a:defRPr/>
            </a:pPr>
            <a:fld id="{7D4E0E0D-0C43-394F-92F8-E1971AFEB56E}" type="datetime3">
              <a:rPr lang="en-US" altLang="en-US"/>
              <a:pPr>
                <a:defRPr/>
              </a:pPr>
              <a:t>9 May 2023</a:t>
            </a:fld>
            <a:endParaRPr lang="en-US" altLang="en-US"/>
          </a:p>
        </p:txBody>
      </p:sp>
      <p:sp>
        <p:nvSpPr>
          <p:cNvPr id="5" name="Rectangle 5">
            <a:extLst>
              <a:ext uri="{FF2B5EF4-FFF2-40B4-BE49-F238E27FC236}">
                <a16:creationId xmlns:a16="http://schemas.microsoft.com/office/drawing/2014/main" id="{142E2074-B65D-8C43-9372-044F7625C0FA}"/>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970A6DC6-E42B-6B4E-9F03-4E3EC78D8797}"/>
              </a:ext>
            </a:extLst>
          </p:cNvPr>
          <p:cNvSpPr>
            <a:spLocks noGrp="1" noChangeArrowheads="1"/>
          </p:cNvSpPr>
          <p:nvPr>
            <p:ph type="sldNum" sz="quarter" idx="12"/>
          </p:nvPr>
        </p:nvSpPr>
        <p:spPr>
          <a:ln/>
        </p:spPr>
        <p:txBody>
          <a:bodyPr/>
          <a:lstStyle>
            <a:lvl1pPr>
              <a:defRPr/>
            </a:lvl1pPr>
          </a:lstStyle>
          <a:p>
            <a:fld id="{A8F79D1B-5864-8B4A-8D25-697C551FFE3C}" type="slidenum">
              <a:rPr lang="en-US" altLang="en-US"/>
              <a:pPr/>
              <a:t>‹#›</a:t>
            </a:fld>
            <a:endParaRPr lang="en-US" altLang="en-US"/>
          </a:p>
        </p:txBody>
      </p:sp>
    </p:spTree>
    <p:extLst>
      <p:ext uri="{BB962C8B-B14F-4D97-AF65-F5344CB8AC3E}">
        <p14:creationId xmlns:p14="http://schemas.microsoft.com/office/powerpoint/2010/main" val="106913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Rectangle 4">
            <a:extLst>
              <a:ext uri="{FF2B5EF4-FFF2-40B4-BE49-F238E27FC236}">
                <a16:creationId xmlns:a16="http://schemas.microsoft.com/office/drawing/2014/main" id="{69A5E155-6F8C-DA41-A8C2-AD2ABC458214}"/>
              </a:ext>
            </a:extLst>
          </p:cNvPr>
          <p:cNvSpPr>
            <a:spLocks noGrp="1" noChangeArrowheads="1"/>
          </p:cNvSpPr>
          <p:nvPr>
            <p:ph type="dt" sz="half" idx="10"/>
          </p:nvPr>
        </p:nvSpPr>
        <p:spPr>
          <a:ln/>
        </p:spPr>
        <p:txBody>
          <a:bodyPr/>
          <a:lstStyle>
            <a:lvl1pPr>
              <a:defRPr/>
            </a:lvl1pPr>
          </a:lstStyle>
          <a:p>
            <a:pPr>
              <a:defRPr/>
            </a:pPr>
            <a:fld id="{A182A544-DE75-314C-9B87-7903673480A4}" type="datetime3">
              <a:rPr lang="en-US" altLang="en-US"/>
              <a:pPr>
                <a:defRPr/>
              </a:pPr>
              <a:t>9 May 2023</a:t>
            </a:fld>
            <a:endParaRPr lang="en-US" altLang="en-US"/>
          </a:p>
        </p:txBody>
      </p:sp>
      <p:sp>
        <p:nvSpPr>
          <p:cNvPr id="5" name="Rectangle 5">
            <a:extLst>
              <a:ext uri="{FF2B5EF4-FFF2-40B4-BE49-F238E27FC236}">
                <a16:creationId xmlns:a16="http://schemas.microsoft.com/office/drawing/2014/main" id="{C445E494-94A4-7E42-BE24-A43D79F7BDD8}"/>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8C31217F-826B-DA47-8A12-B3CC339A1D79}"/>
              </a:ext>
            </a:extLst>
          </p:cNvPr>
          <p:cNvSpPr>
            <a:spLocks noGrp="1" noChangeArrowheads="1"/>
          </p:cNvSpPr>
          <p:nvPr>
            <p:ph type="sldNum" sz="quarter" idx="12"/>
          </p:nvPr>
        </p:nvSpPr>
        <p:spPr>
          <a:ln/>
        </p:spPr>
        <p:txBody>
          <a:bodyPr/>
          <a:lstStyle>
            <a:lvl1pPr>
              <a:defRPr/>
            </a:lvl1pPr>
          </a:lstStyle>
          <a:p>
            <a:fld id="{AAA81DEC-6CB8-624C-915A-A2BADC055044}" type="slidenum">
              <a:rPr lang="en-US" altLang="en-US"/>
              <a:pPr/>
              <a:t>‹#›</a:t>
            </a:fld>
            <a:endParaRPr lang="en-US" altLang="en-US"/>
          </a:p>
        </p:txBody>
      </p:sp>
    </p:spTree>
    <p:extLst>
      <p:ext uri="{BB962C8B-B14F-4D97-AF65-F5344CB8AC3E}">
        <p14:creationId xmlns:p14="http://schemas.microsoft.com/office/powerpoint/2010/main" val="2292554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374CB89B-4982-6E46-A80A-685907686698}"/>
              </a:ext>
            </a:extLst>
          </p:cNvPr>
          <p:cNvSpPr>
            <a:spLocks noGrp="1" noChangeArrowheads="1"/>
          </p:cNvSpPr>
          <p:nvPr>
            <p:ph type="dt" sz="half" idx="10"/>
          </p:nvPr>
        </p:nvSpPr>
        <p:spPr>
          <a:ln/>
        </p:spPr>
        <p:txBody>
          <a:bodyPr/>
          <a:lstStyle>
            <a:lvl1pPr>
              <a:defRPr/>
            </a:lvl1pPr>
          </a:lstStyle>
          <a:p>
            <a:pPr>
              <a:defRPr/>
            </a:pPr>
            <a:fld id="{FEBE3147-926D-CC48-8F32-844D74A6EA64}" type="datetime3">
              <a:rPr lang="en-US" altLang="en-US"/>
              <a:pPr>
                <a:defRPr/>
              </a:pPr>
              <a:t>9 May 2023</a:t>
            </a:fld>
            <a:endParaRPr lang="en-US" altLang="en-US"/>
          </a:p>
        </p:txBody>
      </p:sp>
      <p:sp>
        <p:nvSpPr>
          <p:cNvPr id="6" name="Rectangle 5">
            <a:extLst>
              <a:ext uri="{FF2B5EF4-FFF2-40B4-BE49-F238E27FC236}">
                <a16:creationId xmlns:a16="http://schemas.microsoft.com/office/drawing/2014/main" id="{B3E98F79-0520-F146-B703-87F1BA70F77A}"/>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19A8F4FB-AE2C-AB45-820B-BA6A29133740}"/>
              </a:ext>
            </a:extLst>
          </p:cNvPr>
          <p:cNvSpPr>
            <a:spLocks noGrp="1" noChangeArrowheads="1"/>
          </p:cNvSpPr>
          <p:nvPr>
            <p:ph type="sldNum" sz="quarter" idx="12"/>
          </p:nvPr>
        </p:nvSpPr>
        <p:spPr>
          <a:ln/>
        </p:spPr>
        <p:txBody>
          <a:bodyPr/>
          <a:lstStyle>
            <a:lvl1pPr>
              <a:defRPr/>
            </a:lvl1pPr>
          </a:lstStyle>
          <a:p>
            <a:fld id="{5D9A1053-11F1-0647-8755-CCECF8FD56DB}" type="slidenum">
              <a:rPr lang="en-US" altLang="en-US"/>
              <a:pPr/>
              <a:t>‹#›</a:t>
            </a:fld>
            <a:endParaRPr lang="en-US" altLang="en-US"/>
          </a:p>
        </p:txBody>
      </p:sp>
    </p:spTree>
    <p:extLst>
      <p:ext uri="{BB962C8B-B14F-4D97-AF65-F5344CB8AC3E}">
        <p14:creationId xmlns:p14="http://schemas.microsoft.com/office/powerpoint/2010/main" val="636129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3B2067D9-B4A8-E34D-BF84-6F6F595A508F}"/>
              </a:ext>
            </a:extLst>
          </p:cNvPr>
          <p:cNvSpPr>
            <a:spLocks noGrp="1" noChangeArrowheads="1"/>
          </p:cNvSpPr>
          <p:nvPr>
            <p:ph type="dt" sz="half" idx="10"/>
          </p:nvPr>
        </p:nvSpPr>
        <p:spPr>
          <a:ln/>
        </p:spPr>
        <p:txBody>
          <a:bodyPr/>
          <a:lstStyle>
            <a:lvl1pPr>
              <a:defRPr/>
            </a:lvl1pPr>
          </a:lstStyle>
          <a:p>
            <a:pPr>
              <a:defRPr/>
            </a:pPr>
            <a:fld id="{F6CB5C93-517B-114F-AE45-6136B4EE21B0}" type="datetime3">
              <a:rPr lang="en-US" altLang="en-US"/>
              <a:pPr>
                <a:defRPr/>
              </a:pPr>
              <a:t>9 May 2023</a:t>
            </a:fld>
            <a:endParaRPr lang="en-US" altLang="en-US"/>
          </a:p>
        </p:txBody>
      </p:sp>
      <p:sp>
        <p:nvSpPr>
          <p:cNvPr id="8" name="Rectangle 5">
            <a:extLst>
              <a:ext uri="{FF2B5EF4-FFF2-40B4-BE49-F238E27FC236}">
                <a16:creationId xmlns:a16="http://schemas.microsoft.com/office/drawing/2014/main" id="{D8A560AA-07A5-944F-8877-392BF5C9497A}"/>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a:extLst>
              <a:ext uri="{FF2B5EF4-FFF2-40B4-BE49-F238E27FC236}">
                <a16:creationId xmlns:a16="http://schemas.microsoft.com/office/drawing/2014/main" id="{BA688AF7-EF5B-7B45-96E2-E09021D0705F}"/>
              </a:ext>
            </a:extLst>
          </p:cNvPr>
          <p:cNvSpPr>
            <a:spLocks noGrp="1" noChangeArrowheads="1"/>
          </p:cNvSpPr>
          <p:nvPr>
            <p:ph type="sldNum" sz="quarter" idx="12"/>
          </p:nvPr>
        </p:nvSpPr>
        <p:spPr>
          <a:ln/>
        </p:spPr>
        <p:txBody>
          <a:bodyPr/>
          <a:lstStyle>
            <a:lvl1pPr>
              <a:defRPr/>
            </a:lvl1pPr>
          </a:lstStyle>
          <a:p>
            <a:fld id="{73287D01-1D88-A84D-BFE0-6749D94DE8BE}" type="slidenum">
              <a:rPr lang="en-US" altLang="en-US"/>
              <a:pPr/>
              <a:t>‹#›</a:t>
            </a:fld>
            <a:endParaRPr lang="en-US" altLang="en-US"/>
          </a:p>
        </p:txBody>
      </p:sp>
    </p:spTree>
    <p:extLst>
      <p:ext uri="{BB962C8B-B14F-4D97-AF65-F5344CB8AC3E}">
        <p14:creationId xmlns:p14="http://schemas.microsoft.com/office/powerpoint/2010/main" val="3168665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E67541ED-CE3E-5744-BCC1-9CAD85AA94E2}"/>
              </a:ext>
            </a:extLst>
          </p:cNvPr>
          <p:cNvSpPr>
            <a:spLocks noGrp="1" noChangeArrowheads="1"/>
          </p:cNvSpPr>
          <p:nvPr>
            <p:ph type="dt" sz="half" idx="10"/>
          </p:nvPr>
        </p:nvSpPr>
        <p:spPr>
          <a:ln/>
        </p:spPr>
        <p:txBody>
          <a:bodyPr/>
          <a:lstStyle>
            <a:lvl1pPr>
              <a:defRPr/>
            </a:lvl1pPr>
          </a:lstStyle>
          <a:p>
            <a:pPr>
              <a:defRPr/>
            </a:pPr>
            <a:fld id="{28A0319F-FB41-E54C-8E07-1722B2D0EFC8}" type="datetime3">
              <a:rPr lang="en-US" altLang="en-US"/>
              <a:pPr>
                <a:defRPr/>
              </a:pPr>
              <a:t>9 May 2023</a:t>
            </a:fld>
            <a:endParaRPr lang="en-US" altLang="en-US"/>
          </a:p>
        </p:txBody>
      </p:sp>
      <p:sp>
        <p:nvSpPr>
          <p:cNvPr id="4" name="Rectangle 5">
            <a:extLst>
              <a:ext uri="{FF2B5EF4-FFF2-40B4-BE49-F238E27FC236}">
                <a16:creationId xmlns:a16="http://schemas.microsoft.com/office/drawing/2014/main" id="{40F0A4B7-34C2-7F4F-AA14-B000D150C41B}"/>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E7B23088-C258-A545-AE49-998613341DB8}"/>
              </a:ext>
            </a:extLst>
          </p:cNvPr>
          <p:cNvSpPr>
            <a:spLocks noGrp="1" noChangeArrowheads="1"/>
          </p:cNvSpPr>
          <p:nvPr>
            <p:ph type="sldNum" sz="quarter" idx="12"/>
          </p:nvPr>
        </p:nvSpPr>
        <p:spPr>
          <a:ln/>
        </p:spPr>
        <p:txBody>
          <a:bodyPr/>
          <a:lstStyle>
            <a:lvl1pPr>
              <a:defRPr/>
            </a:lvl1pPr>
          </a:lstStyle>
          <a:p>
            <a:fld id="{74F5B156-2D2F-634E-B534-3D93D5C303D7}" type="slidenum">
              <a:rPr lang="en-US" altLang="en-US"/>
              <a:pPr/>
              <a:t>‹#›</a:t>
            </a:fld>
            <a:endParaRPr lang="en-US" altLang="en-US"/>
          </a:p>
        </p:txBody>
      </p:sp>
    </p:spTree>
    <p:extLst>
      <p:ext uri="{BB962C8B-B14F-4D97-AF65-F5344CB8AC3E}">
        <p14:creationId xmlns:p14="http://schemas.microsoft.com/office/powerpoint/2010/main" val="2777361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171102-120B-DD4E-9247-A63065440CBB}"/>
              </a:ext>
            </a:extLst>
          </p:cNvPr>
          <p:cNvSpPr>
            <a:spLocks noGrp="1"/>
          </p:cNvSpPr>
          <p:nvPr>
            <p:ph type="dt" sz="half" idx="10"/>
          </p:nvPr>
        </p:nvSpPr>
        <p:spPr/>
        <p:txBody>
          <a:bodyPr/>
          <a:lstStyle>
            <a:lvl1pPr>
              <a:defRPr/>
            </a:lvl1pPr>
          </a:lstStyle>
          <a:p>
            <a:pPr>
              <a:defRPr/>
            </a:pPr>
            <a:fld id="{1FEEB9D9-5029-6248-8F36-6E9E1C42852E}" type="datetime3">
              <a:rPr lang="en-US" altLang="en-US"/>
              <a:pPr>
                <a:defRPr/>
              </a:pPr>
              <a:t>9 May 2023</a:t>
            </a:fld>
            <a:endParaRPr lang="en-US" altLang="en-US"/>
          </a:p>
        </p:txBody>
      </p:sp>
      <p:sp>
        <p:nvSpPr>
          <p:cNvPr id="3" name="Slide Number Placeholder 3">
            <a:extLst>
              <a:ext uri="{FF2B5EF4-FFF2-40B4-BE49-F238E27FC236}">
                <a16:creationId xmlns:a16="http://schemas.microsoft.com/office/drawing/2014/main" id="{654DD41E-0921-7E4E-8CCF-7D8B13EAE616}"/>
              </a:ext>
            </a:extLst>
          </p:cNvPr>
          <p:cNvSpPr>
            <a:spLocks noGrp="1"/>
          </p:cNvSpPr>
          <p:nvPr>
            <p:ph type="sldNum" sz="quarter" idx="11"/>
          </p:nvPr>
        </p:nvSpPr>
        <p:spPr/>
        <p:txBody>
          <a:bodyPr/>
          <a:lstStyle>
            <a:lvl1pPr>
              <a:defRPr/>
            </a:lvl1pPr>
          </a:lstStyle>
          <a:p>
            <a:fld id="{2EF825FB-5374-554B-AC64-103CA2004BD8}" type="slidenum">
              <a:rPr lang="en-US" altLang="en-US"/>
              <a:pPr/>
              <a:t>‹#›</a:t>
            </a:fld>
            <a:endParaRPr lang="en-US" altLang="en-US"/>
          </a:p>
        </p:txBody>
      </p:sp>
    </p:spTree>
    <p:extLst>
      <p:ext uri="{BB962C8B-B14F-4D97-AF65-F5344CB8AC3E}">
        <p14:creationId xmlns:p14="http://schemas.microsoft.com/office/powerpoint/2010/main" val="3393254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4">
            <a:extLst>
              <a:ext uri="{FF2B5EF4-FFF2-40B4-BE49-F238E27FC236}">
                <a16:creationId xmlns:a16="http://schemas.microsoft.com/office/drawing/2014/main" id="{46BE8ABD-F66B-D141-80E4-A0D4F5194395}"/>
              </a:ext>
            </a:extLst>
          </p:cNvPr>
          <p:cNvSpPr>
            <a:spLocks noGrp="1" noChangeArrowheads="1"/>
          </p:cNvSpPr>
          <p:nvPr>
            <p:ph type="dt" sz="half" idx="10"/>
          </p:nvPr>
        </p:nvSpPr>
        <p:spPr>
          <a:ln/>
        </p:spPr>
        <p:txBody>
          <a:bodyPr/>
          <a:lstStyle>
            <a:lvl1pPr>
              <a:defRPr/>
            </a:lvl1pPr>
          </a:lstStyle>
          <a:p>
            <a:pPr>
              <a:defRPr/>
            </a:pPr>
            <a:fld id="{D6E4A222-02D1-B94C-AEE7-60BFF227C5C2}" type="datetime3">
              <a:rPr lang="en-US" altLang="en-US"/>
              <a:pPr>
                <a:defRPr/>
              </a:pPr>
              <a:t>9 May 2023</a:t>
            </a:fld>
            <a:endParaRPr lang="en-US" altLang="en-US"/>
          </a:p>
        </p:txBody>
      </p:sp>
      <p:sp>
        <p:nvSpPr>
          <p:cNvPr id="6" name="Rectangle 5">
            <a:extLst>
              <a:ext uri="{FF2B5EF4-FFF2-40B4-BE49-F238E27FC236}">
                <a16:creationId xmlns:a16="http://schemas.microsoft.com/office/drawing/2014/main" id="{E6E9CD85-859D-7F43-8E3C-28141B652829}"/>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30E4E737-A66A-E24D-A269-29EC6E739965}"/>
              </a:ext>
            </a:extLst>
          </p:cNvPr>
          <p:cNvSpPr>
            <a:spLocks noGrp="1" noChangeArrowheads="1"/>
          </p:cNvSpPr>
          <p:nvPr>
            <p:ph type="sldNum" sz="quarter" idx="12"/>
          </p:nvPr>
        </p:nvSpPr>
        <p:spPr>
          <a:ln/>
        </p:spPr>
        <p:txBody>
          <a:bodyPr/>
          <a:lstStyle>
            <a:lvl1pPr>
              <a:defRPr/>
            </a:lvl1pPr>
          </a:lstStyle>
          <a:p>
            <a:fld id="{7E13F794-5D24-B14B-AC76-AC77FEF29A1E}" type="slidenum">
              <a:rPr lang="en-US" altLang="en-US"/>
              <a:pPr/>
              <a:t>‹#›</a:t>
            </a:fld>
            <a:endParaRPr lang="en-US" altLang="en-US"/>
          </a:p>
        </p:txBody>
      </p:sp>
    </p:spTree>
    <p:extLst>
      <p:ext uri="{BB962C8B-B14F-4D97-AF65-F5344CB8AC3E}">
        <p14:creationId xmlns:p14="http://schemas.microsoft.com/office/powerpoint/2010/main" val="1642051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4">
            <a:extLst>
              <a:ext uri="{FF2B5EF4-FFF2-40B4-BE49-F238E27FC236}">
                <a16:creationId xmlns:a16="http://schemas.microsoft.com/office/drawing/2014/main" id="{902E4317-6AA4-044C-8818-43D8332BAB94}"/>
              </a:ext>
            </a:extLst>
          </p:cNvPr>
          <p:cNvSpPr>
            <a:spLocks noGrp="1" noChangeArrowheads="1"/>
          </p:cNvSpPr>
          <p:nvPr>
            <p:ph type="dt" sz="half" idx="10"/>
          </p:nvPr>
        </p:nvSpPr>
        <p:spPr>
          <a:ln/>
        </p:spPr>
        <p:txBody>
          <a:bodyPr/>
          <a:lstStyle>
            <a:lvl1pPr>
              <a:defRPr/>
            </a:lvl1pPr>
          </a:lstStyle>
          <a:p>
            <a:pPr>
              <a:defRPr/>
            </a:pPr>
            <a:fld id="{3E9CDF80-5929-E54A-8777-4DD1062D9E61}" type="datetime3">
              <a:rPr lang="en-US" altLang="en-US"/>
              <a:pPr>
                <a:defRPr/>
              </a:pPr>
              <a:t>9 May 2023</a:t>
            </a:fld>
            <a:endParaRPr lang="en-US" altLang="en-US"/>
          </a:p>
        </p:txBody>
      </p:sp>
      <p:sp>
        <p:nvSpPr>
          <p:cNvPr id="6" name="Rectangle 5">
            <a:extLst>
              <a:ext uri="{FF2B5EF4-FFF2-40B4-BE49-F238E27FC236}">
                <a16:creationId xmlns:a16="http://schemas.microsoft.com/office/drawing/2014/main" id="{F84419ED-2F88-0947-9DD2-223EB458A244}"/>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0A8EB36A-35CD-B54E-9F05-4FC5DC2A0ED2}"/>
              </a:ext>
            </a:extLst>
          </p:cNvPr>
          <p:cNvSpPr>
            <a:spLocks noGrp="1" noChangeArrowheads="1"/>
          </p:cNvSpPr>
          <p:nvPr>
            <p:ph type="sldNum" sz="quarter" idx="12"/>
          </p:nvPr>
        </p:nvSpPr>
        <p:spPr>
          <a:ln/>
        </p:spPr>
        <p:txBody>
          <a:bodyPr/>
          <a:lstStyle>
            <a:lvl1pPr>
              <a:defRPr/>
            </a:lvl1pPr>
          </a:lstStyle>
          <a:p>
            <a:fld id="{9F0F11E7-C8DA-DF42-BDE0-CA13BB063BB2}" type="slidenum">
              <a:rPr lang="en-US" altLang="en-US"/>
              <a:pPr/>
              <a:t>‹#›</a:t>
            </a:fld>
            <a:endParaRPr lang="en-US" altLang="en-US"/>
          </a:p>
        </p:txBody>
      </p:sp>
    </p:spTree>
    <p:extLst>
      <p:ext uri="{BB962C8B-B14F-4D97-AF65-F5344CB8AC3E}">
        <p14:creationId xmlns:p14="http://schemas.microsoft.com/office/powerpoint/2010/main" val="498087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6D6F5">
            <a:alpha val="54901"/>
          </a:srgbClr>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2893E360-0BB1-004B-842E-3D3F73B7557A}"/>
              </a:ext>
            </a:extLst>
          </p:cNvPr>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66F99355-1194-BF42-8092-A3C4F3BD77E6}"/>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632C4BB0-5D8A-D049-B761-E5E5BF30FFE5}"/>
              </a:ext>
            </a:extLst>
          </p:cNvPr>
          <p:cNvSpPr>
            <a:spLocks noGrp="1" noChangeArrowheads="1"/>
          </p:cNvSpPr>
          <p:nvPr>
            <p:ph type="dt" sz="half" idx="2"/>
          </p:nvPr>
        </p:nvSpPr>
        <p:spPr bwMode="auto">
          <a:xfrm>
            <a:off x="685800" y="624840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400">
                <a:latin typeface="Times New Roman" panose="02020603050405020304" pitchFamily="18" charset="0"/>
              </a:defRPr>
            </a:lvl1pPr>
          </a:lstStyle>
          <a:p>
            <a:pPr>
              <a:defRPr/>
            </a:pPr>
            <a:fld id="{44B4B7BB-C82C-DA44-8CA5-372D0C58A443}" type="datetime3">
              <a:rPr lang="en-US" altLang="en-US"/>
              <a:pPr>
                <a:defRPr/>
              </a:pPr>
              <a:t>9 May 2023</a:t>
            </a:fld>
            <a:endParaRPr lang="en-US" altLang="en-US"/>
          </a:p>
        </p:txBody>
      </p:sp>
      <p:sp>
        <p:nvSpPr>
          <p:cNvPr id="1029" name="Rectangle 5">
            <a:extLst>
              <a:ext uri="{FF2B5EF4-FFF2-40B4-BE49-F238E27FC236}">
                <a16:creationId xmlns:a16="http://schemas.microsoft.com/office/drawing/2014/main" id="{17136C4E-C58B-0545-9532-42F563DDDCCB}"/>
              </a:ext>
            </a:extLst>
          </p:cNvPr>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400">
                <a:latin typeface="Times New Roman" panose="02020603050405020304" pitchFamily="18" charset="0"/>
              </a:defRPr>
            </a:lvl1pPr>
          </a:lstStyle>
          <a:p>
            <a:pPr>
              <a:defRPr/>
            </a:pPr>
            <a:endParaRPr lang="en-US" altLang="en-US"/>
          </a:p>
        </p:txBody>
      </p:sp>
      <p:sp>
        <p:nvSpPr>
          <p:cNvPr id="1030" name="Rectangle 6">
            <a:extLst>
              <a:ext uri="{FF2B5EF4-FFF2-40B4-BE49-F238E27FC236}">
                <a16:creationId xmlns:a16="http://schemas.microsoft.com/office/drawing/2014/main" id="{165FE907-35BE-6D46-A1DF-BAC2074C0251}"/>
              </a:ext>
            </a:extLst>
          </p:cNvPr>
          <p:cNvSpPr>
            <a:spLocks noGrp="1" noChangeArrowheads="1"/>
          </p:cNvSpPr>
          <p:nvPr>
            <p:ph type="sldNum" sz="quarter" idx="4"/>
          </p:nvPr>
        </p:nvSpPr>
        <p:spPr bwMode="auto">
          <a:xfrm>
            <a:off x="6553200" y="624840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72D99BBE-6B69-7C48-97B7-536FFAD0E348}"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7" r:id="rId7"/>
    <p:sldLayoutId id="2147483703" r:id="rId8"/>
    <p:sldLayoutId id="2147483704" r:id="rId9"/>
    <p:sldLayoutId id="2147483705" r:id="rId10"/>
    <p:sldLayoutId id="2147483706" r:id="rId11"/>
  </p:sldLayoutIdLst>
  <p:hf sldNum="0" hdr="0" ftr="0"/>
  <p:txStyles>
    <p:title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New Roman" panose="02020603050405020304" pitchFamily="18" charset="0"/>
        </a:defRPr>
      </a:lvl2pPr>
      <a:lvl3pPr algn="ctr" rtl="0" eaLnBrk="1" fontAlgn="base" hangingPunct="1">
        <a:spcBef>
          <a:spcPct val="0"/>
        </a:spcBef>
        <a:spcAft>
          <a:spcPct val="0"/>
        </a:spcAft>
        <a:defRPr sz="4400">
          <a:solidFill>
            <a:schemeClr val="tx2"/>
          </a:solidFill>
          <a:latin typeface="Times New Roman" panose="02020603050405020304" pitchFamily="18" charset="0"/>
        </a:defRPr>
      </a:lvl3pPr>
      <a:lvl4pPr algn="ctr" rtl="0" eaLnBrk="1" fontAlgn="base" hangingPunct="1">
        <a:spcBef>
          <a:spcPct val="0"/>
        </a:spcBef>
        <a:spcAft>
          <a:spcPct val="0"/>
        </a:spcAft>
        <a:defRPr sz="4400">
          <a:solidFill>
            <a:schemeClr val="tx2"/>
          </a:solidFill>
          <a:latin typeface="Times New Roman" panose="02020603050405020304" pitchFamily="18" charset="0"/>
        </a:defRPr>
      </a:lvl4pPr>
      <a:lvl5pPr algn="ctr" rtl="0" eaLnBrk="1" fontAlgn="base" hangingPunct="1">
        <a:spcBef>
          <a:spcPct val="0"/>
        </a:spcBef>
        <a:spcAft>
          <a:spcPct val="0"/>
        </a:spcAft>
        <a:defRPr sz="4400">
          <a:solidFill>
            <a:schemeClr val="tx2"/>
          </a:solidFill>
          <a:latin typeface="Times New Roman" panose="02020603050405020304" pitchFamily="18" charset="0"/>
        </a:defRPr>
      </a:lvl5pPr>
      <a:lvl6pPr marL="457200" algn="ctr" rtl="0" eaLnBrk="1" fontAlgn="base" hangingPunct="1">
        <a:spcBef>
          <a:spcPct val="0"/>
        </a:spcBef>
        <a:spcAft>
          <a:spcPct val="0"/>
        </a:spcAft>
        <a:defRPr sz="4400">
          <a:solidFill>
            <a:schemeClr val="tx2"/>
          </a:solidFill>
          <a:latin typeface="Times New Roman" panose="02020603050405020304" pitchFamily="18" charset="0"/>
        </a:defRPr>
      </a:lvl6pPr>
      <a:lvl7pPr marL="914400" algn="ctr" rtl="0" eaLnBrk="1" fontAlgn="base" hangingPunct="1">
        <a:spcBef>
          <a:spcPct val="0"/>
        </a:spcBef>
        <a:spcAft>
          <a:spcPct val="0"/>
        </a:spcAft>
        <a:defRPr sz="4400">
          <a:solidFill>
            <a:schemeClr val="tx2"/>
          </a:solidFill>
          <a:latin typeface="Times New Roman" panose="02020603050405020304" pitchFamily="18" charset="0"/>
        </a:defRPr>
      </a:lvl7pPr>
      <a:lvl8pPr marL="1371600" algn="ctr" rtl="0" eaLnBrk="1" fontAlgn="base" hangingPunct="1">
        <a:spcBef>
          <a:spcPct val="0"/>
        </a:spcBef>
        <a:spcAft>
          <a:spcPct val="0"/>
        </a:spcAft>
        <a:defRPr sz="4400">
          <a:solidFill>
            <a:schemeClr val="tx2"/>
          </a:solidFill>
          <a:latin typeface="Times New Roman" panose="02020603050405020304" pitchFamily="18" charset="0"/>
        </a:defRPr>
      </a:lvl8pPr>
      <a:lvl9pPr marL="1828800" algn="ctr" rtl="0" eaLnBrk="1" fontAlgn="base" hangingPunct="1">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5.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7.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9.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1.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3.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5.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6.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7.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8.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9.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0.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1.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2.png"/></Relationships>
</file>

<file path=ppt/slides/_rels/slide4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3.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2.png"/></Relationships>
</file>

<file path=ppt/slides/_rels/slide4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4.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5.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2.png"/></Relationships>
</file>

<file path=ppt/slides/_rels/slide4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6.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7.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2.png"/></Relationships>
</file>

<file path=ppt/slides/_rels/slide4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8.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9.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0.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5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1.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2.png"/></Relationships>
</file>

<file path=ppt/slides/_rels/slide5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5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3.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2.png"/></Relationships>
</file>

<file path=ppt/slides/_rels/slide5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4.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5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5.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2.png"/></Relationships>
</file>

<file path=ppt/slides/_rels/slide5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6.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5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7.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2.png"/></Relationships>
</file>

<file path=ppt/slides/_rels/slide5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8.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5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9.xml"/><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0.xml"/><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png"/></Relationships>
</file>

<file path=ppt/slides/_rels/slide6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6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6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1AF61B86-10AD-3543-AC88-2AE216C353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4">
            <a:extLst>
              <a:ext uri="{FF2B5EF4-FFF2-40B4-BE49-F238E27FC236}">
                <a16:creationId xmlns:a16="http://schemas.microsoft.com/office/drawing/2014/main" id="{1039AF45-0056-3E46-A5E7-865171150CE2}"/>
              </a:ext>
            </a:extLst>
          </p:cNvPr>
          <p:cNvSpPr txBox="1">
            <a:spLocks noChangeArrowheads="1"/>
          </p:cNvSpPr>
          <p:nvPr/>
        </p:nvSpPr>
        <p:spPr bwMode="auto">
          <a:xfrm>
            <a:off x="2517623" y="6534832"/>
            <a:ext cx="4108753" cy="307777"/>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cs typeface="Times New Roman" panose="02020603050405020304" pitchFamily="18" charset="0"/>
              </a:rPr>
              <a:t>Department of Computer Science and Engineering </a:t>
            </a:r>
          </a:p>
        </p:txBody>
      </p:sp>
      <p:pic>
        <p:nvPicPr>
          <p:cNvPr id="4100" name="Picture 2">
            <a:extLst>
              <a:ext uri="{FF2B5EF4-FFF2-40B4-BE49-F238E27FC236}">
                <a16:creationId xmlns:a16="http://schemas.microsoft.com/office/drawing/2014/main" id="{1D8842D4-075F-744D-86AA-A9BB0F4CC9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a:extLst>
              <a:ext uri="{FF2B5EF4-FFF2-40B4-BE49-F238E27FC236}">
                <a16:creationId xmlns:a16="http://schemas.microsoft.com/office/drawing/2014/main" id="{057BDDA3-B6D8-CF42-9D4A-0EEED9D2F84C}"/>
              </a:ext>
            </a:extLst>
          </p:cNvPr>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fld id="{135B8382-A241-904D-8D68-8CCF586EBF6E}" type="slidenum">
              <a:rPr lang="en-US" altLang="en-US" sz="1600" b="1">
                <a:solidFill>
                  <a:srgbClr val="FFFFFF"/>
                </a:solidFill>
                <a:cs typeface="Times New Roman" panose="02020603050405020304" pitchFamily="18" charset="0"/>
              </a:rPr>
              <a:pPr algn="ctr" eaLnBrk="1" hangingPunct="1">
                <a:spcBef>
                  <a:spcPct val="0"/>
                </a:spcBef>
                <a:buFontTx/>
                <a:buNone/>
              </a:pPr>
              <a:t>1</a:t>
            </a:fld>
            <a:endParaRPr lang="en-US" altLang="en-US" sz="1600" b="1">
              <a:solidFill>
                <a:srgbClr val="FFFFFF"/>
              </a:solidFill>
              <a:cs typeface="Times New Roman" panose="02020603050405020304" pitchFamily="18" charset="0"/>
            </a:endParaRPr>
          </a:p>
        </p:txBody>
      </p:sp>
      <p:sp>
        <p:nvSpPr>
          <p:cNvPr id="4102" name="Date Placeholder 7">
            <a:extLst>
              <a:ext uri="{FF2B5EF4-FFF2-40B4-BE49-F238E27FC236}">
                <a16:creationId xmlns:a16="http://schemas.microsoft.com/office/drawing/2014/main" id="{3249721C-8C0B-AC48-B3F2-85C2B3FF1BA0}"/>
              </a:ext>
            </a:extLst>
          </p:cNvPr>
          <p:cNvSpPr>
            <a:spLocks noGrp="1"/>
          </p:cNvSpPr>
          <p:nvPr>
            <p:ph type="dt" sz="quarter" idx="10"/>
          </p:nvPr>
        </p:nvSpPr>
        <p:spPr>
          <a:xfrm>
            <a:off x="0" y="6564313"/>
            <a:ext cx="1447800" cy="412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96B38232-D121-7741-B604-1BC9C1A7331F}" type="datetime3">
              <a:rPr lang="en-US" altLang="en-US" sz="1400" b="1" smtClean="0">
                <a:solidFill>
                  <a:srgbClr val="FF0066"/>
                </a:solidFill>
                <a:cs typeface="Times New Roman" panose="02020603050405020304" pitchFamily="18" charset="0"/>
              </a:rPr>
              <a:pPr>
                <a:spcBef>
                  <a:spcPct val="0"/>
                </a:spcBef>
                <a:buFontTx/>
                <a:buNone/>
              </a:pPr>
              <a:t>9 May 2023</a:t>
            </a:fld>
            <a:endParaRPr lang="en-US" altLang="en-US" sz="1400" b="1">
              <a:solidFill>
                <a:srgbClr val="FF0066"/>
              </a:solidFill>
              <a:cs typeface="Times New Roman" panose="02020603050405020304" pitchFamily="18" charset="0"/>
            </a:endParaRPr>
          </a:p>
        </p:txBody>
      </p:sp>
      <p:sp>
        <p:nvSpPr>
          <p:cNvPr id="9" name="TextBox 8">
            <a:extLst>
              <a:ext uri="{FF2B5EF4-FFF2-40B4-BE49-F238E27FC236}">
                <a16:creationId xmlns:a16="http://schemas.microsoft.com/office/drawing/2014/main" id="{41142810-53D7-DF44-8C18-22F8533D5C0B}"/>
              </a:ext>
            </a:extLst>
          </p:cNvPr>
          <p:cNvSpPr txBox="1"/>
          <p:nvPr/>
        </p:nvSpPr>
        <p:spPr>
          <a:xfrm>
            <a:off x="919161" y="65881"/>
            <a:ext cx="7305675" cy="477838"/>
          </a:xfrm>
          <a:prstGeom prst="rect">
            <a:avLst/>
          </a:prstGeom>
          <a:noFill/>
        </p:spPr>
        <p:txBody>
          <a:bodyPr>
            <a:spAutoFit/>
          </a:bodyPr>
          <a:lstStyle/>
          <a:p>
            <a:pPr eaLnBrk="1" hangingPunct="1">
              <a:defRPr/>
            </a:pPr>
            <a:r>
              <a:rPr lang="en-US" sz="2500" b="1" dirty="0">
                <a:solidFill>
                  <a:schemeClr val="accent1">
                    <a:lumMod val="60000"/>
                    <a:lumOff val="40000"/>
                  </a:schemeClr>
                </a:solidFill>
                <a:cs typeface="Times New Roman" panose="02020603050405020304" pitchFamily="18" charset="0"/>
              </a:rPr>
              <a:t>Mepco Schlenk Engineering College </a:t>
            </a:r>
            <a:r>
              <a:rPr lang="en-US" sz="1800" b="1" dirty="0">
                <a:solidFill>
                  <a:schemeClr val="accent1">
                    <a:lumMod val="60000"/>
                    <a:lumOff val="40000"/>
                  </a:schemeClr>
                </a:solidFill>
                <a:cs typeface="Times New Roman" panose="02020603050405020304" pitchFamily="18" charset="0"/>
              </a:rPr>
              <a:t>(Autonomous)</a:t>
            </a:r>
            <a:endParaRPr lang="en-US" sz="1800" b="1" i="1" dirty="0">
              <a:solidFill>
                <a:schemeClr val="accent1">
                  <a:lumMod val="60000"/>
                  <a:lumOff val="40000"/>
                </a:schemeClr>
              </a:solidFill>
              <a:cs typeface="Times New Roman" panose="02020603050405020304" pitchFamily="18" charset="0"/>
            </a:endParaRPr>
          </a:p>
        </p:txBody>
      </p:sp>
      <p:sp>
        <p:nvSpPr>
          <p:cNvPr id="12" name="Oval 11">
            <a:extLst>
              <a:ext uri="{FF2B5EF4-FFF2-40B4-BE49-F238E27FC236}">
                <a16:creationId xmlns:a16="http://schemas.microsoft.com/office/drawing/2014/main" id="{10EF55B8-F1A1-6746-B8E5-F4CB4811325F}"/>
              </a:ext>
            </a:extLst>
          </p:cNvPr>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latin typeface="Times New Roman" panose="02020603050405020304" pitchFamily="18" charset="0"/>
              <a:cs typeface="Times New Roman" panose="02020603050405020304" pitchFamily="18" charset="0"/>
            </a:endParaRPr>
          </a:p>
        </p:txBody>
      </p:sp>
      <p:pic>
        <p:nvPicPr>
          <p:cNvPr id="4105" name="Picture 10" descr="A picture containing text, sign, watch&#10;&#10;Description automatically generated">
            <a:extLst>
              <a:ext uri="{FF2B5EF4-FFF2-40B4-BE49-F238E27FC236}">
                <a16:creationId xmlns:a16="http://schemas.microsoft.com/office/drawing/2014/main" id="{959084B3-4AB8-B343-8C43-1930AE698E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6" name="TextBox 1">
            <a:extLst>
              <a:ext uri="{FF2B5EF4-FFF2-40B4-BE49-F238E27FC236}">
                <a16:creationId xmlns:a16="http://schemas.microsoft.com/office/drawing/2014/main" id="{90EC422B-E939-7A49-AB3E-B46140EF02D7}"/>
              </a:ext>
            </a:extLst>
          </p:cNvPr>
          <p:cNvSpPr txBox="1">
            <a:spLocks noChangeArrowheads="1"/>
          </p:cNvSpPr>
          <p:nvPr/>
        </p:nvSpPr>
        <p:spPr bwMode="auto">
          <a:xfrm>
            <a:off x="1390536" y="3105834"/>
            <a:ext cx="636292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b="1" dirty="0">
                <a:ea typeface="Verdana" panose="020B0604030504040204" pitchFamily="34" charset="0"/>
                <a:cs typeface="Times New Roman" panose="02020603050405020304" pitchFamily="18" charset="0"/>
              </a:rPr>
              <a:t>ONLINE EYEWEAR STORE</a:t>
            </a:r>
          </a:p>
        </p:txBody>
      </p:sp>
      <p:sp>
        <p:nvSpPr>
          <p:cNvPr id="4107" name="TextBox 10">
            <a:extLst>
              <a:ext uri="{FF2B5EF4-FFF2-40B4-BE49-F238E27FC236}">
                <a16:creationId xmlns:a16="http://schemas.microsoft.com/office/drawing/2014/main" id="{A828F263-BEB0-3541-AA4F-21698F57246F}"/>
              </a:ext>
            </a:extLst>
          </p:cNvPr>
          <p:cNvSpPr txBox="1">
            <a:spLocks noChangeArrowheads="1"/>
          </p:cNvSpPr>
          <p:nvPr/>
        </p:nvSpPr>
        <p:spPr bwMode="auto">
          <a:xfrm>
            <a:off x="2771800" y="5800975"/>
            <a:ext cx="629168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0"/>
              </a:spcBef>
              <a:buFontTx/>
              <a:buNone/>
            </a:pPr>
            <a:r>
              <a:rPr lang="en-US" altLang="en-US" sz="1800" b="1" dirty="0">
                <a:ea typeface="Verdana" panose="020B0604030504040204" pitchFamily="34" charset="0"/>
                <a:cs typeface="Times New Roman" panose="02020603050405020304" pitchFamily="18" charset="0"/>
              </a:rPr>
              <a:t>Gowtham Babu E (Reg. No. : 22004039)</a:t>
            </a:r>
          </a:p>
          <a:p>
            <a:pPr algn="r">
              <a:spcBef>
                <a:spcPct val="0"/>
              </a:spcBef>
              <a:buFontTx/>
              <a:buNone/>
            </a:pPr>
            <a:r>
              <a:rPr lang="en-US" altLang="en-US" sz="1800" b="1" dirty="0">
                <a:ea typeface="Verdana" panose="020B0604030504040204" pitchFamily="34" charset="0"/>
                <a:cs typeface="Times New Roman" panose="02020603050405020304" pitchFamily="18" charset="0"/>
              </a:rPr>
              <a:t>Harrish Ragavendar S (Reg. No. : 202004044)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911D1544-D5B4-F348-A8F3-60F1EE5CC5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4">
            <a:extLst>
              <a:ext uri="{FF2B5EF4-FFF2-40B4-BE49-F238E27FC236}">
                <a16:creationId xmlns:a16="http://schemas.microsoft.com/office/drawing/2014/main" id="{D413C107-E18F-6045-A9E3-A9C141485D12}"/>
              </a:ext>
            </a:extLst>
          </p:cNvPr>
          <p:cNvSpPr txBox="1">
            <a:spLocks noChangeArrowheads="1"/>
          </p:cNvSpPr>
          <p:nvPr/>
        </p:nvSpPr>
        <p:spPr bwMode="auto">
          <a:xfrm>
            <a:off x="2273300" y="6550025"/>
            <a:ext cx="4108753" cy="307777"/>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cs typeface="Times New Roman" panose="02020603050405020304" pitchFamily="18" charset="0"/>
              </a:rPr>
              <a:t>Department of Computer Science and Engineering </a:t>
            </a:r>
          </a:p>
        </p:txBody>
      </p:sp>
      <p:pic>
        <p:nvPicPr>
          <p:cNvPr id="6148" name="Picture 2">
            <a:extLst>
              <a:ext uri="{FF2B5EF4-FFF2-40B4-BE49-F238E27FC236}">
                <a16:creationId xmlns:a16="http://schemas.microsoft.com/office/drawing/2014/main" id="{8AFCC5EB-8C25-BE49-8950-ECE0A166BD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a:extLst>
              <a:ext uri="{FF2B5EF4-FFF2-40B4-BE49-F238E27FC236}">
                <a16:creationId xmlns:a16="http://schemas.microsoft.com/office/drawing/2014/main" id="{16C2C465-D4DF-9745-AAC3-F9D260878841}"/>
              </a:ext>
            </a:extLst>
          </p:cNvPr>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fld id="{A0B3B84B-2A89-CC46-806C-3EB46F59208D}" type="slidenum">
              <a:rPr lang="en-US" altLang="en-US" sz="1600" b="1">
                <a:solidFill>
                  <a:srgbClr val="FFFFFF"/>
                </a:solidFill>
                <a:cs typeface="Times New Roman" panose="02020603050405020304" pitchFamily="18" charset="0"/>
              </a:rPr>
              <a:pPr algn="ctr" eaLnBrk="1" hangingPunct="1">
                <a:spcBef>
                  <a:spcPct val="0"/>
                </a:spcBef>
                <a:buFontTx/>
                <a:buNone/>
              </a:pPr>
              <a:t>10</a:t>
            </a:fld>
            <a:endParaRPr lang="en-US" altLang="en-US" sz="1600" b="1">
              <a:solidFill>
                <a:srgbClr val="FFFFFF"/>
              </a:solidFill>
              <a:cs typeface="Times New Roman" panose="02020603050405020304" pitchFamily="18" charset="0"/>
            </a:endParaRPr>
          </a:p>
        </p:txBody>
      </p:sp>
      <p:sp>
        <p:nvSpPr>
          <p:cNvPr id="6150" name="Date Placeholder 7">
            <a:extLst>
              <a:ext uri="{FF2B5EF4-FFF2-40B4-BE49-F238E27FC236}">
                <a16:creationId xmlns:a16="http://schemas.microsoft.com/office/drawing/2014/main" id="{4F6AF77A-CC58-1C48-89E4-E235EC233277}"/>
              </a:ext>
            </a:extLst>
          </p:cNvPr>
          <p:cNvSpPr>
            <a:spLocks noGrp="1"/>
          </p:cNvSpPr>
          <p:nvPr>
            <p:ph type="dt" sz="quarter" idx="10"/>
          </p:nvPr>
        </p:nvSpPr>
        <p:spPr>
          <a:xfrm>
            <a:off x="0" y="6564313"/>
            <a:ext cx="1447800" cy="412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D586420-CF3F-F443-A871-24B45744D2D0}" type="datetime3">
              <a:rPr lang="en-US" altLang="en-US" sz="1400" b="1" smtClean="0">
                <a:solidFill>
                  <a:srgbClr val="FF0066"/>
                </a:solidFill>
                <a:cs typeface="Times New Roman" panose="02020603050405020304" pitchFamily="18" charset="0"/>
              </a:rPr>
              <a:pPr>
                <a:spcBef>
                  <a:spcPct val="0"/>
                </a:spcBef>
                <a:buFontTx/>
                <a:buNone/>
              </a:pPr>
              <a:t>9 May 2023</a:t>
            </a:fld>
            <a:endParaRPr lang="en-US" altLang="en-US" sz="1400" b="1">
              <a:solidFill>
                <a:srgbClr val="FF0066"/>
              </a:solidFill>
              <a:cs typeface="Times New Roman" panose="02020603050405020304" pitchFamily="18" charset="0"/>
            </a:endParaRPr>
          </a:p>
        </p:txBody>
      </p:sp>
      <p:sp>
        <p:nvSpPr>
          <p:cNvPr id="9" name="TextBox 8">
            <a:extLst>
              <a:ext uri="{FF2B5EF4-FFF2-40B4-BE49-F238E27FC236}">
                <a16:creationId xmlns:a16="http://schemas.microsoft.com/office/drawing/2014/main" id="{B7AB0F64-D3D7-284E-BDEA-B872BE4B4A37}"/>
              </a:ext>
            </a:extLst>
          </p:cNvPr>
          <p:cNvSpPr txBox="1"/>
          <p:nvPr/>
        </p:nvSpPr>
        <p:spPr>
          <a:xfrm>
            <a:off x="919162" y="47625"/>
            <a:ext cx="7305675" cy="477838"/>
          </a:xfrm>
          <a:prstGeom prst="rect">
            <a:avLst/>
          </a:prstGeom>
          <a:noFill/>
        </p:spPr>
        <p:txBody>
          <a:bodyPr>
            <a:spAutoFit/>
          </a:bodyPr>
          <a:lstStyle/>
          <a:p>
            <a:pPr eaLnBrk="1" hangingPunct="1">
              <a:defRPr/>
            </a:pPr>
            <a:r>
              <a:rPr lang="en-US" sz="2500" b="1" dirty="0">
                <a:solidFill>
                  <a:schemeClr val="accent1">
                    <a:lumMod val="60000"/>
                    <a:lumOff val="40000"/>
                  </a:schemeClr>
                </a:solidFill>
                <a:cs typeface="Times New Roman" panose="02020603050405020304" pitchFamily="18" charset="0"/>
              </a:rPr>
              <a:t>Mepco Schlenk Engineering College </a:t>
            </a:r>
            <a:r>
              <a:rPr lang="en-US" sz="1800" b="1" dirty="0">
                <a:solidFill>
                  <a:schemeClr val="accent1">
                    <a:lumMod val="60000"/>
                    <a:lumOff val="40000"/>
                  </a:schemeClr>
                </a:solidFill>
                <a:cs typeface="Times New Roman" panose="02020603050405020304" pitchFamily="18" charset="0"/>
              </a:rPr>
              <a:t>(Autonomous)</a:t>
            </a:r>
            <a:endParaRPr lang="en-US" sz="1800" b="1" i="1" dirty="0">
              <a:solidFill>
                <a:schemeClr val="accent1">
                  <a:lumMod val="60000"/>
                  <a:lumOff val="40000"/>
                </a:schemeClr>
              </a:solidFill>
              <a:cs typeface="Times New Roman" panose="02020603050405020304" pitchFamily="18" charset="0"/>
            </a:endParaRPr>
          </a:p>
        </p:txBody>
      </p:sp>
      <p:sp>
        <p:nvSpPr>
          <p:cNvPr id="12" name="Oval 11">
            <a:extLst>
              <a:ext uri="{FF2B5EF4-FFF2-40B4-BE49-F238E27FC236}">
                <a16:creationId xmlns:a16="http://schemas.microsoft.com/office/drawing/2014/main" id="{5AF2E6BE-AB5D-664A-8AE0-1469129A78B6}"/>
              </a:ext>
            </a:extLst>
          </p:cNvPr>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latin typeface="Times New Roman" panose="02020603050405020304" pitchFamily="18" charset="0"/>
              <a:cs typeface="Times New Roman" panose="02020603050405020304" pitchFamily="18" charset="0"/>
            </a:endParaRPr>
          </a:p>
        </p:txBody>
      </p:sp>
      <p:pic>
        <p:nvPicPr>
          <p:cNvPr id="6153" name="Picture 10" descr="A picture containing text, sign, watch&#10;&#10;Description automatically generated">
            <a:extLst>
              <a:ext uri="{FF2B5EF4-FFF2-40B4-BE49-F238E27FC236}">
                <a16:creationId xmlns:a16="http://schemas.microsoft.com/office/drawing/2014/main" id="{F7263272-36D8-4343-AF6A-0AFF00556C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4" name="TextBox 1">
            <a:extLst>
              <a:ext uri="{FF2B5EF4-FFF2-40B4-BE49-F238E27FC236}">
                <a16:creationId xmlns:a16="http://schemas.microsoft.com/office/drawing/2014/main" id="{D4584B37-89C0-F844-AF1A-1B8BA7EA36D0}"/>
              </a:ext>
            </a:extLst>
          </p:cNvPr>
          <p:cNvSpPr txBox="1">
            <a:spLocks noChangeArrowheads="1"/>
          </p:cNvSpPr>
          <p:nvPr/>
        </p:nvSpPr>
        <p:spPr bwMode="auto">
          <a:xfrm>
            <a:off x="539552" y="1010802"/>
            <a:ext cx="3581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b="1" dirty="0">
                <a:ea typeface="Verdana" panose="020B0604030504040204" pitchFamily="34" charset="0"/>
                <a:cs typeface="Times New Roman" panose="02020603050405020304" pitchFamily="18" charset="0"/>
              </a:rPr>
              <a:t>5. Modules</a:t>
            </a:r>
          </a:p>
        </p:txBody>
      </p:sp>
      <p:sp>
        <p:nvSpPr>
          <p:cNvPr id="2" name="TextBox 1">
            <a:extLst>
              <a:ext uri="{FF2B5EF4-FFF2-40B4-BE49-F238E27FC236}">
                <a16:creationId xmlns:a16="http://schemas.microsoft.com/office/drawing/2014/main" id="{F01E961E-FA85-1B4C-A756-117C3BF64164}"/>
              </a:ext>
            </a:extLst>
          </p:cNvPr>
          <p:cNvSpPr txBox="1"/>
          <p:nvPr/>
        </p:nvSpPr>
        <p:spPr>
          <a:xfrm>
            <a:off x="539552" y="1556792"/>
            <a:ext cx="7920880" cy="873509"/>
          </a:xfrm>
          <a:prstGeom prst="rect">
            <a:avLst/>
          </a:prstGeom>
          <a:noFill/>
        </p:spPr>
        <p:txBody>
          <a:bodyPr wrap="square" rtlCol="0">
            <a:spAutoFit/>
          </a:bodyPr>
          <a:lstStyle/>
          <a:p>
            <a:pPr>
              <a:lnSpc>
                <a:spcPct val="150000"/>
              </a:lnSpc>
            </a:pPr>
            <a:r>
              <a:rPr lang="en-US" sz="1800" dirty="0">
                <a:effectLst/>
                <a:latin typeface="Times New Roman" panose="02020603050405020304" pitchFamily="18" charset="0"/>
                <a:ea typeface="Times New Roman" panose="02020603050405020304" pitchFamily="18" charset="0"/>
              </a:rPr>
              <a:t>Listed below gives a description of database document schemas used for Online Eyewear Store.</a:t>
            </a:r>
            <a:endParaRPr lang="en-US" sz="2000" dirty="0"/>
          </a:p>
        </p:txBody>
      </p:sp>
      <p:graphicFrame>
        <p:nvGraphicFramePr>
          <p:cNvPr id="3" name="Table 2">
            <a:extLst>
              <a:ext uri="{FF2B5EF4-FFF2-40B4-BE49-F238E27FC236}">
                <a16:creationId xmlns:a16="http://schemas.microsoft.com/office/drawing/2014/main" id="{A0272A8C-C5F8-4349-BFCA-46CF110047E9}"/>
              </a:ext>
            </a:extLst>
          </p:cNvPr>
          <p:cNvGraphicFramePr>
            <a:graphicFrameLocks noGrp="1"/>
          </p:cNvGraphicFramePr>
          <p:nvPr>
            <p:extLst>
              <p:ext uri="{D42A27DB-BD31-4B8C-83A1-F6EECF244321}">
                <p14:modId xmlns:p14="http://schemas.microsoft.com/office/powerpoint/2010/main" val="3590009753"/>
              </p:ext>
            </p:extLst>
          </p:nvPr>
        </p:nvGraphicFramePr>
        <p:xfrm>
          <a:off x="895793" y="2999580"/>
          <a:ext cx="7309165" cy="2988945"/>
        </p:xfrm>
        <a:graphic>
          <a:graphicData uri="http://schemas.openxmlformats.org/drawingml/2006/table">
            <a:tbl>
              <a:tblPr firstRow="1" firstCol="1" bandRow="1">
                <a:tableStyleId>{5940675A-B579-460E-94D1-54222C63F5DA}</a:tableStyleId>
              </a:tblPr>
              <a:tblGrid>
                <a:gridCol w="984011">
                  <a:extLst>
                    <a:ext uri="{9D8B030D-6E8A-4147-A177-3AD203B41FA5}">
                      <a16:colId xmlns:a16="http://schemas.microsoft.com/office/drawing/2014/main" val="380812904"/>
                    </a:ext>
                  </a:extLst>
                </a:gridCol>
                <a:gridCol w="856805">
                  <a:extLst>
                    <a:ext uri="{9D8B030D-6E8A-4147-A177-3AD203B41FA5}">
                      <a16:colId xmlns:a16="http://schemas.microsoft.com/office/drawing/2014/main" val="3798101385"/>
                    </a:ext>
                  </a:extLst>
                </a:gridCol>
                <a:gridCol w="3219600">
                  <a:extLst>
                    <a:ext uri="{9D8B030D-6E8A-4147-A177-3AD203B41FA5}">
                      <a16:colId xmlns:a16="http://schemas.microsoft.com/office/drawing/2014/main" val="3383180163"/>
                    </a:ext>
                  </a:extLst>
                </a:gridCol>
                <a:gridCol w="2248749">
                  <a:extLst>
                    <a:ext uri="{9D8B030D-6E8A-4147-A177-3AD203B41FA5}">
                      <a16:colId xmlns:a16="http://schemas.microsoft.com/office/drawing/2014/main" val="3574450660"/>
                    </a:ext>
                  </a:extLst>
                </a:gridCol>
              </a:tblGrid>
              <a:tr h="393065">
                <a:tc>
                  <a:txBody>
                    <a:bodyPr/>
                    <a:lstStyle/>
                    <a:p>
                      <a:pPr marR="18415" algn="ctr"/>
                      <a:r>
                        <a:rPr lang="en-US" sz="1400" dirty="0">
                          <a:effectLst/>
                        </a:rPr>
                        <a:t>Attribute Name</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R="18415" algn="ctr"/>
                      <a:r>
                        <a:rPr lang="en-US" sz="1400">
                          <a:effectLst/>
                        </a:rPr>
                        <a:t>Type</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R="18415" algn="ctr"/>
                      <a:r>
                        <a:rPr lang="en-US" sz="1400">
                          <a:effectLst/>
                        </a:rPr>
                        <a:t>Constraint(s)</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R="18415" algn="ctr"/>
                      <a:r>
                        <a:rPr lang="en-US" sz="1400">
                          <a:effectLst/>
                        </a:rPr>
                        <a:t>Description</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886936296"/>
                  </a:ext>
                </a:extLst>
              </a:tr>
              <a:tr h="327025">
                <a:tc>
                  <a:txBody>
                    <a:bodyPr/>
                    <a:lstStyle/>
                    <a:p>
                      <a:pPr marR="18415">
                        <a:spcBef>
                          <a:spcPts val="400"/>
                        </a:spcBef>
                        <a:spcAft>
                          <a:spcPts val="400"/>
                        </a:spcAft>
                      </a:pPr>
                      <a:r>
                        <a:rPr lang="en-US" sz="1400">
                          <a:effectLst/>
                        </a:rPr>
                        <a:t>User ID</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R="18415">
                        <a:spcBef>
                          <a:spcPts val="400"/>
                        </a:spcBef>
                        <a:spcAft>
                          <a:spcPts val="400"/>
                        </a:spcAft>
                      </a:pPr>
                      <a:r>
                        <a:rPr lang="en-US" sz="1400">
                          <a:effectLst/>
                        </a:rPr>
                        <a:t>String</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R="18415">
                        <a:spcBef>
                          <a:spcPts val="400"/>
                        </a:spcBef>
                        <a:spcAft>
                          <a:spcPts val="400"/>
                        </a:spcAft>
                      </a:pPr>
                      <a:r>
                        <a:rPr lang="en-US" sz="1400">
                          <a:effectLst/>
                        </a:rPr>
                        <a:t>UNIQUE</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R="18415" algn="just">
                        <a:spcBef>
                          <a:spcPts val="400"/>
                        </a:spcBef>
                        <a:spcAft>
                          <a:spcPts val="400"/>
                        </a:spcAft>
                      </a:pPr>
                      <a:r>
                        <a:rPr lang="en-US" sz="1400">
                          <a:effectLst/>
                        </a:rPr>
                        <a:t>Autogenerated for each user, when a new user registers in the website</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908245359"/>
                  </a:ext>
                </a:extLst>
              </a:tr>
              <a:tr h="327025">
                <a:tc>
                  <a:txBody>
                    <a:bodyPr/>
                    <a:lstStyle/>
                    <a:p>
                      <a:pPr marR="18415">
                        <a:spcBef>
                          <a:spcPts val="400"/>
                        </a:spcBef>
                        <a:spcAft>
                          <a:spcPts val="400"/>
                        </a:spcAft>
                      </a:pPr>
                      <a:r>
                        <a:rPr lang="en-US" sz="1400">
                          <a:effectLst/>
                        </a:rPr>
                        <a:t>Name</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R="18415">
                        <a:spcBef>
                          <a:spcPts val="400"/>
                        </a:spcBef>
                        <a:spcAft>
                          <a:spcPts val="400"/>
                        </a:spcAft>
                      </a:pPr>
                      <a:r>
                        <a:rPr lang="en-US" sz="1400">
                          <a:effectLst/>
                        </a:rPr>
                        <a:t>String</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R="18415">
                        <a:spcBef>
                          <a:spcPts val="400"/>
                        </a:spcBef>
                        <a:spcAft>
                          <a:spcPts val="400"/>
                        </a:spcAft>
                      </a:pPr>
                      <a:r>
                        <a:rPr lang="en-US" sz="1400">
                          <a:effectLst/>
                        </a:rPr>
                        <a:t>NOT NULL</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R="18415">
                        <a:spcBef>
                          <a:spcPts val="400"/>
                        </a:spcBef>
                        <a:spcAft>
                          <a:spcPts val="400"/>
                        </a:spcAft>
                      </a:pPr>
                      <a:r>
                        <a:rPr lang="en-US" sz="1400">
                          <a:effectLst/>
                        </a:rPr>
                        <a:t>Name of the user</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963435408"/>
                  </a:ext>
                </a:extLst>
              </a:tr>
              <a:tr h="335280">
                <a:tc>
                  <a:txBody>
                    <a:bodyPr/>
                    <a:lstStyle/>
                    <a:p>
                      <a:pPr marR="18415">
                        <a:spcBef>
                          <a:spcPts val="400"/>
                        </a:spcBef>
                        <a:spcAft>
                          <a:spcPts val="400"/>
                        </a:spcAft>
                      </a:pPr>
                      <a:r>
                        <a:rPr lang="en-US" sz="1400" dirty="0">
                          <a:effectLst/>
                        </a:rPr>
                        <a:t>Email-ID</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R="18415">
                        <a:spcBef>
                          <a:spcPts val="400"/>
                        </a:spcBef>
                        <a:spcAft>
                          <a:spcPts val="400"/>
                        </a:spcAft>
                      </a:pPr>
                      <a:r>
                        <a:rPr lang="en-US" sz="1400">
                          <a:effectLst/>
                        </a:rPr>
                        <a:t>String</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R="18415">
                        <a:spcBef>
                          <a:spcPts val="400"/>
                        </a:spcBef>
                        <a:spcAft>
                          <a:spcPts val="400"/>
                        </a:spcAft>
                      </a:pPr>
                      <a:r>
                        <a:rPr lang="en-US" sz="1400">
                          <a:effectLst/>
                        </a:rPr>
                        <a:t>Must be of the form &lt;username&gt;@&lt;mailserver&gt;.&lt;domain&gt;</a:t>
                      </a:r>
                      <a:endParaRPr lang="en-IN" sz="1400">
                        <a:effectLst/>
                      </a:endParaRPr>
                    </a:p>
                    <a:p>
                      <a:pPr marR="18415">
                        <a:spcBef>
                          <a:spcPts val="400"/>
                        </a:spcBef>
                        <a:spcAft>
                          <a:spcPts val="400"/>
                        </a:spcAft>
                      </a:pPr>
                      <a:r>
                        <a:rPr lang="en-US" sz="1400">
                          <a:effectLst/>
                        </a:rPr>
                        <a:t>UNIQUE, NOT NULL</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R="18415">
                        <a:spcBef>
                          <a:spcPts val="400"/>
                        </a:spcBef>
                        <a:spcAft>
                          <a:spcPts val="400"/>
                        </a:spcAft>
                      </a:pPr>
                      <a:r>
                        <a:rPr lang="en-US" sz="1400">
                          <a:effectLst/>
                        </a:rPr>
                        <a:t>E-Mail ID of the User</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095710874"/>
                  </a:ext>
                </a:extLst>
              </a:tr>
              <a:tr h="335280">
                <a:tc>
                  <a:txBody>
                    <a:bodyPr/>
                    <a:lstStyle/>
                    <a:p>
                      <a:pPr marR="18415">
                        <a:spcBef>
                          <a:spcPts val="400"/>
                        </a:spcBef>
                        <a:spcAft>
                          <a:spcPts val="400"/>
                        </a:spcAft>
                      </a:pPr>
                      <a:r>
                        <a:rPr lang="en-US" sz="1400">
                          <a:effectLst/>
                        </a:rPr>
                        <a:t>Password</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R="18415">
                        <a:spcBef>
                          <a:spcPts val="400"/>
                        </a:spcBef>
                        <a:spcAft>
                          <a:spcPts val="400"/>
                        </a:spcAft>
                      </a:pPr>
                      <a:r>
                        <a:rPr lang="en-US" sz="1400">
                          <a:effectLst/>
                        </a:rPr>
                        <a:t>String</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R="18415">
                        <a:spcBef>
                          <a:spcPts val="400"/>
                        </a:spcBef>
                        <a:spcAft>
                          <a:spcPts val="400"/>
                        </a:spcAft>
                      </a:pPr>
                      <a:r>
                        <a:rPr lang="en-US" sz="1400">
                          <a:effectLst/>
                        </a:rPr>
                        <a:t>NOT NULL</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R="18415">
                        <a:spcBef>
                          <a:spcPts val="400"/>
                        </a:spcBef>
                        <a:spcAft>
                          <a:spcPts val="400"/>
                        </a:spcAft>
                      </a:pPr>
                      <a:r>
                        <a:rPr lang="en-US" sz="1400">
                          <a:effectLst/>
                        </a:rPr>
                        <a:t>Password which the user uses to login to the website</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537702186"/>
                  </a:ext>
                </a:extLst>
              </a:tr>
              <a:tr h="335280">
                <a:tc>
                  <a:txBody>
                    <a:bodyPr/>
                    <a:lstStyle/>
                    <a:p>
                      <a:pPr marR="18415">
                        <a:spcBef>
                          <a:spcPts val="400"/>
                        </a:spcBef>
                        <a:spcAft>
                          <a:spcPts val="400"/>
                        </a:spcAft>
                      </a:pPr>
                      <a:r>
                        <a:rPr lang="en-US" sz="1400">
                          <a:effectLst/>
                        </a:rPr>
                        <a:t>IsAdmin</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R="18415">
                        <a:spcBef>
                          <a:spcPts val="400"/>
                        </a:spcBef>
                        <a:spcAft>
                          <a:spcPts val="400"/>
                        </a:spcAft>
                      </a:pPr>
                      <a:r>
                        <a:rPr lang="en-US" sz="1400" dirty="0">
                          <a:effectLst/>
                        </a:rPr>
                        <a:t>Boolean</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R="18415">
                        <a:spcBef>
                          <a:spcPts val="400"/>
                        </a:spcBef>
                        <a:spcAft>
                          <a:spcPts val="400"/>
                        </a:spcAft>
                      </a:pPr>
                      <a:r>
                        <a:rPr lang="en-US" sz="1400">
                          <a:effectLst/>
                        </a:rPr>
                        <a:t>NOT NULL</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R="18415">
                        <a:spcBef>
                          <a:spcPts val="400"/>
                        </a:spcBef>
                        <a:spcAft>
                          <a:spcPts val="400"/>
                        </a:spcAft>
                      </a:pPr>
                      <a:r>
                        <a:rPr lang="en-US" sz="1400" dirty="0">
                          <a:effectLst/>
                        </a:rPr>
                        <a:t>Indicates whether the user has admin privileges</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787590422"/>
                  </a:ext>
                </a:extLst>
              </a:tr>
            </a:tbl>
          </a:graphicData>
        </a:graphic>
      </p:graphicFrame>
      <p:sp>
        <p:nvSpPr>
          <p:cNvPr id="17" name="TextBox 16">
            <a:extLst>
              <a:ext uri="{FF2B5EF4-FFF2-40B4-BE49-F238E27FC236}">
                <a16:creationId xmlns:a16="http://schemas.microsoft.com/office/drawing/2014/main" id="{773CA8C8-34C0-7F40-BDA0-398CD0B303F3}"/>
              </a:ext>
            </a:extLst>
          </p:cNvPr>
          <p:cNvSpPr txBox="1"/>
          <p:nvPr/>
        </p:nvSpPr>
        <p:spPr>
          <a:xfrm>
            <a:off x="2330252" y="2529142"/>
            <a:ext cx="4586908" cy="385362"/>
          </a:xfrm>
          <a:prstGeom prst="rect">
            <a:avLst/>
          </a:prstGeom>
          <a:noFill/>
        </p:spPr>
        <p:txBody>
          <a:bodyPr wrap="square">
            <a:spAutoFit/>
          </a:bodyPr>
          <a:lstStyle/>
          <a:p>
            <a:pPr marR="15240" indent="270510" algn="ctr">
              <a:lnSpc>
                <a:spcPct val="115000"/>
              </a:lnSpc>
              <a:spcAft>
                <a:spcPts val="1000"/>
              </a:spcAft>
            </a:pPr>
            <a:r>
              <a:rPr lang="en-US" sz="1800" b="1" dirty="0">
                <a:effectLst/>
                <a:latin typeface="Times New Roman" panose="02020603050405020304" pitchFamily="18" charset="0"/>
                <a:ea typeface="Times New Roman" panose="02020603050405020304" pitchFamily="18" charset="0"/>
              </a:rPr>
              <a:t>Table 5.1:  User Description</a:t>
            </a: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644146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911D1544-D5B4-F348-A8F3-60F1EE5CC5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4">
            <a:extLst>
              <a:ext uri="{FF2B5EF4-FFF2-40B4-BE49-F238E27FC236}">
                <a16:creationId xmlns:a16="http://schemas.microsoft.com/office/drawing/2014/main" id="{D413C107-E18F-6045-A9E3-A9C141485D12}"/>
              </a:ext>
            </a:extLst>
          </p:cNvPr>
          <p:cNvSpPr txBox="1">
            <a:spLocks noChangeArrowheads="1"/>
          </p:cNvSpPr>
          <p:nvPr/>
        </p:nvSpPr>
        <p:spPr bwMode="auto">
          <a:xfrm>
            <a:off x="2273300" y="6550025"/>
            <a:ext cx="4108753" cy="307777"/>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cs typeface="Times New Roman" panose="02020603050405020304" pitchFamily="18" charset="0"/>
              </a:rPr>
              <a:t>Department of Computer Science and Engineering </a:t>
            </a:r>
          </a:p>
        </p:txBody>
      </p:sp>
      <p:pic>
        <p:nvPicPr>
          <p:cNvPr id="6148" name="Picture 2">
            <a:extLst>
              <a:ext uri="{FF2B5EF4-FFF2-40B4-BE49-F238E27FC236}">
                <a16:creationId xmlns:a16="http://schemas.microsoft.com/office/drawing/2014/main" id="{8AFCC5EB-8C25-BE49-8950-ECE0A166BD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a:extLst>
              <a:ext uri="{FF2B5EF4-FFF2-40B4-BE49-F238E27FC236}">
                <a16:creationId xmlns:a16="http://schemas.microsoft.com/office/drawing/2014/main" id="{16C2C465-D4DF-9745-AAC3-F9D260878841}"/>
              </a:ext>
            </a:extLst>
          </p:cNvPr>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fld id="{A0B3B84B-2A89-CC46-806C-3EB46F59208D}" type="slidenum">
              <a:rPr lang="en-US" altLang="en-US" sz="1600" b="1">
                <a:solidFill>
                  <a:srgbClr val="FFFFFF"/>
                </a:solidFill>
                <a:cs typeface="Times New Roman" panose="02020603050405020304" pitchFamily="18" charset="0"/>
              </a:rPr>
              <a:pPr algn="ctr" eaLnBrk="1" hangingPunct="1">
                <a:spcBef>
                  <a:spcPct val="0"/>
                </a:spcBef>
                <a:buFontTx/>
                <a:buNone/>
              </a:pPr>
              <a:t>11</a:t>
            </a:fld>
            <a:endParaRPr lang="en-US" altLang="en-US" sz="1600" b="1">
              <a:solidFill>
                <a:srgbClr val="FFFFFF"/>
              </a:solidFill>
              <a:cs typeface="Times New Roman" panose="02020603050405020304" pitchFamily="18" charset="0"/>
            </a:endParaRPr>
          </a:p>
        </p:txBody>
      </p:sp>
      <p:sp>
        <p:nvSpPr>
          <p:cNvPr id="6150" name="Date Placeholder 7">
            <a:extLst>
              <a:ext uri="{FF2B5EF4-FFF2-40B4-BE49-F238E27FC236}">
                <a16:creationId xmlns:a16="http://schemas.microsoft.com/office/drawing/2014/main" id="{4F6AF77A-CC58-1C48-89E4-E235EC233277}"/>
              </a:ext>
            </a:extLst>
          </p:cNvPr>
          <p:cNvSpPr>
            <a:spLocks noGrp="1"/>
          </p:cNvSpPr>
          <p:nvPr>
            <p:ph type="dt" sz="quarter" idx="10"/>
          </p:nvPr>
        </p:nvSpPr>
        <p:spPr>
          <a:xfrm>
            <a:off x="0" y="6564313"/>
            <a:ext cx="1447800" cy="412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D586420-CF3F-F443-A871-24B45744D2D0}" type="datetime3">
              <a:rPr lang="en-US" altLang="en-US" sz="1400" b="1" smtClean="0">
                <a:solidFill>
                  <a:srgbClr val="FF0066"/>
                </a:solidFill>
                <a:cs typeface="Times New Roman" panose="02020603050405020304" pitchFamily="18" charset="0"/>
              </a:rPr>
              <a:pPr>
                <a:spcBef>
                  <a:spcPct val="0"/>
                </a:spcBef>
                <a:buFontTx/>
                <a:buNone/>
              </a:pPr>
              <a:t>9 May 2023</a:t>
            </a:fld>
            <a:endParaRPr lang="en-US" altLang="en-US" sz="1400" b="1">
              <a:solidFill>
                <a:srgbClr val="FF0066"/>
              </a:solidFill>
              <a:cs typeface="Times New Roman" panose="02020603050405020304" pitchFamily="18" charset="0"/>
            </a:endParaRPr>
          </a:p>
        </p:txBody>
      </p:sp>
      <p:sp>
        <p:nvSpPr>
          <p:cNvPr id="9" name="TextBox 8">
            <a:extLst>
              <a:ext uri="{FF2B5EF4-FFF2-40B4-BE49-F238E27FC236}">
                <a16:creationId xmlns:a16="http://schemas.microsoft.com/office/drawing/2014/main" id="{B7AB0F64-D3D7-284E-BDEA-B872BE4B4A37}"/>
              </a:ext>
            </a:extLst>
          </p:cNvPr>
          <p:cNvSpPr txBox="1"/>
          <p:nvPr/>
        </p:nvSpPr>
        <p:spPr>
          <a:xfrm>
            <a:off x="919162" y="47625"/>
            <a:ext cx="7305675" cy="477838"/>
          </a:xfrm>
          <a:prstGeom prst="rect">
            <a:avLst/>
          </a:prstGeom>
          <a:noFill/>
        </p:spPr>
        <p:txBody>
          <a:bodyPr>
            <a:spAutoFit/>
          </a:bodyPr>
          <a:lstStyle/>
          <a:p>
            <a:pPr eaLnBrk="1" hangingPunct="1">
              <a:defRPr/>
            </a:pPr>
            <a:r>
              <a:rPr lang="en-US" sz="2500" b="1" dirty="0">
                <a:solidFill>
                  <a:schemeClr val="accent1">
                    <a:lumMod val="60000"/>
                    <a:lumOff val="40000"/>
                  </a:schemeClr>
                </a:solidFill>
                <a:cs typeface="Times New Roman" panose="02020603050405020304" pitchFamily="18" charset="0"/>
              </a:rPr>
              <a:t>Mepco Schlenk Engineering College </a:t>
            </a:r>
            <a:r>
              <a:rPr lang="en-US" sz="1800" b="1" dirty="0">
                <a:solidFill>
                  <a:schemeClr val="accent1">
                    <a:lumMod val="60000"/>
                    <a:lumOff val="40000"/>
                  </a:schemeClr>
                </a:solidFill>
                <a:cs typeface="Times New Roman" panose="02020603050405020304" pitchFamily="18" charset="0"/>
              </a:rPr>
              <a:t>(Autonomous)</a:t>
            </a:r>
            <a:endParaRPr lang="en-US" sz="1800" b="1" i="1" dirty="0">
              <a:solidFill>
                <a:schemeClr val="accent1">
                  <a:lumMod val="60000"/>
                  <a:lumOff val="40000"/>
                </a:schemeClr>
              </a:solidFill>
              <a:cs typeface="Times New Roman" panose="02020603050405020304" pitchFamily="18" charset="0"/>
            </a:endParaRPr>
          </a:p>
        </p:txBody>
      </p:sp>
      <p:sp>
        <p:nvSpPr>
          <p:cNvPr id="12" name="Oval 11">
            <a:extLst>
              <a:ext uri="{FF2B5EF4-FFF2-40B4-BE49-F238E27FC236}">
                <a16:creationId xmlns:a16="http://schemas.microsoft.com/office/drawing/2014/main" id="{5AF2E6BE-AB5D-664A-8AE0-1469129A78B6}"/>
              </a:ext>
            </a:extLst>
          </p:cNvPr>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latin typeface="Times New Roman" panose="02020603050405020304" pitchFamily="18" charset="0"/>
              <a:cs typeface="Times New Roman" panose="02020603050405020304" pitchFamily="18" charset="0"/>
            </a:endParaRPr>
          </a:p>
        </p:txBody>
      </p:sp>
      <p:pic>
        <p:nvPicPr>
          <p:cNvPr id="6153" name="Picture 10" descr="A picture containing text, sign, watch&#10;&#10;Description automatically generated">
            <a:extLst>
              <a:ext uri="{FF2B5EF4-FFF2-40B4-BE49-F238E27FC236}">
                <a16:creationId xmlns:a16="http://schemas.microsoft.com/office/drawing/2014/main" id="{F7263272-36D8-4343-AF6A-0AFF00556C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a:extLst>
              <a:ext uri="{FF2B5EF4-FFF2-40B4-BE49-F238E27FC236}">
                <a16:creationId xmlns:a16="http://schemas.microsoft.com/office/drawing/2014/main" id="{773CA8C8-34C0-7F40-BDA0-398CD0B303F3}"/>
              </a:ext>
            </a:extLst>
          </p:cNvPr>
          <p:cNvSpPr txBox="1"/>
          <p:nvPr/>
        </p:nvSpPr>
        <p:spPr>
          <a:xfrm>
            <a:off x="2034222" y="881920"/>
            <a:ext cx="4586908" cy="385362"/>
          </a:xfrm>
          <a:prstGeom prst="rect">
            <a:avLst/>
          </a:prstGeom>
          <a:noFill/>
        </p:spPr>
        <p:txBody>
          <a:bodyPr wrap="square">
            <a:spAutoFit/>
          </a:bodyPr>
          <a:lstStyle/>
          <a:p>
            <a:pPr marR="15240" indent="270510" algn="ctr">
              <a:lnSpc>
                <a:spcPct val="115000"/>
              </a:lnSpc>
              <a:spcAft>
                <a:spcPts val="1000"/>
              </a:spcAft>
            </a:pPr>
            <a:r>
              <a:rPr lang="en-US" sz="1800" b="1" dirty="0">
                <a:effectLst/>
                <a:latin typeface="Times New Roman" panose="02020603050405020304" pitchFamily="18" charset="0"/>
                <a:ea typeface="Times New Roman" panose="02020603050405020304" pitchFamily="18" charset="0"/>
              </a:rPr>
              <a:t>Table 5.2:  Product Description</a:t>
            </a:r>
            <a:endParaRPr lang="en-IN" sz="2000" dirty="0">
              <a:effectLst/>
              <a:latin typeface="Times New Roman" panose="02020603050405020304" pitchFamily="18" charset="0"/>
              <a:ea typeface="Times New Roman" panose="02020603050405020304" pitchFamily="18" charset="0"/>
            </a:endParaRPr>
          </a:p>
        </p:txBody>
      </p:sp>
      <p:graphicFrame>
        <p:nvGraphicFramePr>
          <p:cNvPr id="5" name="Table 4">
            <a:extLst>
              <a:ext uri="{FF2B5EF4-FFF2-40B4-BE49-F238E27FC236}">
                <a16:creationId xmlns:a16="http://schemas.microsoft.com/office/drawing/2014/main" id="{0153F287-10F9-8A4C-84D0-AE8526B39B57}"/>
              </a:ext>
            </a:extLst>
          </p:cNvPr>
          <p:cNvGraphicFramePr>
            <a:graphicFrameLocks noGrp="1"/>
          </p:cNvGraphicFramePr>
          <p:nvPr/>
        </p:nvGraphicFramePr>
        <p:xfrm>
          <a:off x="575706" y="1421861"/>
          <a:ext cx="7992586" cy="4501642"/>
        </p:xfrm>
        <a:graphic>
          <a:graphicData uri="http://schemas.openxmlformats.org/drawingml/2006/table">
            <a:tbl>
              <a:tblPr firstRow="1" firstCol="1" bandRow="1">
                <a:tableStyleId>{5940675A-B579-460E-94D1-54222C63F5DA}</a:tableStyleId>
              </a:tblPr>
              <a:tblGrid>
                <a:gridCol w="1367851">
                  <a:extLst>
                    <a:ext uri="{9D8B030D-6E8A-4147-A177-3AD203B41FA5}">
                      <a16:colId xmlns:a16="http://schemas.microsoft.com/office/drawing/2014/main" val="287081863"/>
                    </a:ext>
                  </a:extLst>
                </a:gridCol>
                <a:gridCol w="792088">
                  <a:extLst>
                    <a:ext uri="{9D8B030D-6E8A-4147-A177-3AD203B41FA5}">
                      <a16:colId xmlns:a16="http://schemas.microsoft.com/office/drawing/2014/main" val="3560476815"/>
                    </a:ext>
                  </a:extLst>
                </a:gridCol>
                <a:gridCol w="1224136">
                  <a:extLst>
                    <a:ext uri="{9D8B030D-6E8A-4147-A177-3AD203B41FA5}">
                      <a16:colId xmlns:a16="http://schemas.microsoft.com/office/drawing/2014/main" val="1234021487"/>
                    </a:ext>
                  </a:extLst>
                </a:gridCol>
                <a:gridCol w="4608511">
                  <a:extLst>
                    <a:ext uri="{9D8B030D-6E8A-4147-A177-3AD203B41FA5}">
                      <a16:colId xmlns:a16="http://schemas.microsoft.com/office/drawing/2014/main" val="1334248583"/>
                    </a:ext>
                  </a:extLst>
                </a:gridCol>
              </a:tblGrid>
              <a:tr h="354645">
                <a:tc>
                  <a:txBody>
                    <a:bodyPr/>
                    <a:lstStyle/>
                    <a:p>
                      <a:pPr marR="18415" algn="ctr"/>
                      <a:r>
                        <a:rPr lang="en-US" sz="1400" dirty="0">
                          <a:effectLst/>
                        </a:rPr>
                        <a:t>Attribute Name</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877" marR="61877" marT="0" marB="0" anchor="ctr"/>
                </a:tc>
                <a:tc>
                  <a:txBody>
                    <a:bodyPr/>
                    <a:lstStyle/>
                    <a:p>
                      <a:pPr marR="18415" algn="ctr"/>
                      <a:r>
                        <a:rPr lang="en-US" sz="1400">
                          <a:effectLst/>
                        </a:rPr>
                        <a:t>Type</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877" marR="61877" marT="0" marB="0" anchor="ctr"/>
                </a:tc>
                <a:tc>
                  <a:txBody>
                    <a:bodyPr/>
                    <a:lstStyle/>
                    <a:p>
                      <a:pPr marR="18415" algn="ctr"/>
                      <a:r>
                        <a:rPr lang="en-US" sz="1400">
                          <a:effectLst/>
                        </a:rPr>
                        <a:t>Constraint(s)</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877" marR="61877" marT="0" marB="0" anchor="ctr"/>
                </a:tc>
                <a:tc>
                  <a:txBody>
                    <a:bodyPr/>
                    <a:lstStyle/>
                    <a:p>
                      <a:pPr marR="18415" algn="ctr"/>
                      <a:r>
                        <a:rPr lang="en-US" sz="1400">
                          <a:effectLst/>
                        </a:rPr>
                        <a:t>Description</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877" marR="61877" marT="0" marB="0" anchor="ctr"/>
                </a:tc>
                <a:extLst>
                  <a:ext uri="{0D108BD9-81ED-4DB2-BD59-A6C34878D82A}">
                    <a16:rowId xmlns:a16="http://schemas.microsoft.com/office/drawing/2014/main" val="2244583980"/>
                  </a:ext>
                </a:extLst>
              </a:tr>
              <a:tr h="330009">
                <a:tc>
                  <a:txBody>
                    <a:bodyPr/>
                    <a:lstStyle/>
                    <a:p>
                      <a:pPr marR="18415">
                        <a:spcBef>
                          <a:spcPts val="400"/>
                        </a:spcBef>
                        <a:spcAft>
                          <a:spcPts val="400"/>
                        </a:spcAft>
                      </a:pPr>
                      <a:r>
                        <a:rPr lang="en-US" sz="1400" dirty="0">
                          <a:effectLst/>
                        </a:rPr>
                        <a:t>Product ID</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877" marR="61877" marT="0" marB="0" anchor="ctr"/>
                </a:tc>
                <a:tc>
                  <a:txBody>
                    <a:bodyPr/>
                    <a:lstStyle/>
                    <a:p>
                      <a:pPr marR="18415">
                        <a:spcBef>
                          <a:spcPts val="400"/>
                        </a:spcBef>
                        <a:spcAft>
                          <a:spcPts val="400"/>
                        </a:spcAft>
                      </a:pPr>
                      <a:r>
                        <a:rPr lang="en-US" sz="1400" dirty="0">
                          <a:effectLst/>
                        </a:rPr>
                        <a:t>String</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877" marR="61877" marT="0" marB="0" anchor="ctr"/>
                </a:tc>
                <a:tc>
                  <a:txBody>
                    <a:bodyPr/>
                    <a:lstStyle/>
                    <a:p>
                      <a:pPr marR="18415">
                        <a:spcBef>
                          <a:spcPts val="400"/>
                        </a:spcBef>
                        <a:spcAft>
                          <a:spcPts val="400"/>
                        </a:spcAft>
                      </a:pPr>
                      <a:r>
                        <a:rPr lang="en-US" sz="1400">
                          <a:effectLst/>
                        </a:rPr>
                        <a:t>UNIQUE</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877" marR="61877" marT="0" marB="0" anchor="ctr"/>
                </a:tc>
                <a:tc>
                  <a:txBody>
                    <a:bodyPr/>
                    <a:lstStyle/>
                    <a:p>
                      <a:pPr marR="18415">
                        <a:spcBef>
                          <a:spcPts val="400"/>
                        </a:spcBef>
                        <a:spcAft>
                          <a:spcPts val="400"/>
                        </a:spcAft>
                      </a:pPr>
                      <a:r>
                        <a:rPr lang="en-US" sz="1400">
                          <a:effectLst/>
                        </a:rPr>
                        <a:t>Autogenerated for each product, when it is added to the database</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877" marR="61877" marT="0" marB="0" anchor="ctr"/>
                </a:tc>
                <a:extLst>
                  <a:ext uri="{0D108BD9-81ED-4DB2-BD59-A6C34878D82A}">
                    <a16:rowId xmlns:a16="http://schemas.microsoft.com/office/drawing/2014/main" val="3524640035"/>
                  </a:ext>
                </a:extLst>
              </a:tr>
              <a:tr h="295060">
                <a:tc>
                  <a:txBody>
                    <a:bodyPr/>
                    <a:lstStyle/>
                    <a:p>
                      <a:pPr marR="18415">
                        <a:spcBef>
                          <a:spcPts val="400"/>
                        </a:spcBef>
                        <a:spcAft>
                          <a:spcPts val="400"/>
                        </a:spcAft>
                      </a:pPr>
                      <a:r>
                        <a:rPr lang="en-US" sz="1400">
                          <a:effectLst/>
                        </a:rPr>
                        <a:t>Name</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877" marR="61877" marT="0" marB="0" anchor="ctr"/>
                </a:tc>
                <a:tc>
                  <a:txBody>
                    <a:bodyPr/>
                    <a:lstStyle/>
                    <a:p>
                      <a:pPr marR="18415">
                        <a:spcBef>
                          <a:spcPts val="400"/>
                        </a:spcBef>
                        <a:spcAft>
                          <a:spcPts val="400"/>
                        </a:spcAft>
                      </a:pPr>
                      <a:r>
                        <a:rPr lang="en-US" sz="1400">
                          <a:effectLst/>
                        </a:rPr>
                        <a:t>String</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877" marR="61877" marT="0" marB="0" anchor="ctr"/>
                </a:tc>
                <a:tc>
                  <a:txBody>
                    <a:bodyPr/>
                    <a:lstStyle/>
                    <a:p>
                      <a:pPr marR="18415">
                        <a:spcBef>
                          <a:spcPts val="400"/>
                        </a:spcBef>
                        <a:spcAft>
                          <a:spcPts val="400"/>
                        </a:spcAft>
                      </a:pPr>
                      <a:r>
                        <a:rPr lang="en-US" sz="1400">
                          <a:effectLst/>
                        </a:rPr>
                        <a:t>NOT NULL</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877" marR="61877" marT="0" marB="0" anchor="ctr"/>
                </a:tc>
                <a:tc>
                  <a:txBody>
                    <a:bodyPr/>
                    <a:lstStyle/>
                    <a:p>
                      <a:pPr marR="18415">
                        <a:spcBef>
                          <a:spcPts val="400"/>
                        </a:spcBef>
                        <a:spcAft>
                          <a:spcPts val="400"/>
                        </a:spcAft>
                      </a:pPr>
                      <a:r>
                        <a:rPr lang="en-US" sz="1400">
                          <a:effectLst/>
                        </a:rPr>
                        <a:t>Name of the product</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877" marR="61877" marT="0" marB="0" anchor="ctr"/>
                </a:tc>
                <a:extLst>
                  <a:ext uri="{0D108BD9-81ED-4DB2-BD59-A6C34878D82A}">
                    <a16:rowId xmlns:a16="http://schemas.microsoft.com/office/drawing/2014/main" val="3134505162"/>
                  </a:ext>
                </a:extLst>
              </a:tr>
              <a:tr h="330009">
                <a:tc>
                  <a:txBody>
                    <a:bodyPr/>
                    <a:lstStyle/>
                    <a:p>
                      <a:pPr marR="18415">
                        <a:spcBef>
                          <a:spcPts val="400"/>
                        </a:spcBef>
                        <a:spcAft>
                          <a:spcPts val="400"/>
                        </a:spcAft>
                      </a:pPr>
                      <a:r>
                        <a:rPr lang="en-US" sz="1400">
                          <a:effectLst/>
                        </a:rPr>
                        <a:t>Slug</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877" marR="61877" marT="0" marB="0" anchor="ctr"/>
                </a:tc>
                <a:tc>
                  <a:txBody>
                    <a:bodyPr/>
                    <a:lstStyle/>
                    <a:p>
                      <a:pPr marR="18415">
                        <a:spcBef>
                          <a:spcPts val="400"/>
                        </a:spcBef>
                        <a:spcAft>
                          <a:spcPts val="400"/>
                        </a:spcAft>
                      </a:pPr>
                      <a:r>
                        <a:rPr lang="en-US" sz="1400">
                          <a:effectLst/>
                        </a:rPr>
                        <a:t>String</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877" marR="61877" marT="0" marB="0" anchor="ctr"/>
                </a:tc>
                <a:tc>
                  <a:txBody>
                    <a:bodyPr/>
                    <a:lstStyle/>
                    <a:p>
                      <a:pPr marR="18415">
                        <a:spcBef>
                          <a:spcPts val="400"/>
                        </a:spcBef>
                        <a:spcAft>
                          <a:spcPts val="400"/>
                        </a:spcAft>
                      </a:pPr>
                      <a:r>
                        <a:rPr lang="en-US" sz="1400">
                          <a:effectLst/>
                        </a:rPr>
                        <a:t>UNIQUE</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877" marR="61877" marT="0" marB="0" anchor="ctr"/>
                </a:tc>
                <a:tc>
                  <a:txBody>
                    <a:bodyPr/>
                    <a:lstStyle/>
                    <a:p>
                      <a:pPr marR="18415">
                        <a:spcBef>
                          <a:spcPts val="400"/>
                        </a:spcBef>
                        <a:spcAft>
                          <a:spcPts val="400"/>
                        </a:spcAft>
                      </a:pPr>
                      <a:r>
                        <a:rPr lang="en-US" sz="1400">
                          <a:effectLst/>
                        </a:rPr>
                        <a:t>Used to navigate to the product description page of that product</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877" marR="61877" marT="0" marB="0" anchor="ctr"/>
                </a:tc>
                <a:extLst>
                  <a:ext uri="{0D108BD9-81ED-4DB2-BD59-A6C34878D82A}">
                    <a16:rowId xmlns:a16="http://schemas.microsoft.com/office/drawing/2014/main" val="953370169"/>
                  </a:ext>
                </a:extLst>
              </a:tr>
              <a:tr h="302508">
                <a:tc>
                  <a:txBody>
                    <a:bodyPr/>
                    <a:lstStyle/>
                    <a:p>
                      <a:pPr marR="18415">
                        <a:spcBef>
                          <a:spcPts val="400"/>
                        </a:spcBef>
                        <a:spcAft>
                          <a:spcPts val="400"/>
                        </a:spcAft>
                      </a:pPr>
                      <a:r>
                        <a:rPr lang="en-US" sz="1400">
                          <a:effectLst/>
                        </a:rPr>
                        <a:t>Image</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877" marR="61877" marT="0" marB="0" anchor="ctr"/>
                </a:tc>
                <a:tc>
                  <a:txBody>
                    <a:bodyPr/>
                    <a:lstStyle/>
                    <a:p>
                      <a:pPr marR="18415">
                        <a:spcBef>
                          <a:spcPts val="400"/>
                        </a:spcBef>
                        <a:spcAft>
                          <a:spcPts val="400"/>
                        </a:spcAft>
                      </a:pPr>
                      <a:r>
                        <a:rPr lang="en-US" sz="1400">
                          <a:effectLst/>
                        </a:rPr>
                        <a:t>String</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877" marR="61877" marT="0" marB="0" anchor="ctr"/>
                </a:tc>
                <a:tc>
                  <a:txBody>
                    <a:bodyPr/>
                    <a:lstStyle/>
                    <a:p>
                      <a:pPr marR="18415">
                        <a:spcBef>
                          <a:spcPts val="400"/>
                        </a:spcBef>
                        <a:spcAft>
                          <a:spcPts val="400"/>
                        </a:spcAft>
                      </a:pPr>
                      <a:r>
                        <a:rPr lang="en-US" sz="1400">
                          <a:effectLst/>
                        </a:rPr>
                        <a:t>NOT NULL</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877" marR="61877" marT="0" marB="0"/>
                </a:tc>
                <a:tc>
                  <a:txBody>
                    <a:bodyPr/>
                    <a:lstStyle/>
                    <a:p>
                      <a:pPr marR="18415">
                        <a:spcBef>
                          <a:spcPts val="400"/>
                        </a:spcBef>
                        <a:spcAft>
                          <a:spcPts val="400"/>
                        </a:spcAft>
                      </a:pPr>
                      <a:r>
                        <a:rPr lang="en-US" sz="1400">
                          <a:effectLst/>
                        </a:rPr>
                        <a:t>Path to the image of the eyewear</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877" marR="61877" marT="0" marB="0" anchor="ctr"/>
                </a:tc>
                <a:extLst>
                  <a:ext uri="{0D108BD9-81ED-4DB2-BD59-A6C34878D82A}">
                    <a16:rowId xmlns:a16="http://schemas.microsoft.com/office/drawing/2014/main" val="3422671499"/>
                  </a:ext>
                </a:extLst>
              </a:tr>
              <a:tr h="302508">
                <a:tc>
                  <a:txBody>
                    <a:bodyPr/>
                    <a:lstStyle/>
                    <a:p>
                      <a:pPr marR="18415">
                        <a:spcBef>
                          <a:spcPts val="400"/>
                        </a:spcBef>
                        <a:spcAft>
                          <a:spcPts val="400"/>
                        </a:spcAft>
                      </a:pPr>
                      <a:r>
                        <a:rPr lang="en-US" sz="1400">
                          <a:effectLst/>
                        </a:rPr>
                        <a:t>Brand</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877" marR="61877" marT="0" marB="0" anchor="ctr"/>
                </a:tc>
                <a:tc>
                  <a:txBody>
                    <a:bodyPr/>
                    <a:lstStyle/>
                    <a:p>
                      <a:pPr marR="18415">
                        <a:spcBef>
                          <a:spcPts val="400"/>
                        </a:spcBef>
                        <a:spcAft>
                          <a:spcPts val="400"/>
                        </a:spcAft>
                      </a:pPr>
                      <a:r>
                        <a:rPr lang="en-US" sz="1400">
                          <a:effectLst/>
                        </a:rPr>
                        <a:t>String</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877" marR="61877" marT="0" marB="0" anchor="ctr"/>
                </a:tc>
                <a:tc>
                  <a:txBody>
                    <a:bodyPr/>
                    <a:lstStyle/>
                    <a:p>
                      <a:pPr marR="18415">
                        <a:spcBef>
                          <a:spcPts val="400"/>
                        </a:spcBef>
                        <a:spcAft>
                          <a:spcPts val="400"/>
                        </a:spcAft>
                      </a:pPr>
                      <a:r>
                        <a:rPr lang="en-US" sz="1400">
                          <a:effectLst/>
                        </a:rPr>
                        <a:t>NOT NULL</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877" marR="61877" marT="0" marB="0"/>
                </a:tc>
                <a:tc>
                  <a:txBody>
                    <a:bodyPr/>
                    <a:lstStyle/>
                    <a:p>
                      <a:pPr marR="18415">
                        <a:spcBef>
                          <a:spcPts val="400"/>
                        </a:spcBef>
                        <a:spcAft>
                          <a:spcPts val="400"/>
                        </a:spcAft>
                      </a:pPr>
                      <a:r>
                        <a:rPr lang="en-US" sz="1400">
                          <a:effectLst/>
                        </a:rPr>
                        <a:t>Brand of the eyewear </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877" marR="61877" marT="0" marB="0" anchor="ctr"/>
                </a:tc>
                <a:extLst>
                  <a:ext uri="{0D108BD9-81ED-4DB2-BD59-A6C34878D82A}">
                    <a16:rowId xmlns:a16="http://schemas.microsoft.com/office/drawing/2014/main" val="445920804"/>
                  </a:ext>
                </a:extLst>
              </a:tr>
              <a:tr h="302508">
                <a:tc>
                  <a:txBody>
                    <a:bodyPr/>
                    <a:lstStyle/>
                    <a:p>
                      <a:pPr marR="18415">
                        <a:spcBef>
                          <a:spcPts val="400"/>
                        </a:spcBef>
                        <a:spcAft>
                          <a:spcPts val="400"/>
                        </a:spcAft>
                      </a:pPr>
                      <a:r>
                        <a:rPr lang="en-US" sz="1400">
                          <a:effectLst/>
                        </a:rPr>
                        <a:t>Category</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877" marR="61877" marT="0" marB="0" anchor="ctr"/>
                </a:tc>
                <a:tc>
                  <a:txBody>
                    <a:bodyPr/>
                    <a:lstStyle/>
                    <a:p>
                      <a:pPr marR="18415">
                        <a:spcBef>
                          <a:spcPts val="400"/>
                        </a:spcBef>
                        <a:spcAft>
                          <a:spcPts val="400"/>
                        </a:spcAft>
                      </a:pPr>
                      <a:r>
                        <a:rPr lang="en-US" sz="1400">
                          <a:effectLst/>
                        </a:rPr>
                        <a:t>String</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877" marR="61877" marT="0" marB="0" anchor="ctr"/>
                </a:tc>
                <a:tc>
                  <a:txBody>
                    <a:bodyPr/>
                    <a:lstStyle/>
                    <a:p>
                      <a:pPr marR="18415">
                        <a:spcBef>
                          <a:spcPts val="400"/>
                        </a:spcBef>
                        <a:spcAft>
                          <a:spcPts val="400"/>
                        </a:spcAft>
                      </a:pPr>
                      <a:r>
                        <a:rPr lang="en-US" sz="1400">
                          <a:effectLst/>
                        </a:rPr>
                        <a:t>NOT NULL</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877" marR="61877" marT="0" marB="0"/>
                </a:tc>
                <a:tc>
                  <a:txBody>
                    <a:bodyPr/>
                    <a:lstStyle/>
                    <a:p>
                      <a:pPr marR="18415">
                        <a:spcBef>
                          <a:spcPts val="400"/>
                        </a:spcBef>
                        <a:spcAft>
                          <a:spcPts val="400"/>
                        </a:spcAft>
                      </a:pPr>
                      <a:r>
                        <a:rPr lang="en-US" sz="1400">
                          <a:effectLst/>
                        </a:rPr>
                        <a:t>Type of eyewear</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877" marR="61877" marT="0" marB="0" anchor="ctr"/>
                </a:tc>
                <a:extLst>
                  <a:ext uri="{0D108BD9-81ED-4DB2-BD59-A6C34878D82A}">
                    <a16:rowId xmlns:a16="http://schemas.microsoft.com/office/drawing/2014/main" val="2588276679"/>
                  </a:ext>
                </a:extLst>
              </a:tr>
              <a:tr h="302508">
                <a:tc>
                  <a:txBody>
                    <a:bodyPr/>
                    <a:lstStyle/>
                    <a:p>
                      <a:pPr marR="18415">
                        <a:spcBef>
                          <a:spcPts val="400"/>
                        </a:spcBef>
                        <a:spcAft>
                          <a:spcPts val="400"/>
                        </a:spcAft>
                      </a:pPr>
                      <a:r>
                        <a:rPr lang="en-US" sz="1400">
                          <a:effectLst/>
                        </a:rPr>
                        <a:t>Description</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877" marR="61877" marT="0" marB="0" anchor="ctr"/>
                </a:tc>
                <a:tc>
                  <a:txBody>
                    <a:bodyPr/>
                    <a:lstStyle/>
                    <a:p>
                      <a:pPr marR="18415">
                        <a:spcBef>
                          <a:spcPts val="400"/>
                        </a:spcBef>
                        <a:spcAft>
                          <a:spcPts val="400"/>
                        </a:spcAft>
                      </a:pPr>
                      <a:r>
                        <a:rPr lang="en-US" sz="1400">
                          <a:effectLst/>
                        </a:rPr>
                        <a:t>String</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877" marR="61877" marT="0" marB="0" anchor="ctr"/>
                </a:tc>
                <a:tc>
                  <a:txBody>
                    <a:bodyPr/>
                    <a:lstStyle/>
                    <a:p>
                      <a:pPr marR="18415">
                        <a:spcBef>
                          <a:spcPts val="400"/>
                        </a:spcBef>
                        <a:spcAft>
                          <a:spcPts val="400"/>
                        </a:spcAft>
                      </a:pPr>
                      <a:r>
                        <a:rPr lang="en-US" sz="1400">
                          <a:effectLst/>
                        </a:rPr>
                        <a:t>NOT NULL</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877" marR="61877" marT="0" marB="0"/>
                </a:tc>
                <a:tc>
                  <a:txBody>
                    <a:bodyPr/>
                    <a:lstStyle/>
                    <a:p>
                      <a:pPr marR="18415">
                        <a:spcBef>
                          <a:spcPts val="400"/>
                        </a:spcBef>
                        <a:spcAft>
                          <a:spcPts val="400"/>
                        </a:spcAft>
                      </a:pPr>
                      <a:r>
                        <a:rPr lang="en-US" sz="1400">
                          <a:effectLst/>
                        </a:rPr>
                        <a:t>Detailed description about the eyewear</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877" marR="61877" marT="0" marB="0" anchor="ctr"/>
                </a:tc>
                <a:extLst>
                  <a:ext uri="{0D108BD9-81ED-4DB2-BD59-A6C34878D82A}">
                    <a16:rowId xmlns:a16="http://schemas.microsoft.com/office/drawing/2014/main" val="812786057"/>
                  </a:ext>
                </a:extLst>
              </a:tr>
              <a:tr h="302508">
                <a:tc>
                  <a:txBody>
                    <a:bodyPr/>
                    <a:lstStyle/>
                    <a:p>
                      <a:pPr marR="18415">
                        <a:spcBef>
                          <a:spcPts val="400"/>
                        </a:spcBef>
                        <a:spcAft>
                          <a:spcPts val="400"/>
                        </a:spcAft>
                      </a:pPr>
                      <a:r>
                        <a:rPr lang="en-US" sz="1400">
                          <a:effectLst/>
                        </a:rPr>
                        <a:t>Price </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877" marR="61877" marT="0" marB="0" anchor="ctr"/>
                </a:tc>
                <a:tc>
                  <a:txBody>
                    <a:bodyPr/>
                    <a:lstStyle/>
                    <a:p>
                      <a:pPr marR="18415">
                        <a:spcBef>
                          <a:spcPts val="400"/>
                        </a:spcBef>
                        <a:spcAft>
                          <a:spcPts val="400"/>
                        </a:spcAft>
                      </a:pPr>
                      <a:r>
                        <a:rPr lang="en-US" sz="1400">
                          <a:effectLst/>
                        </a:rPr>
                        <a:t>Number</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877" marR="61877" marT="0" marB="0" anchor="ctr"/>
                </a:tc>
                <a:tc>
                  <a:txBody>
                    <a:bodyPr/>
                    <a:lstStyle/>
                    <a:p>
                      <a:pPr marR="18415">
                        <a:spcBef>
                          <a:spcPts val="400"/>
                        </a:spcBef>
                        <a:spcAft>
                          <a:spcPts val="400"/>
                        </a:spcAft>
                      </a:pPr>
                      <a:r>
                        <a:rPr lang="en-US" sz="1400">
                          <a:effectLst/>
                        </a:rPr>
                        <a:t>NOT NULL</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877" marR="61877" marT="0" marB="0"/>
                </a:tc>
                <a:tc>
                  <a:txBody>
                    <a:bodyPr/>
                    <a:lstStyle/>
                    <a:p>
                      <a:pPr marR="18415">
                        <a:spcBef>
                          <a:spcPts val="400"/>
                        </a:spcBef>
                        <a:spcAft>
                          <a:spcPts val="400"/>
                        </a:spcAft>
                      </a:pPr>
                      <a:r>
                        <a:rPr lang="en-US" sz="1400">
                          <a:effectLst/>
                        </a:rPr>
                        <a:t>Price of the eyewear</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877" marR="61877" marT="0" marB="0" anchor="ctr"/>
                </a:tc>
                <a:extLst>
                  <a:ext uri="{0D108BD9-81ED-4DB2-BD59-A6C34878D82A}">
                    <a16:rowId xmlns:a16="http://schemas.microsoft.com/office/drawing/2014/main" val="580775507"/>
                  </a:ext>
                </a:extLst>
              </a:tr>
              <a:tr h="330009">
                <a:tc>
                  <a:txBody>
                    <a:bodyPr/>
                    <a:lstStyle/>
                    <a:p>
                      <a:pPr marR="18415">
                        <a:spcBef>
                          <a:spcPts val="400"/>
                        </a:spcBef>
                        <a:spcAft>
                          <a:spcPts val="400"/>
                        </a:spcAft>
                      </a:pPr>
                      <a:r>
                        <a:rPr lang="en-US" sz="1400">
                          <a:effectLst/>
                        </a:rPr>
                        <a:t>Count in stock</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877" marR="61877" marT="0" marB="0" anchor="ctr"/>
                </a:tc>
                <a:tc>
                  <a:txBody>
                    <a:bodyPr/>
                    <a:lstStyle/>
                    <a:p>
                      <a:pPr marR="18415">
                        <a:spcBef>
                          <a:spcPts val="400"/>
                        </a:spcBef>
                        <a:spcAft>
                          <a:spcPts val="400"/>
                        </a:spcAft>
                      </a:pPr>
                      <a:r>
                        <a:rPr lang="en-US" sz="1400">
                          <a:effectLst/>
                        </a:rPr>
                        <a:t>Number</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877" marR="61877" marT="0" marB="0" anchor="ctr"/>
                </a:tc>
                <a:tc>
                  <a:txBody>
                    <a:bodyPr/>
                    <a:lstStyle/>
                    <a:p>
                      <a:pPr marR="18415">
                        <a:spcBef>
                          <a:spcPts val="400"/>
                        </a:spcBef>
                        <a:spcAft>
                          <a:spcPts val="400"/>
                        </a:spcAft>
                      </a:pPr>
                      <a:r>
                        <a:rPr lang="en-US" sz="1400">
                          <a:effectLst/>
                        </a:rPr>
                        <a:t>NOT NULL</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877" marR="61877" marT="0" marB="0"/>
                </a:tc>
                <a:tc>
                  <a:txBody>
                    <a:bodyPr/>
                    <a:lstStyle/>
                    <a:p>
                      <a:pPr marR="18415">
                        <a:spcBef>
                          <a:spcPts val="400"/>
                        </a:spcBef>
                        <a:spcAft>
                          <a:spcPts val="400"/>
                        </a:spcAft>
                      </a:pPr>
                      <a:r>
                        <a:rPr lang="en-US" sz="1400">
                          <a:effectLst/>
                        </a:rPr>
                        <a:t>Number of that particular eyewear currently in stock</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877" marR="61877" marT="0" marB="0" anchor="ctr"/>
                </a:tc>
                <a:extLst>
                  <a:ext uri="{0D108BD9-81ED-4DB2-BD59-A6C34878D82A}">
                    <a16:rowId xmlns:a16="http://schemas.microsoft.com/office/drawing/2014/main" val="3250557880"/>
                  </a:ext>
                </a:extLst>
              </a:tr>
              <a:tr h="302508">
                <a:tc>
                  <a:txBody>
                    <a:bodyPr/>
                    <a:lstStyle/>
                    <a:p>
                      <a:pPr marR="18415">
                        <a:spcBef>
                          <a:spcPts val="400"/>
                        </a:spcBef>
                        <a:spcAft>
                          <a:spcPts val="400"/>
                        </a:spcAft>
                      </a:pPr>
                      <a:r>
                        <a:rPr lang="en-US" sz="1400">
                          <a:effectLst/>
                        </a:rPr>
                        <a:t>Rating</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877" marR="61877" marT="0" marB="0" anchor="ctr"/>
                </a:tc>
                <a:tc>
                  <a:txBody>
                    <a:bodyPr/>
                    <a:lstStyle/>
                    <a:p>
                      <a:pPr marR="18415">
                        <a:spcBef>
                          <a:spcPts val="400"/>
                        </a:spcBef>
                        <a:spcAft>
                          <a:spcPts val="400"/>
                        </a:spcAft>
                      </a:pPr>
                      <a:r>
                        <a:rPr lang="en-US" sz="1400">
                          <a:effectLst/>
                        </a:rPr>
                        <a:t>Number</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877" marR="61877" marT="0" marB="0" anchor="ctr"/>
                </a:tc>
                <a:tc>
                  <a:txBody>
                    <a:bodyPr/>
                    <a:lstStyle/>
                    <a:p>
                      <a:pPr marR="18415">
                        <a:spcBef>
                          <a:spcPts val="400"/>
                        </a:spcBef>
                        <a:spcAft>
                          <a:spcPts val="400"/>
                        </a:spcAft>
                      </a:pPr>
                      <a:r>
                        <a:rPr lang="en-US" sz="1400">
                          <a:effectLst/>
                        </a:rPr>
                        <a:t>NOT NULL</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877" marR="61877" marT="0" marB="0"/>
                </a:tc>
                <a:tc>
                  <a:txBody>
                    <a:bodyPr/>
                    <a:lstStyle/>
                    <a:p>
                      <a:pPr marR="18415">
                        <a:spcBef>
                          <a:spcPts val="400"/>
                        </a:spcBef>
                        <a:spcAft>
                          <a:spcPts val="400"/>
                        </a:spcAft>
                      </a:pPr>
                      <a:r>
                        <a:rPr lang="en-US" sz="1400">
                          <a:effectLst/>
                        </a:rPr>
                        <a:t>Star rating out of 5</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877" marR="61877" marT="0" marB="0" anchor="ctr"/>
                </a:tc>
                <a:extLst>
                  <a:ext uri="{0D108BD9-81ED-4DB2-BD59-A6C34878D82A}">
                    <a16:rowId xmlns:a16="http://schemas.microsoft.com/office/drawing/2014/main" val="2560954243"/>
                  </a:ext>
                </a:extLst>
              </a:tr>
              <a:tr h="330009">
                <a:tc>
                  <a:txBody>
                    <a:bodyPr/>
                    <a:lstStyle/>
                    <a:p>
                      <a:pPr marR="18415">
                        <a:spcBef>
                          <a:spcPts val="400"/>
                        </a:spcBef>
                        <a:spcAft>
                          <a:spcPts val="400"/>
                        </a:spcAft>
                      </a:pPr>
                      <a:r>
                        <a:rPr lang="en-US" sz="1400">
                          <a:effectLst/>
                        </a:rPr>
                        <a:t>Number of reviews</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877" marR="61877" marT="0" marB="0" anchor="ctr"/>
                </a:tc>
                <a:tc>
                  <a:txBody>
                    <a:bodyPr/>
                    <a:lstStyle/>
                    <a:p>
                      <a:pPr marR="18415">
                        <a:spcBef>
                          <a:spcPts val="400"/>
                        </a:spcBef>
                        <a:spcAft>
                          <a:spcPts val="400"/>
                        </a:spcAft>
                      </a:pPr>
                      <a:r>
                        <a:rPr lang="en-US" sz="1400">
                          <a:effectLst/>
                        </a:rPr>
                        <a:t>Number</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877" marR="61877" marT="0" marB="0" anchor="ctr"/>
                </a:tc>
                <a:tc>
                  <a:txBody>
                    <a:bodyPr/>
                    <a:lstStyle/>
                    <a:p>
                      <a:pPr marR="18415">
                        <a:spcBef>
                          <a:spcPts val="400"/>
                        </a:spcBef>
                        <a:spcAft>
                          <a:spcPts val="400"/>
                        </a:spcAft>
                      </a:pPr>
                      <a:r>
                        <a:rPr lang="en-US" sz="1400">
                          <a:effectLst/>
                        </a:rPr>
                        <a:t>NOT NULL</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877" marR="61877" marT="0" marB="0"/>
                </a:tc>
                <a:tc>
                  <a:txBody>
                    <a:bodyPr/>
                    <a:lstStyle/>
                    <a:p>
                      <a:pPr marR="18415">
                        <a:spcBef>
                          <a:spcPts val="400"/>
                        </a:spcBef>
                        <a:spcAft>
                          <a:spcPts val="400"/>
                        </a:spcAft>
                      </a:pPr>
                      <a:r>
                        <a:rPr lang="en-US" sz="1400">
                          <a:effectLst/>
                        </a:rPr>
                        <a:t>Total number of reviews for that eyewear</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877" marR="61877" marT="0" marB="0" anchor="ctr"/>
                </a:tc>
                <a:extLst>
                  <a:ext uri="{0D108BD9-81ED-4DB2-BD59-A6C34878D82A}">
                    <a16:rowId xmlns:a16="http://schemas.microsoft.com/office/drawing/2014/main" val="2901946758"/>
                  </a:ext>
                </a:extLst>
              </a:tr>
              <a:tr h="330009">
                <a:tc>
                  <a:txBody>
                    <a:bodyPr/>
                    <a:lstStyle/>
                    <a:p>
                      <a:pPr marR="18415">
                        <a:spcBef>
                          <a:spcPts val="400"/>
                        </a:spcBef>
                        <a:spcAft>
                          <a:spcPts val="400"/>
                        </a:spcAft>
                      </a:pPr>
                      <a:r>
                        <a:rPr lang="en-US" sz="1400" dirty="0">
                          <a:effectLst/>
                        </a:rPr>
                        <a:t>Reviews</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877" marR="61877" marT="0" marB="0" anchor="ctr"/>
                </a:tc>
                <a:tc>
                  <a:txBody>
                    <a:bodyPr/>
                    <a:lstStyle/>
                    <a:p>
                      <a:pPr marR="18415">
                        <a:spcBef>
                          <a:spcPts val="400"/>
                        </a:spcBef>
                        <a:spcAft>
                          <a:spcPts val="400"/>
                        </a:spcAft>
                      </a:pPr>
                      <a:r>
                        <a:rPr lang="en-US" sz="1400">
                          <a:effectLst/>
                        </a:rPr>
                        <a:t>Array</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877" marR="61877" marT="0" marB="0" anchor="ctr"/>
                </a:tc>
                <a:tc>
                  <a:txBody>
                    <a:bodyPr/>
                    <a:lstStyle/>
                    <a:p>
                      <a:pPr marR="18415">
                        <a:spcBef>
                          <a:spcPts val="400"/>
                        </a:spcBef>
                        <a:spcAft>
                          <a:spcPts val="400"/>
                        </a:spcAft>
                      </a:pPr>
                      <a:r>
                        <a:rPr lang="en-US" sz="1400">
                          <a:effectLst/>
                        </a:rPr>
                        <a:t>NOT NULL</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877" marR="61877" marT="0" marB="0"/>
                </a:tc>
                <a:tc>
                  <a:txBody>
                    <a:bodyPr/>
                    <a:lstStyle/>
                    <a:p>
                      <a:pPr marR="18415">
                        <a:spcBef>
                          <a:spcPts val="400"/>
                        </a:spcBef>
                        <a:spcAft>
                          <a:spcPts val="400"/>
                        </a:spcAft>
                      </a:pPr>
                      <a:r>
                        <a:rPr lang="en-US" sz="1400" dirty="0">
                          <a:effectLst/>
                        </a:rPr>
                        <a:t>Collection of usernames, with their corresponding rating and comments </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877" marR="61877" marT="0" marB="0" anchor="ctr"/>
                </a:tc>
                <a:extLst>
                  <a:ext uri="{0D108BD9-81ED-4DB2-BD59-A6C34878D82A}">
                    <a16:rowId xmlns:a16="http://schemas.microsoft.com/office/drawing/2014/main" val="2020956047"/>
                  </a:ext>
                </a:extLst>
              </a:tr>
            </a:tbl>
          </a:graphicData>
        </a:graphic>
      </p:graphicFrame>
    </p:spTree>
    <p:extLst>
      <p:ext uri="{BB962C8B-B14F-4D97-AF65-F5344CB8AC3E}">
        <p14:creationId xmlns:p14="http://schemas.microsoft.com/office/powerpoint/2010/main" val="697251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911D1544-D5B4-F348-A8F3-60F1EE5CC5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4">
            <a:extLst>
              <a:ext uri="{FF2B5EF4-FFF2-40B4-BE49-F238E27FC236}">
                <a16:creationId xmlns:a16="http://schemas.microsoft.com/office/drawing/2014/main" id="{D413C107-E18F-6045-A9E3-A9C141485D12}"/>
              </a:ext>
            </a:extLst>
          </p:cNvPr>
          <p:cNvSpPr txBox="1">
            <a:spLocks noChangeArrowheads="1"/>
          </p:cNvSpPr>
          <p:nvPr/>
        </p:nvSpPr>
        <p:spPr bwMode="auto">
          <a:xfrm>
            <a:off x="2273300" y="6550025"/>
            <a:ext cx="4108753" cy="307777"/>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cs typeface="Times New Roman" panose="02020603050405020304" pitchFamily="18" charset="0"/>
              </a:rPr>
              <a:t>Department of Computer Science and Engineering </a:t>
            </a:r>
          </a:p>
        </p:txBody>
      </p:sp>
      <p:pic>
        <p:nvPicPr>
          <p:cNvPr id="6148" name="Picture 2">
            <a:extLst>
              <a:ext uri="{FF2B5EF4-FFF2-40B4-BE49-F238E27FC236}">
                <a16:creationId xmlns:a16="http://schemas.microsoft.com/office/drawing/2014/main" id="{8AFCC5EB-8C25-BE49-8950-ECE0A166BD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a:extLst>
              <a:ext uri="{FF2B5EF4-FFF2-40B4-BE49-F238E27FC236}">
                <a16:creationId xmlns:a16="http://schemas.microsoft.com/office/drawing/2014/main" id="{16C2C465-D4DF-9745-AAC3-F9D260878841}"/>
              </a:ext>
            </a:extLst>
          </p:cNvPr>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fld id="{A0B3B84B-2A89-CC46-806C-3EB46F59208D}" type="slidenum">
              <a:rPr lang="en-US" altLang="en-US" sz="1600" b="1">
                <a:solidFill>
                  <a:srgbClr val="FFFFFF"/>
                </a:solidFill>
                <a:cs typeface="Times New Roman" panose="02020603050405020304" pitchFamily="18" charset="0"/>
              </a:rPr>
              <a:pPr algn="ctr" eaLnBrk="1" hangingPunct="1">
                <a:spcBef>
                  <a:spcPct val="0"/>
                </a:spcBef>
                <a:buFontTx/>
                <a:buNone/>
              </a:pPr>
              <a:t>12</a:t>
            </a:fld>
            <a:endParaRPr lang="en-US" altLang="en-US" sz="1600" b="1">
              <a:solidFill>
                <a:srgbClr val="FFFFFF"/>
              </a:solidFill>
              <a:cs typeface="Times New Roman" panose="02020603050405020304" pitchFamily="18" charset="0"/>
            </a:endParaRPr>
          </a:p>
        </p:txBody>
      </p:sp>
      <p:sp>
        <p:nvSpPr>
          <p:cNvPr id="6150" name="Date Placeholder 7">
            <a:extLst>
              <a:ext uri="{FF2B5EF4-FFF2-40B4-BE49-F238E27FC236}">
                <a16:creationId xmlns:a16="http://schemas.microsoft.com/office/drawing/2014/main" id="{4F6AF77A-CC58-1C48-89E4-E235EC233277}"/>
              </a:ext>
            </a:extLst>
          </p:cNvPr>
          <p:cNvSpPr>
            <a:spLocks noGrp="1"/>
          </p:cNvSpPr>
          <p:nvPr>
            <p:ph type="dt" sz="quarter" idx="10"/>
          </p:nvPr>
        </p:nvSpPr>
        <p:spPr>
          <a:xfrm>
            <a:off x="0" y="6564313"/>
            <a:ext cx="1447800" cy="412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D586420-CF3F-F443-A871-24B45744D2D0}" type="datetime3">
              <a:rPr lang="en-US" altLang="en-US" sz="1400" b="1" smtClean="0">
                <a:solidFill>
                  <a:srgbClr val="FF0066"/>
                </a:solidFill>
                <a:cs typeface="Times New Roman" panose="02020603050405020304" pitchFamily="18" charset="0"/>
              </a:rPr>
              <a:pPr>
                <a:spcBef>
                  <a:spcPct val="0"/>
                </a:spcBef>
                <a:buFontTx/>
                <a:buNone/>
              </a:pPr>
              <a:t>9 May 2023</a:t>
            </a:fld>
            <a:endParaRPr lang="en-US" altLang="en-US" sz="1400" b="1">
              <a:solidFill>
                <a:srgbClr val="FF0066"/>
              </a:solidFill>
              <a:cs typeface="Times New Roman" panose="02020603050405020304" pitchFamily="18" charset="0"/>
            </a:endParaRPr>
          </a:p>
        </p:txBody>
      </p:sp>
      <p:sp>
        <p:nvSpPr>
          <p:cNvPr id="9" name="TextBox 8">
            <a:extLst>
              <a:ext uri="{FF2B5EF4-FFF2-40B4-BE49-F238E27FC236}">
                <a16:creationId xmlns:a16="http://schemas.microsoft.com/office/drawing/2014/main" id="{B7AB0F64-D3D7-284E-BDEA-B872BE4B4A37}"/>
              </a:ext>
            </a:extLst>
          </p:cNvPr>
          <p:cNvSpPr txBox="1"/>
          <p:nvPr/>
        </p:nvSpPr>
        <p:spPr>
          <a:xfrm>
            <a:off x="919162" y="47625"/>
            <a:ext cx="7305675" cy="477838"/>
          </a:xfrm>
          <a:prstGeom prst="rect">
            <a:avLst/>
          </a:prstGeom>
          <a:noFill/>
        </p:spPr>
        <p:txBody>
          <a:bodyPr>
            <a:spAutoFit/>
          </a:bodyPr>
          <a:lstStyle/>
          <a:p>
            <a:pPr eaLnBrk="1" hangingPunct="1">
              <a:defRPr/>
            </a:pPr>
            <a:r>
              <a:rPr lang="en-US" sz="2500" b="1" dirty="0">
                <a:solidFill>
                  <a:schemeClr val="accent1">
                    <a:lumMod val="60000"/>
                    <a:lumOff val="40000"/>
                  </a:schemeClr>
                </a:solidFill>
                <a:cs typeface="Times New Roman" panose="02020603050405020304" pitchFamily="18" charset="0"/>
              </a:rPr>
              <a:t>Mepco Schlenk Engineering College </a:t>
            </a:r>
            <a:r>
              <a:rPr lang="en-US" sz="1800" b="1" dirty="0">
                <a:solidFill>
                  <a:schemeClr val="accent1">
                    <a:lumMod val="60000"/>
                    <a:lumOff val="40000"/>
                  </a:schemeClr>
                </a:solidFill>
                <a:cs typeface="Times New Roman" panose="02020603050405020304" pitchFamily="18" charset="0"/>
              </a:rPr>
              <a:t>(Autonomous)</a:t>
            </a:r>
            <a:endParaRPr lang="en-US" sz="1800" b="1" i="1" dirty="0">
              <a:solidFill>
                <a:schemeClr val="accent1">
                  <a:lumMod val="60000"/>
                  <a:lumOff val="40000"/>
                </a:schemeClr>
              </a:solidFill>
              <a:cs typeface="Times New Roman" panose="02020603050405020304" pitchFamily="18" charset="0"/>
            </a:endParaRPr>
          </a:p>
        </p:txBody>
      </p:sp>
      <p:sp>
        <p:nvSpPr>
          <p:cNvPr id="12" name="Oval 11">
            <a:extLst>
              <a:ext uri="{FF2B5EF4-FFF2-40B4-BE49-F238E27FC236}">
                <a16:creationId xmlns:a16="http://schemas.microsoft.com/office/drawing/2014/main" id="{5AF2E6BE-AB5D-664A-8AE0-1469129A78B6}"/>
              </a:ext>
            </a:extLst>
          </p:cNvPr>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latin typeface="Times New Roman" panose="02020603050405020304" pitchFamily="18" charset="0"/>
              <a:cs typeface="Times New Roman" panose="02020603050405020304" pitchFamily="18" charset="0"/>
            </a:endParaRPr>
          </a:p>
        </p:txBody>
      </p:sp>
      <p:pic>
        <p:nvPicPr>
          <p:cNvPr id="6153" name="Picture 10" descr="A picture containing text, sign, watch&#10;&#10;Description automatically generated">
            <a:extLst>
              <a:ext uri="{FF2B5EF4-FFF2-40B4-BE49-F238E27FC236}">
                <a16:creationId xmlns:a16="http://schemas.microsoft.com/office/drawing/2014/main" id="{F7263272-36D8-4343-AF6A-0AFF00556C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a:extLst>
              <a:ext uri="{FF2B5EF4-FFF2-40B4-BE49-F238E27FC236}">
                <a16:creationId xmlns:a16="http://schemas.microsoft.com/office/drawing/2014/main" id="{773CA8C8-34C0-7F40-BDA0-398CD0B303F3}"/>
              </a:ext>
            </a:extLst>
          </p:cNvPr>
          <p:cNvSpPr txBox="1"/>
          <p:nvPr/>
        </p:nvSpPr>
        <p:spPr>
          <a:xfrm>
            <a:off x="2034222" y="1916832"/>
            <a:ext cx="4586908" cy="385362"/>
          </a:xfrm>
          <a:prstGeom prst="rect">
            <a:avLst/>
          </a:prstGeom>
          <a:noFill/>
        </p:spPr>
        <p:txBody>
          <a:bodyPr wrap="square">
            <a:spAutoFit/>
          </a:bodyPr>
          <a:lstStyle/>
          <a:p>
            <a:pPr marR="15240" indent="270510" algn="ctr">
              <a:lnSpc>
                <a:spcPct val="115000"/>
              </a:lnSpc>
              <a:spcAft>
                <a:spcPts val="1000"/>
              </a:spcAft>
            </a:pPr>
            <a:r>
              <a:rPr lang="en-US" sz="1800" b="1" dirty="0">
                <a:effectLst/>
                <a:latin typeface="Times New Roman" panose="02020603050405020304" pitchFamily="18" charset="0"/>
                <a:ea typeface="Times New Roman" panose="02020603050405020304" pitchFamily="18" charset="0"/>
              </a:rPr>
              <a:t>Table 5.3:  Review Description</a:t>
            </a:r>
            <a:endParaRPr lang="en-IN" sz="2000" dirty="0">
              <a:effectLst/>
              <a:latin typeface="Times New Roman" panose="02020603050405020304" pitchFamily="18" charset="0"/>
              <a:ea typeface="Times New Roman" panose="02020603050405020304" pitchFamily="18" charset="0"/>
            </a:endParaRPr>
          </a:p>
        </p:txBody>
      </p:sp>
      <p:graphicFrame>
        <p:nvGraphicFramePr>
          <p:cNvPr id="2" name="Table 1">
            <a:extLst>
              <a:ext uri="{FF2B5EF4-FFF2-40B4-BE49-F238E27FC236}">
                <a16:creationId xmlns:a16="http://schemas.microsoft.com/office/drawing/2014/main" id="{2D90EC41-9130-9F47-94BB-05BD8071CA13}"/>
              </a:ext>
            </a:extLst>
          </p:cNvPr>
          <p:cNvGraphicFramePr>
            <a:graphicFrameLocks noGrp="1"/>
          </p:cNvGraphicFramePr>
          <p:nvPr>
            <p:extLst>
              <p:ext uri="{D42A27DB-BD31-4B8C-83A1-F6EECF244321}">
                <p14:modId xmlns:p14="http://schemas.microsoft.com/office/powerpoint/2010/main" val="1542163027"/>
              </p:ext>
            </p:extLst>
          </p:nvPr>
        </p:nvGraphicFramePr>
        <p:xfrm>
          <a:off x="988922" y="2690495"/>
          <a:ext cx="7166153" cy="1477010"/>
        </p:xfrm>
        <a:graphic>
          <a:graphicData uri="http://schemas.openxmlformats.org/drawingml/2006/table">
            <a:tbl>
              <a:tblPr firstRow="1" firstCol="1" bandRow="1">
                <a:tableStyleId>{5940675A-B579-460E-94D1-54222C63F5DA}</a:tableStyleId>
              </a:tblPr>
              <a:tblGrid>
                <a:gridCol w="1248344">
                  <a:extLst>
                    <a:ext uri="{9D8B030D-6E8A-4147-A177-3AD203B41FA5}">
                      <a16:colId xmlns:a16="http://schemas.microsoft.com/office/drawing/2014/main" val="3581460866"/>
                    </a:ext>
                  </a:extLst>
                </a:gridCol>
                <a:gridCol w="1082089">
                  <a:extLst>
                    <a:ext uri="{9D8B030D-6E8A-4147-A177-3AD203B41FA5}">
                      <a16:colId xmlns:a16="http://schemas.microsoft.com/office/drawing/2014/main" val="2919931581"/>
                    </a:ext>
                  </a:extLst>
                </a:gridCol>
                <a:gridCol w="1860333">
                  <a:extLst>
                    <a:ext uri="{9D8B030D-6E8A-4147-A177-3AD203B41FA5}">
                      <a16:colId xmlns:a16="http://schemas.microsoft.com/office/drawing/2014/main" val="1926296966"/>
                    </a:ext>
                  </a:extLst>
                </a:gridCol>
                <a:gridCol w="2975387">
                  <a:extLst>
                    <a:ext uri="{9D8B030D-6E8A-4147-A177-3AD203B41FA5}">
                      <a16:colId xmlns:a16="http://schemas.microsoft.com/office/drawing/2014/main" val="785438389"/>
                    </a:ext>
                  </a:extLst>
                </a:gridCol>
              </a:tblGrid>
              <a:tr h="393065">
                <a:tc>
                  <a:txBody>
                    <a:bodyPr/>
                    <a:lstStyle/>
                    <a:p>
                      <a:pPr marR="18415" algn="ctr"/>
                      <a:r>
                        <a:rPr lang="en-US" sz="1600" dirty="0">
                          <a:effectLst/>
                        </a:rPr>
                        <a:t>Attribute Name</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R="18415" algn="ctr"/>
                      <a:r>
                        <a:rPr lang="en-US" sz="1600">
                          <a:effectLst/>
                        </a:rPr>
                        <a:t>Type</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R="18415" algn="ctr"/>
                      <a:r>
                        <a:rPr lang="en-US" sz="1600">
                          <a:effectLst/>
                        </a:rPr>
                        <a:t>Constraint(s)</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R="18415" algn="ctr"/>
                      <a:r>
                        <a:rPr lang="en-US" sz="1600">
                          <a:effectLst/>
                        </a:rPr>
                        <a:t>Description</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509557013"/>
                  </a:ext>
                </a:extLst>
              </a:tr>
              <a:tr h="327025">
                <a:tc>
                  <a:txBody>
                    <a:bodyPr/>
                    <a:lstStyle/>
                    <a:p>
                      <a:pPr marR="18415">
                        <a:spcBef>
                          <a:spcPts val="400"/>
                        </a:spcBef>
                        <a:spcAft>
                          <a:spcPts val="400"/>
                        </a:spcAft>
                      </a:pPr>
                      <a:r>
                        <a:rPr lang="en-US" sz="1600">
                          <a:effectLst/>
                        </a:rPr>
                        <a:t>Name</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R="18415">
                        <a:spcBef>
                          <a:spcPts val="400"/>
                        </a:spcBef>
                        <a:spcAft>
                          <a:spcPts val="400"/>
                        </a:spcAft>
                      </a:pPr>
                      <a:r>
                        <a:rPr lang="en-US" sz="1600">
                          <a:effectLst/>
                        </a:rPr>
                        <a:t>String</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R="18415">
                        <a:spcBef>
                          <a:spcPts val="400"/>
                        </a:spcBef>
                        <a:spcAft>
                          <a:spcPts val="400"/>
                        </a:spcAft>
                      </a:pPr>
                      <a:r>
                        <a:rPr lang="en-US" sz="1600">
                          <a:effectLst/>
                        </a:rPr>
                        <a:t>NOT NULL</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18415">
                        <a:spcBef>
                          <a:spcPts val="400"/>
                        </a:spcBef>
                        <a:spcAft>
                          <a:spcPts val="400"/>
                        </a:spcAft>
                      </a:pPr>
                      <a:r>
                        <a:rPr lang="en-US" sz="1600">
                          <a:effectLst/>
                        </a:rPr>
                        <a:t>Name of the user</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944373894"/>
                  </a:ext>
                </a:extLst>
              </a:tr>
              <a:tr h="327025">
                <a:tc>
                  <a:txBody>
                    <a:bodyPr/>
                    <a:lstStyle/>
                    <a:p>
                      <a:pPr marR="18415">
                        <a:spcBef>
                          <a:spcPts val="400"/>
                        </a:spcBef>
                        <a:spcAft>
                          <a:spcPts val="400"/>
                        </a:spcAft>
                      </a:pPr>
                      <a:r>
                        <a:rPr lang="en-US" sz="1600">
                          <a:effectLst/>
                        </a:rPr>
                        <a:t>Rating</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R="18415">
                        <a:spcBef>
                          <a:spcPts val="400"/>
                        </a:spcBef>
                        <a:spcAft>
                          <a:spcPts val="400"/>
                        </a:spcAft>
                      </a:pPr>
                      <a:r>
                        <a:rPr lang="en-US" sz="1600">
                          <a:effectLst/>
                        </a:rPr>
                        <a:t>Number</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R="18415">
                        <a:spcBef>
                          <a:spcPts val="400"/>
                        </a:spcBef>
                        <a:spcAft>
                          <a:spcPts val="400"/>
                        </a:spcAft>
                      </a:pPr>
                      <a:r>
                        <a:rPr lang="en-US" sz="1600">
                          <a:effectLst/>
                        </a:rPr>
                        <a:t>NOT NULL</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18415">
                        <a:spcBef>
                          <a:spcPts val="400"/>
                        </a:spcBef>
                        <a:spcAft>
                          <a:spcPts val="400"/>
                        </a:spcAft>
                      </a:pPr>
                      <a:r>
                        <a:rPr lang="en-US" sz="1600">
                          <a:effectLst/>
                        </a:rPr>
                        <a:t>Star rating out of 5</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269462305"/>
                  </a:ext>
                </a:extLst>
              </a:tr>
              <a:tr h="335280">
                <a:tc>
                  <a:txBody>
                    <a:bodyPr/>
                    <a:lstStyle/>
                    <a:p>
                      <a:pPr marR="18415">
                        <a:spcBef>
                          <a:spcPts val="400"/>
                        </a:spcBef>
                        <a:spcAft>
                          <a:spcPts val="400"/>
                        </a:spcAft>
                      </a:pPr>
                      <a:r>
                        <a:rPr lang="en-US" sz="1600">
                          <a:effectLst/>
                        </a:rPr>
                        <a:t>Comment</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R="18415">
                        <a:spcBef>
                          <a:spcPts val="400"/>
                        </a:spcBef>
                        <a:spcAft>
                          <a:spcPts val="400"/>
                        </a:spcAft>
                      </a:pPr>
                      <a:r>
                        <a:rPr lang="en-US" sz="1600">
                          <a:effectLst/>
                        </a:rPr>
                        <a:t>String</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R="18415">
                        <a:spcBef>
                          <a:spcPts val="400"/>
                        </a:spcBef>
                        <a:spcAft>
                          <a:spcPts val="400"/>
                        </a:spcAft>
                      </a:pPr>
                      <a:r>
                        <a:rPr lang="en-US" sz="1600">
                          <a:effectLst/>
                        </a:rPr>
                        <a:t>NOT NULL</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18415">
                        <a:spcBef>
                          <a:spcPts val="400"/>
                        </a:spcBef>
                        <a:spcAft>
                          <a:spcPts val="400"/>
                        </a:spcAft>
                      </a:pPr>
                      <a:r>
                        <a:rPr lang="en-US" sz="1600" dirty="0">
                          <a:effectLst/>
                        </a:rPr>
                        <a:t>Comment provided by the user</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746250805"/>
                  </a:ext>
                </a:extLst>
              </a:tr>
            </a:tbl>
          </a:graphicData>
        </a:graphic>
      </p:graphicFrame>
    </p:spTree>
    <p:extLst>
      <p:ext uri="{BB962C8B-B14F-4D97-AF65-F5344CB8AC3E}">
        <p14:creationId xmlns:p14="http://schemas.microsoft.com/office/powerpoint/2010/main" val="913787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911D1544-D5B4-F348-A8F3-60F1EE5CC5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4">
            <a:extLst>
              <a:ext uri="{FF2B5EF4-FFF2-40B4-BE49-F238E27FC236}">
                <a16:creationId xmlns:a16="http://schemas.microsoft.com/office/drawing/2014/main" id="{D413C107-E18F-6045-A9E3-A9C141485D12}"/>
              </a:ext>
            </a:extLst>
          </p:cNvPr>
          <p:cNvSpPr txBox="1">
            <a:spLocks noChangeArrowheads="1"/>
          </p:cNvSpPr>
          <p:nvPr/>
        </p:nvSpPr>
        <p:spPr bwMode="auto">
          <a:xfrm>
            <a:off x="2273300" y="6550025"/>
            <a:ext cx="4108753" cy="307777"/>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cs typeface="Times New Roman" panose="02020603050405020304" pitchFamily="18" charset="0"/>
              </a:rPr>
              <a:t>Department of Computer Science and Engineering </a:t>
            </a:r>
          </a:p>
        </p:txBody>
      </p:sp>
      <p:pic>
        <p:nvPicPr>
          <p:cNvPr id="6148" name="Picture 2">
            <a:extLst>
              <a:ext uri="{FF2B5EF4-FFF2-40B4-BE49-F238E27FC236}">
                <a16:creationId xmlns:a16="http://schemas.microsoft.com/office/drawing/2014/main" id="{8AFCC5EB-8C25-BE49-8950-ECE0A166BD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a:extLst>
              <a:ext uri="{FF2B5EF4-FFF2-40B4-BE49-F238E27FC236}">
                <a16:creationId xmlns:a16="http://schemas.microsoft.com/office/drawing/2014/main" id="{16C2C465-D4DF-9745-AAC3-F9D260878841}"/>
              </a:ext>
            </a:extLst>
          </p:cNvPr>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fld id="{A0B3B84B-2A89-CC46-806C-3EB46F59208D}" type="slidenum">
              <a:rPr lang="en-US" altLang="en-US" sz="1600" b="1">
                <a:solidFill>
                  <a:srgbClr val="FFFFFF"/>
                </a:solidFill>
                <a:cs typeface="Times New Roman" panose="02020603050405020304" pitchFamily="18" charset="0"/>
              </a:rPr>
              <a:pPr algn="ctr" eaLnBrk="1" hangingPunct="1">
                <a:spcBef>
                  <a:spcPct val="0"/>
                </a:spcBef>
                <a:buFontTx/>
                <a:buNone/>
              </a:pPr>
              <a:t>13</a:t>
            </a:fld>
            <a:endParaRPr lang="en-US" altLang="en-US" sz="1600" b="1">
              <a:solidFill>
                <a:srgbClr val="FFFFFF"/>
              </a:solidFill>
              <a:cs typeface="Times New Roman" panose="02020603050405020304" pitchFamily="18" charset="0"/>
            </a:endParaRPr>
          </a:p>
        </p:txBody>
      </p:sp>
      <p:sp>
        <p:nvSpPr>
          <p:cNvPr id="6150" name="Date Placeholder 7">
            <a:extLst>
              <a:ext uri="{FF2B5EF4-FFF2-40B4-BE49-F238E27FC236}">
                <a16:creationId xmlns:a16="http://schemas.microsoft.com/office/drawing/2014/main" id="{4F6AF77A-CC58-1C48-89E4-E235EC233277}"/>
              </a:ext>
            </a:extLst>
          </p:cNvPr>
          <p:cNvSpPr>
            <a:spLocks noGrp="1"/>
          </p:cNvSpPr>
          <p:nvPr>
            <p:ph type="dt" sz="quarter" idx="10"/>
          </p:nvPr>
        </p:nvSpPr>
        <p:spPr>
          <a:xfrm>
            <a:off x="0" y="6564313"/>
            <a:ext cx="1447800" cy="412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D586420-CF3F-F443-A871-24B45744D2D0}" type="datetime3">
              <a:rPr lang="en-US" altLang="en-US" sz="1400" b="1" smtClean="0">
                <a:solidFill>
                  <a:srgbClr val="FF0066"/>
                </a:solidFill>
                <a:cs typeface="Times New Roman" panose="02020603050405020304" pitchFamily="18" charset="0"/>
              </a:rPr>
              <a:pPr>
                <a:spcBef>
                  <a:spcPct val="0"/>
                </a:spcBef>
                <a:buFontTx/>
                <a:buNone/>
              </a:pPr>
              <a:t>9 May 2023</a:t>
            </a:fld>
            <a:endParaRPr lang="en-US" altLang="en-US" sz="1400" b="1">
              <a:solidFill>
                <a:srgbClr val="FF0066"/>
              </a:solidFill>
              <a:cs typeface="Times New Roman" panose="02020603050405020304" pitchFamily="18" charset="0"/>
            </a:endParaRPr>
          </a:p>
        </p:txBody>
      </p:sp>
      <p:sp>
        <p:nvSpPr>
          <p:cNvPr id="9" name="TextBox 8">
            <a:extLst>
              <a:ext uri="{FF2B5EF4-FFF2-40B4-BE49-F238E27FC236}">
                <a16:creationId xmlns:a16="http://schemas.microsoft.com/office/drawing/2014/main" id="{B7AB0F64-D3D7-284E-BDEA-B872BE4B4A37}"/>
              </a:ext>
            </a:extLst>
          </p:cNvPr>
          <p:cNvSpPr txBox="1"/>
          <p:nvPr/>
        </p:nvSpPr>
        <p:spPr>
          <a:xfrm>
            <a:off x="919162" y="47625"/>
            <a:ext cx="7305675" cy="477838"/>
          </a:xfrm>
          <a:prstGeom prst="rect">
            <a:avLst/>
          </a:prstGeom>
          <a:noFill/>
        </p:spPr>
        <p:txBody>
          <a:bodyPr>
            <a:spAutoFit/>
          </a:bodyPr>
          <a:lstStyle/>
          <a:p>
            <a:pPr eaLnBrk="1" hangingPunct="1">
              <a:defRPr/>
            </a:pPr>
            <a:r>
              <a:rPr lang="en-US" sz="2500" b="1" dirty="0">
                <a:solidFill>
                  <a:schemeClr val="accent1">
                    <a:lumMod val="60000"/>
                    <a:lumOff val="40000"/>
                  </a:schemeClr>
                </a:solidFill>
                <a:cs typeface="Times New Roman" panose="02020603050405020304" pitchFamily="18" charset="0"/>
              </a:rPr>
              <a:t>Mepco Schlenk Engineering College </a:t>
            </a:r>
            <a:r>
              <a:rPr lang="en-US" sz="1800" b="1" dirty="0">
                <a:solidFill>
                  <a:schemeClr val="accent1">
                    <a:lumMod val="60000"/>
                    <a:lumOff val="40000"/>
                  </a:schemeClr>
                </a:solidFill>
                <a:cs typeface="Times New Roman" panose="02020603050405020304" pitchFamily="18" charset="0"/>
              </a:rPr>
              <a:t>(Autonomous)</a:t>
            </a:r>
            <a:endParaRPr lang="en-US" sz="1800" b="1" i="1" dirty="0">
              <a:solidFill>
                <a:schemeClr val="accent1">
                  <a:lumMod val="60000"/>
                  <a:lumOff val="40000"/>
                </a:schemeClr>
              </a:solidFill>
              <a:cs typeface="Times New Roman" panose="02020603050405020304" pitchFamily="18" charset="0"/>
            </a:endParaRPr>
          </a:p>
        </p:txBody>
      </p:sp>
      <p:sp>
        <p:nvSpPr>
          <p:cNvPr id="12" name="Oval 11">
            <a:extLst>
              <a:ext uri="{FF2B5EF4-FFF2-40B4-BE49-F238E27FC236}">
                <a16:creationId xmlns:a16="http://schemas.microsoft.com/office/drawing/2014/main" id="{5AF2E6BE-AB5D-664A-8AE0-1469129A78B6}"/>
              </a:ext>
            </a:extLst>
          </p:cNvPr>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latin typeface="Times New Roman" panose="02020603050405020304" pitchFamily="18" charset="0"/>
              <a:cs typeface="Times New Roman" panose="02020603050405020304" pitchFamily="18" charset="0"/>
            </a:endParaRPr>
          </a:p>
        </p:txBody>
      </p:sp>
      <p:pic>
        <p:nvPicPr>
          <p:cNvPr id="6153" name="Picture 10" descr="A picture containing text, sign, watch&#10;&#10;Description automatically generated">
            <a:extLst>
              <a:ext uri="{FF2B5EF4-FFF2-40B4-BE49-F238E27FC236}">
                <a16:creationId xmlns:a16="http://schemas.microsoft.com/office/drawing/2014/main" id="{F7263272-36D8-4343-AF6A-0AFF00556C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a:extLst>
              <a:ext uri="{FF2B5EF4-FFF2-40B4-BE49-F238E27FC236}">
                <a16:creationId xmlns:a16="http://schemas.microsoft.com/office/drawing/2014/main" id="{773CA8C8-34C0-7F40-BDA0-398CD0B303F3}"/>
              </a:ext>
            </a:extLst>
          </p:cNvPr>
          <p:cNvSpPr txBox="1"/>
          <p:nvPr/>
        </p:nvSpPr>
        <p:spPr>
          <a:xfrm>
            <a:off x="2034222" y="762000"/>
            <a:ext cx="4586908" cy="385362"/>
          </a:xfrm>
          <a:prstGeom prst="rect">
            <a:avLst/>
          </a:prstGeom>
          <a:noFill/>
        </p:spPr>
        <p:txBody>
          <a:bodyPr wrap="square">
            <a:spAutoFit/>
          </a:bodyPr>
          <a:lstStyle/>
          <a:p>
            <a:pPr marR="15240" indent="270510" algn="ctr">
              <a:lnSpc>
                <a:spcPct val="115000"/>
              </a:lnSpc>
              <a:spcAft>
                <a:spcPts val="1000"/>
              </a:spcAft>
            </a:pPr>
            <a:r>
              <a:rPr lang="en-US" sz="1800" b="1" dirty="0">
                <a:effectLst/>
                <a:latin typeface="Times New Roman" panose="02020603050405020304" pitchFamily="18" charset="0"/>
                <a:ea typeface="Times New Roman" panose="02020603050405020304" pitchFamily="18" charset="0"/>
              </a:rPr>
              <a:t>Table 5.4:  Order Description</a:t>
            </a:r>
            <a:endParaRPr lang="en-IN" sz="2000" dirty="0">
              <a:effectLst/>
              <a:latin typeface="Times New Roman" panose="02020603050405020304" pitchFamily="18" charset="0"/>
              <a:ea typeface="Times New Roman" panose="02020603050405020304" pitchFamily="18" charset="0"/>
            </a:endParaRPr>
          </a:p>
        </p:txBody>
      </p:sp>
      <p:graphicFrame>
        <p:nvGraphicFramePr>
          <p:cNvPr id="2" name="Table 1">
            <a:extLst>
              <a:ext uri="{FF2B5EF4-FFF2-40B4-BE49-F238E27FC236}">
                <a16:creationId xmlns:a16="http://schemas.microsoft.com/office/drawing/2014/main" id="{BB45D65B-03E8-3D44-8FA8-F6CA163B73F6}"/>
              </a:ext>
            </a:extLst>
          </p:cNvPr>
          <p:cNvGraphicFramePr>
            <a:graphicFrameLocks noGrp="1"/>
          </p:cNvGraphicFramePr>
          <p:nvPr>
            <p:extLst>
              <p:ext uri="{D42A27DB-BD31-4B8C-83A1-F6EECF244321}">
                <p14:modId xmlns:p14="http://schemas.microsoft.com/office/powerpoint/2010/main" val="1702681551"/>
              </p:ext>
            </p:extLst>
          </p:nvPr>
        </p:nvGraphicFramePr>
        <p:xfrm>
          <a:off x="179513" y="1278235"/>
          <a:ext cx="8784976" cy="4949902"/>
        </p:xfrm>
        <a:graphic>
          <a:graphicData uri="http://schemas.openxmlformats.org/drawingml/2006/table">
            <a:tbl>
              <a:tblPr firstRow="1" firstCol="1" bandRow="1">
                <a:tableStyleId>{5940675A-B579-460E-94D1-54222C63F5DA}</a:tableStyleId>
              </a:tblPr>
              <a:tblGrid>
                <a:gridCol w="1554941">
                  <a:extLst>
                    <a:ext uri="{9D8B030D-6E8A-4147-A177-3AD203B41FA5}">
                      <a16:colId xmlns:a16="http://schemas.microsoft.com/office/drawing/2014/main" val="4258510738"/>
                    </a:ext>
                  </a:extLst>
                </a:gridCol>
                <a:gridCol w="1109354">
                  <a:extLst>
                    <a:ext uri="{9D8B030D-6E8A-4147-A177-3AD203B41FA5}">
                      <a16:colId xmlns:a16="http://schemas.microsoft.com/office/drawing/2014/main" val="2146690673"/>
                    </a:ext>
                  </a:extLst>
                </a:gridCol>
                <a:gridCol w="1368152">
                  <a:extLst>
                    <a:ext uri="{9D8B030D-6E8A-4147-A177-3AD203B41FA5}">
                      <a16:colId xmlns:a16="http://schemas.microsoft.com/office/drawing/2014/main" val="3007531129"/>
                    </a:ext>
                  </a:extLst>
                </a:gridCol>
                <a:gridCol w="4752529">
                  <a:extLst>
                    <a:ext uri="{9D8B030D-6E8A-4147-A177-3AD203B41FA5}">
                      <a16:colId xmlns:a16="http://schemas.microsoft.com/office/drawing/2014/main" val="1386520908"/>
                    </a:ext>
                  </a:extLst>
                </a:gridCol>
              </a:tblGrid>
              <a:tr h="307876">
                <a:tc>
                  <a:txBody>
                    <a:bodyPr/>
                    <a:lstStyle/>
                    <a:p>
                      <a:pPr marR="18415" algn="ctr"/>
                      <a:r>
                        <a:rPr lang="en-US" sz="1600" dirty="0">
                          <a:effectLst/>
                        </a:rPr>
                        <a:t>Attribute Name</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717" marR="53717" marT="0" marB="0" anchor="ctr"/>
                </a:tc>
                <a:tc>
                  <a:txBody>
                    <a:bodyPr/>
                    <a:lstStyle/>
                    <a:p>
                      <a:pPr marR="18415" algn="ctr"/>
                      <a:r>
                        <a:rPr lang="en-US" sz="1600">
                          <a:effectLst/>
                        </a:rPr>
                        <a:t>Type</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717" marR="53717" marT="0" marB="0" anchor="ctr"/>
                </a:tc>
                <a:tc>
                  <a:txBody>
                    <a:bodyPr/>
                    <a:lstStyle/>
                    <a:p>
                      <a:pPr marR="18415" algn="ctr"/>
                      <a:r>
                        <a:rPr lang="en-US" sz="1600">
                          <a:effectLst/>
                        </a:rPr>
                        <a:t>Constraint(s)</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717" marR="53717" marT="0" marB="0" anchor="ctr"/>
                </a:tc>
                <a:tc>
                  <a:txBody>
                    <a:bodyPr/>
                    <a:lstStyle/>
                    <a:p>
                      <a:pPr marR="18415" algn="ctr"/>
                      <a:r>
                        <a:rPr lang="en-US" sz="1600" dirty="0">
                          <a:effectLst/>
                        </a:rPr>
                        <a:t>Description</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717" marR="53717" marT="0" marB="0" anchor="ctr"/>
                </a:tc>
                <a:extLst>
                  <a:ext uri="{0D108BD9-81ED-4DB2-BD59-A6C34878D82A}">
                    <a16:rowId xmlns:a16="http://schemas.microsoft.com/office/drawing/2014/main" val="870667880"/>
                  </a:ext>
                </a:extLst>
              </a:tr>
              <a:tr h="286489">
                <a:tc>
                  <a:txBody>
                    <a:bodyPr/>
                    <a:lstStyle/>
                    <a:p>
                      <a:pPr marR="18415">
                        <a:spcBef>
                          <a:spcPts val="400"/>
                        </a:spcBef>
                        <a:spcAft>
                          <a:spcPts val="400"/>
                        </a:spcAft>
                      </a:pPr>
                      <a:r>
                        <a:rPr lang="en-US" sz="1600">
                          <a:effectLst/>
                        </a:rPr>
                        <a:t>Order ID</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717" marR="53717" marT="0" marB="0" anchor="ctr"/>
                </a:tc>
                <a:tc>
                  <a:txBody>
                    <a:bodyPr/>
                    <a:lstStyle/>
                    <a:p>
                      <a:pPr marR="18415">
                        <a:spcBef>
                          <a:spcPts val="400"/>
                        </a:spcBef>
                        <a:spcAft>
                          <a:spcPts val="400"/>
                        </a:spcAft>
                      </a:pPr>
                      <a:r>
                        <a:rPr lang="en-US" sz="1600">
                          <a:effectLst/>
                        </a:rPr>
                        <a:t>String</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717" marR="53717" marT="0" marB="0" anchor="ctr"/>
                </a:tc>
                <a:tc>
                  <a:txBody>
                    <a:bodyPr/>
                    <a:lstStyle/>
                    <a:p>
                      <a:pPr marR="18415">
                        <a:spcBef>
                          <a:spcPts val="400"/>
                        </a:spcBef>
                        <a:spcAft>
                          <a:spcPts val="400"/>
                        </a:spcAft>
                      </a:pPr>
                      <a:r>
                        <a:rPr lang="en-US" sz="1600" dirty="0">
                          <a:effectLst/>
                        </a:rPr>
                        <a:t>UNIQUE</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717" marR="53717" marT="0" marB="0" anchor="ctr"/>
                </a:tc>
                <a:tc>
                  <a:txBody>
                    <a:bodyPr/>
                    <a:lstStyle/>
                    <a:p>
                      <a:pPr marR="18415">
                        <a:spcBef>
                          <a:spcPts val="400"/>
                        </a:spcBef>
                        <a:spcAft>
                          <a:spcPts val="400"/>
                        </a:spcAft>
                      </a:pPr>
                      <a:r>
                        <a:rPr lang="en-US" sz="1600">
                          <a:effectLst/>
                        </a:rPr>
                        <a:t>Autogenerated for each order, when it is added to the database</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717" marR="53717" marT="0" marB="0" anchor="ctr"/>
                </a:tc>
                <a:extLst>
                  <a:ext uri="{0D108BD9-81ED-4DB2-BD59-A6C34878D82A}">
                    <a16:rowId xmlns:a16="http://schemas.microsoft.com/office/drawing/2014/main" val="2954073946"/>
                  </a:ext>
                </a:extLst>
              </a:tr>
              <a:tr h="256149">
                <a:tc>
                  <a:txBody>
                    <a:bodyPr/>
                    <a:lstStyle/>
                    <a:p>
                      <a:pPr marR="18415">
                        <a:spcBef>
                          <a:spcPts val="400"/>
                        </a:spcBef>
                        <a:spcAft>
                          <a:spcPts val="400"/>
                        </a:spcAft>
                      </a:pPr>
                      <a:r>
                        <a:rPr lang="en-US" sz="1600">
                          <a:effectLst/>
                        </a:rPr>
                        <a:t>Products</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717" marR="53717" marT="0" marB="0" anchor="ctr"/>
                </a:tc>
                <a:tc>
                  <a:txBody>
                    <a:bodyPr/>
                    <a:lstStyle/>
                    <a:p>
                      <a:pPr marR="18415">
                        <a:spcBef>
                          <a:spcPts val="400"/>
                        </a:spcBef>
                        <a:spcAft>
                          <a:spcPts val="400"/>
                        </a:spcAft>
                      </a:pPr>
                      <a:r>
                        <a:rPr lang="en-US" sz="1600">
                          <a:effectLst/>
                        </a:rPr>
                        <a:t>Array</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717" marR="53717" marT="0" marB="0" anchor="ctr"/>
                </a:tc>
                <a:tc>
                  <a:txBody>
                    <a:bodyPr/>
                    <a:lstStyle/>
                    <a:p>
                      <a:pPr marR="18415">
                        <a:spcBef>
                          <a:spcPts val="400"/>
                        </a:spcBef>
                        <a:spcAft>
                          <a:spcPts val="400"/>
                        </a:spcAft>
                      </a:pPr>
                      <a:r>
                        <a:rPr lang="en-US" sz="1600">
                          <a:effectLst/>
                        </a:rPr>
                        <a:t>NOT NULL</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717" marR="53717" marT="0" marB="0"/>
                </a:tc>
                <a:tc>
                  <a:txBody>
                    <a:bodyPr/>
                    <a:lstStyle/>
                    <a:p>
                      <a:pPr marR="18415">
                        <a:spcBef>
                          <a:spcPts val="400"/>
                        </a:spcBef>
                        <a:spcAft>
                          <a:spcPts val="400"/>
                        </a:spcAft>
                      </a:pPr>
                      <a:r>
                        <a:rPr lang="en-US" sz="1600">
                          <a:effectLst/>
                        </a:rPr>
                        <a:t>Name of the user</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717" marR="53717" marT="0" marB="0" anchor="ctr"/>
                </a:tc>
                <a:extLst>
                  <a:ext uri="{0D108BD9-81ED-4DB2-BD59-A6C34878D82A}">
                    <a16:rowId xmlns:a16="http://schemas.microsoft.com/office/drawing/2014/main" val="314105204"/>
                  </a:ext>
                </a:extLst>
              </a:tr>
              <a:tr h="256149">
                <a:tc>
                  <a:txBody>
                    <a:bodyPr/>
                    <a:lstStyle/>
                    <a:p>
                      <a:pPr marR="18415">
                        <a:spcBef>
                          <a:spcPts val="400"/>
                        </a:spcBef>
                        <a:spcAft>
                          <a:spcPts val="400"/>
                        </a:spcAft>
                      </a:pPr>
                      <a:r>
                        <a:rPr lang="en-US" sz="1600">
                          <a:effectLst/>
                        </a:rPr>
                        <a:t>Shipping Address</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717" marR="53717" marT="0" marB="0" anchor="ctr"/>
                </a:tc>
                <a:tc>
                  <a:txBody>
                    <a:bodyPr/>
                    <a:lstStyle/>
                    <a:p>
                      <a:pPr marR="18415">
                        <a:spcBef>
                          <a:spcPts val="400"/>
                        </a:spcBef>
                        <a:spcAft>
                          <a:spcPts val="400"/>
                        </a:spcAft>
                      </a:pPr>
                      <a:r>
                        <a:rPr lang="en-US" sz="1600">
                          <a:effectLst/>
                        </a:rPr>
                        <a:t>Object</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717" marR="53717" marT="0" marB="0" anchor="ctr"/>
                </a:tc>
                <a:tc>
                  <a:txBody>
                    <a:bodyPr/>
                    <a:lstStyle/>
                    <a:p>
                      <a:pPr marR="18415">
                        <a:spcBef>
                          <a:spcPts val="400"/>
                        </a:spcBef>
                        <a:spcAft>
                          <a:spcPts val="400"/>
                        </a:spcAft>
                      </a:pPr>
                      <a:r>
                        <a:rPr lang="en-US" sz="1600">
                          <a:effectLst/>
                        </a:rPr>
                        <a:t>NOT NULL</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717" marR="53717" marT="0" marB="0"/>
                </a:tc>
                <a:tc>
                  <a:txBody>
                    <a:bodyPr/>
                    <a:lstStyle/>
                    <a:p>
                      <a:pPr marR="18415">
                        <a:spcBef>
                          <a:spcPts val="400"/>
                        </a:spcBef>
                        <a:spcAft>
                          <a:spcPts val="400"/>
                        </a:spcAft>
                      </a:pPr>
                      <a:r>
                        <a:rPr lang="en-US" sz="1600">
                          <a:effectLst/>
                        </a:rPr>
                        <a:t>Delivery address for the order</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717" marR="53717" marT="0" marB="0" anchor="ctr"/>
                </a:tc>
                <a:extLst>
                  <a:ext uri="{0D108BD9-81ED-4DB2-BD59-A6C34878D82A}">
                    <a16:rowId xmlns:a16="http://schemas.microsoft.com/office/drawing/2014/main" val="70651882"/>
                  </a:ext>
                </a:extLst>
              </a:tr>
              <a:tr h="262615">
                <a:tc>
                  <a:txBody>
                    <a:bodyPr/>
                    <a:lstStyle/>
                    <a:p>
                      <a:pPr marR="18415">
                        <a:spcBef>
                          <a:spcPts val="400"/>
                        </a:spcBef>
                        <a:spcAft>
                          <a:spcPts val="400"/>
                        </a:spcAft>
                      </a:pPr>
                      <a:r>
                        <a:rPr lang="en-US" sz="1600">
                          <a:effectLst/>
                        </a:rPr>
                        <a:t>User ID</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717" marR="53717" marT="0" marB="0" anchor="ctr"/>
                </a:tc>
                <a:tc>
                  <a:txBody>
                    <a:bodyPr/>
                    <a:lstStyle/>
                    <a:p>
                      <a:pPr marR="18415">
                        <a:spcBef>
                          <a:spcPts val="400"/>
                        </a:spcBef>
                        <a:spcAft>
                          <a:spcPts val="400"/>
                        </a:spcAft>
                      </a:pPr>
                      <a:r>
                        <a:rPr lang="en-US" sz="1600">
                          <a:effectLst/>
                        </a:rPr>
                        <a:t>String</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717" marR="53717" marT="0" marB="0" anchor="ctr"/>
                </a:tc>
                <a:tc>
                  <a:txBody>
                    <a:bodyPr/>
                    <a:lstStyle/>
                    <a:p>
                      <a:pPr marR="18415">
                        <a:spcBef>
                          <a:spcPts val="400"/>
                        </a:spcBef>
                        <a:spcAft>
                          <a:spcPts val="400"/>
                        </a:spcAft>
                      </a:pPr>
                      <a:r>
                        <a:rPr lang="en-US" sz="1600">
                          <a:effectLst/>
                        </a:rPr>
                        <a:t>NOT NULL</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717" marR="53717" marT="0" marB="0"/>
                </a:tc>
                <a:tc>
                  <a:txBody>
                    <a:bodyPr/>
                    <a:lstStyle/>
                    <a:p>
                      <a:pPr marR="18415">
                        <a:spcBef>
                          <a:spcPts val="400"/>
                        </a:spcBef>
                        <a:spcAft>
                          <a:spcPts val="400"/>
                        </a:spcAft>
                      </a:pPr>
                      <a:r>
                        <a:rPr lang="en-US" sz="1600">
                          <a:effectLst/>
                        </a:rPr>
                        <a:t>Comment provided by the user</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717" marR="53717" marT="0" marB="0" anchor="ctr"/>
                </a:tc>
                <a:extLst>
                  <a:ext uri="{0D108BD9-81ED-4DB2-BD59-A6C34878D82A}">
                    <a16:rowId xmlns:a16="http://schemas.microsoft.com/office/drawing/2014/main" val="2213783125"/>
                  </a:ext>
                </a:extLst>
              </a:tr>
              <a:tr h="286489">
                <a:tc>
                  <a:txBody>
                    <a:bodyPr/>
                    <a:lstStyle/>
                    <a:p>
                      <a:pPr marR="18415">
                        <a:spcBef>
                          <a:spcPts val="400"/>
                        </a:spcBef>
                        <a:spcAft>
                          <a:spcPts val="400"/>
                        </a:spcAft>
                      </a:pPr>
                      <a:r>
                        <a:rPr lang="en-US" sz="1600">
                          <a:effectLst/>
                        </a:rPr>
                        <a:t>Payment Method</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717" marR="53717" marT="0" marB="0" anchor="ctr"/>
                </a:tc>
                <a:tc>
                  <a:txBody>
                    <a:bodyPr/>
                    <a:lstStyle/>
                    <a:p>
                      <a:pPr marR="18415">
                        <a:spcBef>
                          <a:spcPts val="400"/>
                        </a:spcBef>
                        <a:spcAft>
                          <a:spcPts val="400"/>
                        </a:spcAft>
                      </a:pPr>
                      <a:r>
                        <a:rPr lang="en-US" sz="1600">
                          <a:effectLst/>
                        </a:rPr>
                        <a:t>String</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717" marR="53717" marT="0" marB="0" anchor="ctr"/>
                </a:tc>
                <a:tc>
                  <a:txBody>
                    <a:bodyPr/>
                    <a:lstStyle/>
                    <a:p>
                      <a:pPr marR="18415">
                        <a:spcBef>
                          <a:spcPts val="400"/>
                        </a:spcBef>
                        <a:spcAft>
                          <a:spcPts val="400"/>
                        </a:spcAft>
                      </a:pPr>
                      <a:r>
                        <a:rPr lang="en-US" sz="1600">
                          <a:effectLst/>
                        </a:rPr>
                        <a:t>NOT NULL</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717" marR="53717" marT="0" marB="0"/>
                </a:tc>
                <a:tc>
                  <a:txBody>
                    <a:bodyPr/>
                    <a:lstStyle/>
                    <a:p>
                      <a:pPr marR="18415">
                        <a:spcBef>
                          <a:spcPts val="400"/>
                        </a:spcBef>
                        <a:spcAft>
                          <a:spcPts val="400"/>
                        </a:spcAft>
                      </a:pPr>
                      <a:r>
                        <a:rPr lang="en-US" sz="1600">
                          <a:effectLst/>
                        </a:rPr>
                        <a:t>Way by which customer makes payment for the purchase</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717" marR="53717" marT="0" marB="0" anchor="ctr"/>
                </a:tc>
                <a:extLst>
                  <a:ext uri="{0D108BD9-81ED-4DB2-BD59-A6C34878D82A}">
                    <a16:rowId xmlns:a16="http://schemas.microsoft.com/office/drawing/2014/main" val="1553796415"/>
                  </a:ext>
                </a:extLst>
              </a:tr>
              <a:tr h="286489">
                <a:tc>
                  <a:txBody>
                    <a:bodyPr/>
                    <a:lstStyle/>
                    <a:p>
                      <a:pPr marR="18415">
                        <a:spcBef>
                          <a:spcPts val="400"/>
                        </a:spcBef>
                        <a:spcAft>
                          <a:spcPts val="400"/>
                        </a:spcAft>
                      </a:pPr>
                      <a:r>
                        <a:rPr lang="en-US" sz="1600">
                          <a:effectLst/>
                        </a:rPr>
                        <a:t>Items Price</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717" marR="53717" marT="0" marB="0" anchor="ctr"/>
                </a:tc>
                <a:tc>
                  <a:txBody>
                    <a:bodyPr/>
                    <a:lstStyle/>
                    <a:p>
                      <a:pPr marR="18415">
                        <a:spcBef>
                          <a:spcPts val="400"/>
                        </a:spcBef>
                        <a:spcAft>
                          <a:spcPts val="400"/>
                        </a:spcAft>
                      </a:pPr>
                      <a:r>
                        <a:rPr lang="en-US" sz="1600">
                          <a:effectLst/>
                        </a:rPr>
                        <a:t>Number</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717" marR="53717" marT="0" marB="0" anchor="ctr"/>
                </a:tc>
                <a:tc>
                  <a:txBody>
                    <a:bodyPr/>
                    <a:lstStyle/>
                    <a:p>
                      <a:pPr marR="18415">
                        <a:spcBef>
                          <a:spcPts val="400"/>
                        </a:spcBef>
                        <a:spcAft>
                          <a:spcPts val="400"/>
                        </a:spcAft>
                      </a:pPr>
                      <a:r>
                        <a:rPr lang="en-US" sz="1600">
                          <a:effectLst/>
                        </a:rPr>
                        <a:t>NOT NULL</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717" marR="53717" marT="0" marB="0"/>
                </a:tc>
                <a:tc>
                  <a:txBody>
                    <a:bodyPr/>
                    <a:lstStyle/>
                    <a:p>
                      <a:pPr marR="18415">
                        <a:spcBef>
                          <a:spcPts val="400"/>
                        </a:spcBef>
                        <a:spcAft>
                          <a:spcPts val="400"/>
                        </a:spcAft>
                      </a:pPr>
                      <a:r>
                        <a:rPr lang="en-US" sz="1600">
                          <a:effectLst/>
                        </a:rPr>
                        <a:t>Price of all the items the customer has purchased</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717" marR="53717" marT="0" marB="0" anchor="ctr"/>
                </a:tc>
                <a:extLst>
                  <a:ext uri="{0D108BD9-81ED-4DB2-BD59-A6C34878D82A}">
                    <a16:rowId xmlns:a16="http://schemas.microsoft.com/office/drawing/2014/main" val="1436506962"/>
                  </a:ext>
                </a:extLst>
              </a:tr>
              <a:tr h="262615">
                <a:tc>
                  <a:txBody>
                    <a:bodyPr/>
                    <a:lstStyle/>
                    <a:p>
                      <a:pPr marR="18415">
                        <a:spcBef>
                          <a:spcPts val="400"/>
                        </a:spcBef>
                        <a:spcAft>
                          <a:spcPts val="400"/>
                        </a:spcAft>
                      </a:pPr>
                      <a:r>
                        <a:rPr lang="en-US" sz="1600">
                          <a:effectLst/>
                        </a:rPr>
                        <a:t>Shipping Price</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717" marR="53717" marT="0" marB="0" anchor="ctr"/>
                </a:tc>
                <a:tc>
                  <a:txBody>
                    <a:bodyPr/>
                    <a:lstStyle/>
                    <a:p>
                      <a:pPr marR="18415">
                        <a:spcBef>
                          <a:spcPts val="400"/>
                        </a:spcBef>
                        <a:spcAft>
                          <a:spcPts val="400"/>
                        </a:spcAft>
                      </a:pPr>
                      <a:r>
                        <a:rPr lang="en-US" sz="1600">
                          <a:effectLst/>
                        </a:rPr>
                        <a:t>Number</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717" marR="53717" marT="0" marB="0" anchor="ctr"/>
                </a:tc>
                <a:tc>
                  <a:txBody>
                    <a:bodyPr/>
                    <a:lstStyle/>
                    <a:p>
                      <a:pPr marR="18415">
                        <a:spcBef>
                          <a:spcPts val="400"/>
                        </a:spcBef>
                        <a:spcAft>
                          <a:spcPts val="400"/>
                        </a:spcAft>
                      </a:pPr>
                      <a:r>
                        <a:rPr lang="en-US" sz="1600">
                          <a:effectLst/>
                        </a:rPr>
                        <a:t>NOT NULL</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717" marR="53717" marT="0" marB="0"/>
                </a:tc>
                <a:tc>
                  <a:txBody>
                    <a:bodyPr/>
                    <a:lstStyle/>
                    <a:p>
                      <a:pPr marR="18415">
                        <a:spcBef>
                          <a:spcPts val="400"/>
                        </a:spcBef>
                        <a:spcAft>
                          <a:spcPts val="400"/>
                        </a:spcAft>
                      </a:pPr>
                      <a:r>
                        <a:rPr lang="en-US" sz="1600">
                          <a:effectLst/>
                        </a:rPr>
                        <a:t>Shipping charges for the purchase</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717" marR="53717" marT="0" marB="0" anchor="ctr"/>
                </a:tc>
                <a:extLst>
                  <a:ext uri="{0D108BD9-81ED-4DB2-BD59-A6C34878D82A}">
                    <a16:rowId xmlns:a16="http://schemas.microsoft.com/office/drawing/2014/main" val="4029898872"/>
                  </a:ext>
                </a:extLst>
              </a:tr>
              <a:tr h="262615">
                <a:tc>
                  <a:txBody>
                    <a:bodyPr/>
                    <a:lstStyle/>
                    <a:p>
                      <a:pPr marR="18415">
                        <a:spcBef>
                          <a:spcPts val="400"/>
                        </a:spcBef>
                        <a:spcAft>
                          <a:spcPts val="400"/>
                        </a:spcAft>
                      </a:pPr>
                      <a:r>
                        <a:rPr lang="en-US" sz="1600">
                          <a:effectLst/>
                        </a:rPr>
                        <a:t>Tax Price</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717" marR="53717" marT="0" marB="0" anchor="ctr"/>
                </a:tc>
                <a:tc>
                  <a:txBody>
                    <a:bodyPr/>
                    <a:lstStyle/>
                    <a:p>
                      <a:pPr marR="18415">
                        <a:spcBef>
                          <a:spcPts val="400"/>
                        </a:spcBef>
                        <a:spcAft>
                          <a:spcPts val="400"/>
                        </a:spcAft>
                      </a:pPr>
                      <a:r>
                        <a:rPr lang="en-US" sz="1600">
                          <a:effectLst/>
                        </a:rPr>
                        <a:t>Number</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717" marR="53717" marT="0" marB="0" anchor="ctr"/>
                </a:tc>
                <a:tc>
                  <a:txBody>
                    <a:bodyPr/>
                    <a:lstStyle/>
                    <a:p>
                      <a:pPr marR="18415">
                        <a:spcBef>
                          <a:spcPts val="400"/>
                        </a:spcBef>
                        <a:spcAft>
                          <a:spcPts val="400"/>
                        </a:spcAft>
                      </a:pPr>
                      <a:r>
                        <a:rPr lang="en-US" sz="1600">
                          <a:effectLst/>
                        </a:rPr>
                        <a:t>NOT NULL</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717" marR="53717" marT="0" marB="0"/>
                </a:tc>
                <a:tc>
                  <a:txBody>
                    <a:bodyPr/>
                    <a:lstStyle/>
                    <a:p>
                      <a:pPr marR="18415">
                        <a:spcBef>
                          <a:spcPts val="400"/>
                        </a:spcBef>
                        <a:spcAft>
                          <a:spcPts val="400"/>
                        </a:spcAft>
                      </a:pPr>
                      <a:r>
                        <a:rPr lang="en-US" sz="1600">
                          <a:effectLst/>
                        </a:rPr>
                        <a:t>Tax for the purchase</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717" marR="53717" marT="0" marB="0" anchor="ctr"/>
                </a:tc>
                <a:extLst>
                  <a:ext uri="{0D108BD9-81ED-4DB2-BD59-A6C34878D82A}">
                    <a16:rowId xmlns:a16="http://schemas.microsoft.com/office/drawing/2014/main" val="2171978648"/>
                  </a:ext>
                </a:extLst>
              </a:tr>
              <a:tr h="286489">
                <a:tc>
                  <a:txBody>
                    <a:bodyPr/>
                    <a:lstStyle/>
                    <a:p>
                      <a:pPr marR="18415">
                        <a:spcBef>
                          <a:spcPts val="400"/>
                        </a:spcBef>
                        <a:spcAft>
                          <a:spcPts val="400"/>
                        </a:spcAft>
                      </a:pPr>
                      <a:r>
                        <a:rPr lang="en-US" sz="1600">
                          <a:effectLst/>
                        </a:rPr>
                        <a:t>Total Price</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717" marR="53717" marT="0" marB="0" anchor="ctr"/>
                </a:tc>
                <a:tc>
                  <a:txBody>
                    <a:bodyPr/>
                    <a:lstStyle/>
                    <a:p>
                      <a:pPr marR="18415">
                        <a:spcBef>
                          <a:spcPts val="400"/>
                        </a:spcBef>
                        <a:spcAft>
                          <a:spcPts val="400"/>
                        </a:spcAft>
                      </a:pPr>
                      <a:r>
                        <a:rPr lang="en-US" sz="1600">
                          <a:effectLst/>
                        </a:rPr>
                        <a:t>Number</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717" marR="53717" marT="0" marB="0" anchor="ctr"/>
                </a:tc>
                <a:tc>
                  <a:txBody>
                    <a:bodyPr/>
                    <a:lstStyle/>
                    <a:p>
                      <a:pPr marR="18415">
                        <a:spcBef>
                          <a:spcPts val="400"/>
                        </a:spcBef>
                        <a:spcAft>
                          <a:spcPts val="400"/>
                        </a:spcAft>
                      </a:pPr>
                      <a:r>
                        <a:rPr lang="en-US" sz="1600">
                          <a:effectLst/>
                        </a:rPr>
                        <a:t>NOT NULL</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717" marR="53717" marT="0" marB="0"/>
                </a:tc>
                <a:tc>
                  <a:txBody>
                    <a:bodyPr/>
                    <a:lstStyle/>
                    <a:p>
                      <a:pPr marR="18415">
                        <a:spcBef>
                          <a:spcPts val="400"/>
                        </a:spcBef>
                        <a:spcAft>
                          <a:spcPts val="400"/>
                        </a:spcAft>
                      </a:pPr>
                      <a:r>
                        <a:rPr lang="en-US" sz="1600">
                          <a:effectLst/>
                        </a:rPr>
                        <a:t>Total price including the items price, shipping charges and the tax price</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717" marR="53717" marT="0" marB="0" anchor="ctr"/>
                </a:tc>
                <a:extLst>
                  <a:ext uri="{0D108BD9-81ED-4DB2-BD59-A6C34878D82A}">
                    <a16:rowId xmlns:a16="http://schemas.microsoft.com/office/drawing/2014/main" val="2680421226"/>
                  </a:ext>
                </a:extLst>
              </a:tr>
              <a:tr h="286489">
                <a:tc>
                  <a:txBody>
                    <a:bodyPr/>
                    <a:lstStyle/>
                    <a:p>
                      <a:pPr marR="18415">
                        <a:spcBef>
                          <a:spcPts val="400"/>
                        </a:spcBef>
                        <a:spcAft>
                          <a:spcPts val="400"/>
                        </a:spcAft>
                      </a:pPr>
                      <a:r>
                        <a:rPr lang="en-US" sz="1600">
                          <a:effectLst/>
                        </a:rPr>
                        <a:t>IsPaid</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717" marR="53717" marT="0" marB="0" anchor="ctr"/>
                </a:tc>
                <a:tc>
                  <a:txBody>
                    <a:bodyPr/>
                    <a:lstStyle/>
                    <a:p>
                      <a:pPr marR="18415">
                        <a:spcBef>
                          <a:spcPts val="400"/>
                        </a:spcBef>
                        <a:spcAft>
                          <a:spcPts val="400"/>
                        </a:spcAft>
                      </a:pPr>
                      <a:r>
                        <a:rPr lang="en-US" sz="1600">
                          <a:effectLst/>
                        </a:rPr>
                        <a:t>Boolean</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717" marR="53717" marT="0" marB="0" anchor="ctr"/>
                </a:tc>
                <a:tc>
                  <a:txBody>
                    <a:bodyPr/>
                    <a:lstStyle/>
                    <a:p>
                      <a:pPr marR="18415">
                        <a:spcBef>
                          <a:spcPts val="400"/>
                        </a:spcBef>
                        <a:spcAft>
                          <a:spcPts val="400"/>
                        </a:spcAft>
                      </a:pPr>
                      <a:r>
                        <a:rPr lang="en-US" sz="1600">
                          <a:effectLst/>
                        </a:rPr>
                        <a:t>NOT NULL</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717" marR="53717" marT="0" marB="0"/>
                </a:tc>
                <a:tc>
                  <a:txBody>
                    <a:bodyPr/>
                    <a:lstStyle/>
                    <a:p>
                      <a:pPr marR="18415">
                        <a:spcBef>
                          <a:spcPts val="400"/>
                        </a:spcBef>
                        <a:spcAft>
                          <a:spcPts val="400"/>
                        </a:spcAft>
                      </a:pPr>
                      <a:r>
                        <a:rPr lang="en-US" sz="1600">
                          <a:effectLst/>
                        </a:rPr>
                        <a:t>Indicates whether the payment has been made or not</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717" marR="53717" marT="0" marB="0" anchor="ctr"/>
                </a:tc>
                <a:extLst>
                  <a:ext uri="{0D108BD9-81ED-4DB2-BD59-A6C34878D82A}">
                    <a16:rowId xmlns:a16="http://schemas.microsoft.com/office/drawing/2014/main" val="797878683"/>
                  </a:ext>
                </a:extLst>
              </a:tr>
              <a:tr h="262615">
                <a:tc>
                  <a:txBody>
                    <a:bodyPr/>
                    <a:lstStyle/>
                    <a:p>
                      <a:pPr marR="18415">
                        <a:spcBef>
                          <a:spcPts val="400"/>
                        </a:spcBef>
                        <a:spcAft>
                          <a:spcPts val="400"/>
                        </a:spcAft>
                      </a:pPr>
                      <a:r>
                        <a:rPr lang="en-US" sz="1600">
                          <a:effectLst/>
                        </a:rPr>
                        <a:t>Payment Result</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717" marR="53717" marT="0" marB="0" anchor="ctr"/>
                </a:tc>
                <a:tc>
                  <a:txBody>
                    <a:bodyPr/>
                    <a:lstStyle/>
                    <a:p>
                      <a:pPr marR="18415">
                        <a:spcBef>
                          <a:spcPts val="400"/>
                        </a:spcBef>
                        <a:spcAft>
                          <a:spcPts val="400"/>
                        </a:spcAft>
                      </a:pPr>
                      <a:r>
                        <a:rPr lang="en-US" sz="1600">
                          <a:effectLst/>
                        </a:rPr>
                        <a:t>Object</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717" marR="53717" marT="0" marB="0" anchor="ctr"/>
                </a:tc>
                <a:tc>
                  <a:txBody>
                    <a:bodyPr/>
                    <a:lstStyle/>
                    <a:p>
                      <a:pPr marR="18415">
                        <a:spcBef>
                          <a:spcPts val="400"/>
                        </a:spcBef>
                        <a:spcAft>
                          <a:spcPts val="400"/>
                        </a:spcAft>
                      </a:pPr>
                      <a:r>
                        <a:rPr lang="en-US" sz="1600">
                          <a:effectLst/>
                        </a:rPr>
                        <a:t> </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717" marR="53717" marT="0" marB="0" anchor="ctr"/>
                </a:tc>
                <a:tc>
                  <a:txBody>
                    <a:bodyPr/>
                    <a:lstStyle/>
                    <a:p>
                      <a:pPr marR="18415">
                        <a:spcBef>
                          <a:spcPts val="400"/>
                        </a:spcBef>
                        <a:spcAft>
                          <a:spcPts val="400"/>
                        </a:spcAft>
                      </a:pPr>
                      <a:r>
                        <a:rPr lang="en-US" sz="1600">
                          <a:effectLst/>
                        </a:rPr>
                        <a:t>Status of the payment</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717" marR="53717" marT="0" marB="0" anchor="ctr"/>
                </a:tc>
                <a:extLst>
                  <a:ext uri="{0D108BD9-81ED-4DB2-BD59-A6C34878D82A}">
                    <a16:rowId xmlns:a16="http://schemas.microsoft.com/office/drawing/2014/main" val="3760055630"/>
                  </a:ext>
                </a:extLst>
              </a:tr>
              <a:tr h="262615">
                <a:tc>
                  <a:txBody>
                    <a:bodyPr/>
                    <a:lstStyle/>
                    <a:p>
                      <a:pPr marR="18415">
                        <a:spcBef>
                          <a:spcPts val="400"/>
                        </a:spcBef>
                        <a:spcAft>
                          <a:spcPts val="400"/>
                        </a:spcAft>
                      </a:pPr>
                      <a:r>
                        <a:rPr lang="en-US" sz="1600">
                          <a:effectLst/>
                        </a:rPr>
                        <a:t>paidAt</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717" marR="53717" marT="0" marB="0" anchor="ctr"/>
                </a:tc>
                <a:tc>
                  <a:txBody>
                    <a:bodyPr/>
                    <a:lstStyle/>
                    <a:p>
                      <a:pPr marR="18415">
                        <a:spcBef>
                          <a:spcPts val="400"/>
                        </a:spcBef>
                        <a:spcAft>
                          <a:spcPts val="400"/>
                        </a:spcAft>
                      </a:pPr>
                      <a:r>
                        <a:rPr lang="en-US" sz="1600">
                          <a:effectLst/>
                        </a:rPr>
                        <a:t>Timestamp</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717" marR="53717" marT="0" marB="0" anchor="ctr"/>
                </a:tc>
                <a:tc>
                  <a:txBody>
                    <a:bodyPr/>
                    <a:lstStyle/>
                    <a:p>
                      <a:pPr marR="18415">
                        <a:spcBef>
                          <a:spcPts val="400"/>
                        </a:spcBef>
                        <a:spcAft>
                          <a:spcPts val="400"/>
                        </a:spcAft>
                      </a:pPr>
                      <a:r>
                        <a:rPr lang="en-US" sz="1600">
                          <a:effectLst/>
                        </a:rPr>
                        <a:t> </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717" marR="53717" marT="0" marB="0" anchor="ctr"/>
                </a:tc>
                <a:tc>
                  <a:txBody>
                    <a:bodyPr/>
                    <a:lstStyle/>
                    <a:p>
                      <a:pPr marR="18415">
                        <a:spcBef>
                          <a:spcPts val="400"/>
                        </a:spcBef>
                        <a:spcAft>
                          <a:spcPts val="400"/>
                        </a:spcAft>
                      </a:pPr>
                      <a:r>
                        <a:rPr lang="en-US" sz="1600">
                          <a:effectLst/>
                        </a:rPr>
                        <a:t>Exact time at which payment is made</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717" marR="53717" marT="0" marB="0" anchor="ctr"/>
                </a:tc>
                <a:extLst>
                  <a:ext uri="{0D108BD9-81ED-4DB2-BD59-A6C34878D82A}">
                    <a16:rowId xmlns:a16="http://schemas.microsoft.com/office/drawing/2014/main" val="1309947829"/>
                  </a:ext>
                </a:extLst>
              </a:tr>
              <a:tr h="286489">
                <a:tc>
                  <a:txBody>
                    <a:bodyPr/>
                    <a:lstStyle/>
                    <a:p>
                      <a:pPr marR="18415">
                        <a:spcBef>
                          <a:spcPts val="400"/>
                        </a:spcBef>
                        <a:spcAft>
                          <a:spcPts val="400"/>
                        </a:spcAft>
                      </a:pPr>
                      <a:r>
                        <a:rPr lang="en-US" sz="1600">
                          <a:effectLst/>
                        </a:rPr>
                        <a:t>IsDelivered</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717" marR="53717" marT="0" marB="0" anchor="ctr"/>
                </a:tc>
                <a:tc>
                  <a:txBody>
                    <a:bodyPr/>
                    <a:lstStyle/>
                    <a:p>
                      <a:pPr marR="18415">
                        <a:spcBef>
                          <a:spcPts val="400"/>
                        </a:spcBef>
                        <a:spcAft>
                          <a:spcPts val="400"/>
                        </a:spcAft>
                      </a:pPr>
                      <a:r>
                        <a:rPr lang="en-US" sz="1600">
                          <a:effectLst/>
                        </a:rPr>
                        <a:t>Boolean</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717" marR="53717" marT="0" marB="0" anchor="ctr"/>
                </a:tc>
                <a:tc>
                  <a:txBody>
                    <a:bodyPr/>
                    <a:lstStyle/>
                    <a:p>
                      <a:pPr marR="18415">
                        <a:spcBef>
                          <a:spcPts val="400"/>
                        </a:spcBef>
                        <a:spcAft>
                          <a:spcPts val="400"/>
                        </a:spcAft>
                      </a:pPr>
                      <a:r>
                        <a:rPr lang="en-US" sz="1600">
                          <a:effectLst/>
                        </a:rPr>
                        <a:t> </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717" marR="53717" marT="0" marB="0" anchor="ctr"/>
                </a:tc>
                <a:tc>
                  <a:txBody>
                    <a:bodyPr/>
                    <a:lstStyle/>
                    <a:p>
                      <a:pPr marR="18415">
                        <a:spcBef>
                          <a:spcPts val="400"/>
                        </a:spcBef>
                        <a:spcAft>
                          <a:spcPts val="400"/>
                        </a:spcAft>
                      </a:pPr>
                      <a:r>
                        <a:rPr lang="en-US" sz="1600">
                          <a:effectLst/>
                        </a:rPr>
                        <a:t>Indicates whether the product has been delivered or not</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717" marR="53717" marT="0" marB="0" anchor="ctr"/>
                </a:tc>
                <a:extLst>
                  <a:ext uri="{0D108BD9-81ED-4DB2-BD59-A6C34878D82A}">
                    <a16:rowId xmlns:a16="http://schemas.microsoft.com/office/drawing/2014/main" val="1587206111"/>
                  </a:ext>
                </a:extLst>
              </a:tr>
              <a:tr h="262615">
                <a:tc>
                  <a:txBody>
                    <a:bodyPr/>
                    <a:lstStyle/>
                    <a:p>
                      <a:pPr marR="18415">
                        <a:spcBef>
                          <a:spcPts val="400"/>
                        </a:spcBef>
                        <a:spcAft>
                          <a:spcPts val="400"/>
                        </a:spcAft>
                      </a:pPr>
                      <a:r>
                        <a:rPr lang="en-US" sz="1600">
                          <a:effectLst/>
                        </a:rPr>
                        <a:t>deliveredAt</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717" marR="53717" marT="0" marB="0" anchor="ctr"/>
                </a:tc>
                <a:tc>
                  <a:txBody>
                    <a:bodyPr/>
                    <a:lstStyle/>
                    <a:p>
                      <a:pPr marR="18415">
                        <a:spcBef>
                          <a:spcPts val="400"/>
                        </a:spcBef>
                        <a:spcAft>
                          <a:spcPts val="400"/>
                        </a:spcAft>
                      </a:pPr>
                      <a:r>
                        <a:rPr lang="en-US" sz="1600">
                          <a:effectLst/>
                        </a:rPr>
                        <a:t>Timestamp</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717" marR="53717" marT="0" marB="0" anchor="ctr"/>
                </a:tc>
                <a:tc>
                  <a:txBody>
                    <a:bodyPr/>
                    <a:lstStyle/>
                    <a:p>
                      <a:pPr marR="18415">
                        <a:spcBef>
                          <a:spcPts val="400"/>
                        </a:spcBef>
                        <a:spcAft>
                          <a:spcPts val="400"/>
                        </a:spcAft>
                      </a:pPr>
                      <a:r>
                        <a:rPr lang="en-US" sz="1600">
                          <a:effectLst/>
                        </a:rPr>
                        <a:t> </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717" marR="53717" marT="0" marB="0" anchor="ctr"/>
                </a:tc>
                <a:tc>
                  <a:txBody>
                    <a:bodyPr/>
                    <a:lstStyle/>
                    <a:p>
                      <a:pPr marR="18415">
                        <a:spcBef>
                          <a:spcPts val="400"/>
                        </a:spcBef>
                        <a:spcAft>
                          <a:spcPts val="400"/>
                        </a:spcAft>
                      </a:pPr>
                      <a:r>
                        <a:rPr lang="en-US" sz="1600" dirty="0">
                          <a:effectLst/>
                        </a:rPr>
                        <a:t>Exact time at which order is delivered</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717" marR="53717" marT="0" marB="0" anchor="ctr"/>
                </a:tc>
                <a:extLst>
                  <a:ext uri="{0D108BD9-81ED-4DB2-BD59-A6C34878D82A}">
                    <a16:rowId xmlns:a16="http://schemas.microsoft.com/office/drawing/2014/main" val="103632149"/>
                  </a:ext>
                </a:extLst>
              </a:tr>
            </a:tbl>
          </a:graphicData>
        </a:graphic>
      </p:graphicFrame>
    </p:spTree>
    <p:extLst>
      <p:ext uri="{BB962C8B-B14F-4D97-AF65-F5344CB8AC3E}">
        <p14:creationId xmlns:p14="http://schemas.microsoft.com/office/powerpoint/2010/main" val="36512910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911D1544-D5B4-F348-A8F3-60F1EE5CC5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4">
            <a:extLst>
              <a:ext uri="{FF2B5EF4-FFF2-40B4-BE49-F238E27FC236}">
                <a16:creationId xmlns:a16="http://schemas.microsoft.com/office/drawing/2014/main" id="{D413C107-E18F-6045-A9E3-A9C141485D12}"/>
              </a:ext>
            </a:extLst>
          </p:cNvPr>
          <p:cNvSpPr txBox="1">
            <a:spLocks noChangeArrowheads="1"/>
          </p:cNvSpPr>
          <p:nvPr/>
        </p:nvSpPr>
        <p:spPr bwMode="auto">
          <a:xfrm>
            <a:off x="2273300" y="6550025"/>
            <a:ext cx="4108753" cy="307777"/>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cs typeface="Times New Roman" panose="02020603050405020304" pitchFamily="18" charset="0"/>
              </a:rPr>
              <a:t>Department of Computer Science and Engineering </a:t>
            </a:r>
          </a:p>
        </p:txBody>
      </p:sp>
      <p:pic>
        <p:nvPicPr>
          <p:cNvPr id="6148" name="Picture 2">
            <a:extLst>
              <a:ext uri="{FF2B5EF4-FFF2-40B4-BE49-F238E27FC236}">
                <a16:creationId xmlns:a16="http://schemas.microsoft.com/office/drawing/2014/main" id="{8AFCC5EB-8C25-BE49-8950-ECE0A166BD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a:extLst>
              <a:ext uri="{FF2B5EF4-FFF2-40B4-BE49-F238E27FC236}">
                <a16:creationId xmlns:a16="http://schemas.microsoft.com/office/drawing/2014/main" id="{16C2C465-D4DF-9745-AAC3-F9D260878841}"/>
              </a:ext>
            </a:extLst>
          </p:cNvPr>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fld id="{A0B3B84B-2A89-CC46-806C-3EB46F59208D}" type="slidenum">
              <a:rPr lang="en-US" altLang="en-US" sz="1600" b="1">
                <a:solidFill>
                  <a:srgbClr val="FFFFFF"/>
                </a:solidFill>
                <a:cs typeface="Times New Roman" panose="02020603050405020304" pitchFamily="18" charset="0"/>
              </a:rPr>
              <a:pPr algn="ctr" eaLnBrk="1" hangingPunct="1">
                <a:spcBef>
                  <a:spcPct val="0"/>
                </a:spcBef>
                <a:buFontTx/>
                <a:buNone/>
              </a:pPr>
              <a:t>14</a:t>
            </a:fld>
            <a:endParaRPr lang="en-US" altLang="en-US" sz="1600" b="1">
              <a:solidFill>
                <a:srgbClr val="FFFFFF"/>
              </a:solidFill>
              <a:cs typeface="Times New Roman" panose="02020603050405020304" pitchFamily="18" charset="0"/>
            </a:endParaRPr>
          </a:p>
        </p:txBody>
      </p:sp>
      <p:sp>
        <p:nvSpPr>
          <p:cNvPr id="6150" name="Date Placeholder 7">
            <a:extLst>
              <a:ext uri="{FF2B5EF4-FFF2-40B4-BE49-F238E27FC236}">
                <a16:creationId xmlns:a16="http://schemas.microsoft.com/office/drawing/2014/main" id="{4F6AF77A-CC58-1C48-89E4-E235EC233277}"/>
              </a:ext>
            </a:extLst>
          </p:cNvPr>
          <p:cNvSpPr>
            <a:spLocks noGrp="1"/>
          </p:cNvSpPr>
          <p:nvPr>
            <p:ph type="dt" sz="quarter" idx="10"/>
          </p:nvPr>
        </p:nvSpPr>
        <p:spPr>
          <a:xfrm>
            <a:off x="0" y="6564313"/>
            <a:ext cx="1447800" cy="412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D586420-CF3F-F443-A871-24B45744D2D0}" type="datetime3">
              <a:rPr lang="en-US" altLang="en-US" sz="1400" b="1" smtClean="0">
                <a:solidFill>
                  <a:srgbClr val="FF0066"/>
                </a:solidFill>
                <a:cs typeface="Times New Roman" panose="02020603050405020304" pitchFamily="18" charset="0"/>
              </a:rPr>
              <a:pPr>
                <a:spcBef>
                  <a:spcPct val="0"/>
                </a:spcBef>
                <a:buFontTx/>
                <a:buNone/>
              </a:pPr>
              <a:t>9 May 2023</a:t>
            </a:fld>
            <a:endParaRPr lang="en-US" altLang="en-US" sz="1400" b="1">
              <a:solidFill>
                <a:srgbClr val="FF0066"/>
              </a:solidFill>
              <a:cs typeface="Times New Roman" panose="02020603050405020304" pitchFamily="18" charset="0"/>
            </a:endParaRPr>
          </a:p>
        </p:txBody>
      </p:sp>
      <p:sp>
        <p:nvSpPr>
          <p:cNvPr id="9" name="TextBox 8">
            <a:extLst>
              <a:ext uri="{FF2B5EF4-FFF2-40B4-BE49-F238E27FC236}">
                <a16:creationId xmlns:a16="http://schemas.microsoft.com/office/drawing/2014/main" id="{B7AB0F64-D3D7-284E-BDEA-B872BE4B4A37}"/>
              </a:ext>
            </a:extLst>
          </p:cNvPr>
          <p:cNvSpPr txBox="1"/>
          <p:nvPr/>
        </p:nvSpPr>
        <p:spPr>
          <a:xfrm>
            <a:off x="919162" y="47625"/>
            <a:ext cx="7305675" cy="477838"/>
          </a:xfrm>
          <a:prstGeom prst="rect">
            <a:avLst/>
          </a:prstGeom>
          <a:noFill/>
        </p:spPr>
        <p:txBody>
          <a:bodyPr>
            <a:spAutoFit/>
          </a:bodyPr>
          <a:lstStyle/>
          <a:p>
            <a:pPr eaLnBrk="1" hangingPunct="1">
              <a:defRPr/>
            </a:pPr>
            <a:r>
              <a:rPr lang="en-US" sz="2500" b="1" dirty="0">
                <a:solidFill>
                  <a:schemeClr val="accent1">
                    <a:lumMod val="60000"/>
                    <a:lumOff val="40000"/>
                  </a:schemeClr>
                </a:solidFill>
                <a:cs typeface="Times New Roman" panose="02020603050405020304" pitchFamily="18" charset="0"/>
              </a:rPr>
              <a:t>Mepco Schlenk Engineering College </a:t>
            </a:r>
            <a:r>
              <a:rPr lang="en-US" sz="1800" b="1" dirty="0">
                <a:solidFill>
                  <a:schemeClr val="accent1">
                    <a:lumMod val="60000"/>
                    <a:lumOff val="40000"/>
                  </a:schemeClr>
                </a:solidFill>
                <a:cs typeface="Times New Roman" panose="02020603050405020304" pitchFamily="18" charset="0"/>
              </a:rPr>
              <a:t>(Autonomous)</a:t>
            </a:r>
            <a:endParaRPr lang="en-US" sz="1800" b="1" i="1" dirty="0">
              <a:solidFill>
                <a:schemeClr val="accent1">
                  <a:lumMod val="60000"/>
                  <a:lumOff val="40000"/>
                </a:schemeClr>
              </a:solidFill>
              <a:cs typeface="Times New Roman" panose="02020603050405020304" pitchFamily="18" charset="0"/>
            </a:endParaRPr>
          </a:p>
        </p:txBody>
      </p:sp>
      <p:sp>
        <p:nvSpPr>
          <p:cNvPr id="12" name="Oval 11">
            <a:extLst>
              <a:ext uri="{FF2B5EF4-FFF2-40B4-BE49-F238E27FC236}">
                <a16:creationId xmlns:a16="http://schemas.microsoft.com/office/drawing/2014/main" id="{5AF2E6BE-AB5D-664A-8AE0-1469129A78B6}"/>
              </a:ext>
            </a:extLst>
          </p:cNvPr>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latin typeface="Times New Roman" panose="02020603050405020304" pitchFamily="18" charset="0"/>
              <a:cs typeface="Times New Roman" panose="02020603050405020304" pitchFamily="18" charset="0"/>
            </a:endParaRPr>
          </a:p>
        </p:txBody>
      </p:sp>
      <p:pic>
        <p:nvPicPr>
          <p:cNvPr id="6153" name="Picture 10" descr="A picture containing text, sign, watch&#10;&#10;Description automatically generated">
            <a:extLst>
              <a:ext uri="{FF2B5EF4-FFF2-40B4-BE49-F238E27FC236}">
                <a16:creationId xmlns:a16="http://schemas.microsoft.com/office/drawing/2014/main" id="{F7263272-36D8-4343-AF6A-0AFF00556C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a:extLst>
              <a:ext uri="{FF2B5EF4-FFF2-40B4-BE49-F238E27FC236}">
                <a16:creationId xmlns:a16="http://schemas.microsoft.com/office/drawing/2014/main" id="{773CA8C8-34C0-7F40-BDA0-398CD0B303F3}"/>
              </a:ext>
            </a:extLst>
          </p:cNvPr>
          <p:cNvSpPr txBox="1"/>
          <p:nvPr/>
        </p:nvSpPr>
        <p:spPr>
          <a:xfrm>
            <a:off x="2273300" y="1484784"/>
            <a:ext cx="4586908" cy="385362"/>
          </a:xfrm>
          <a:prstGeom prst="rect">
            <a:avLst/>
          </a:prstGeom>
          <a:noFill/>
        </p:spPr>
        <p:txBody>
          <a:bodyPr wrap="square">
            <a:spAutoFit/>
          </a:bodyPr>
          <a:lstStyle/>
          <a:p>
            <a:pPr marR="15240" indent="270510" algn="ctr">
              <a:lnSpc>
                <a:spcPct val="115000"/>
              </a:lnSpc>
              <a:spcAft>
                <a:spcPts val="1000"/>
              </a:spcAft>
            </a:pPr>
            <a:r>
              <a:rPr lang="en-US" sz="1800" b="1" dirty="0">
                <a:effectLst/>
                <a:latin typeface="Times New Roman" panose="02020603050405020304" pitchFamily="18" charset="0"/>
                <a:ea typeface="Times New Roman" panose="02020603050405020304" pitchFamily="18" charset="0"/>
              </a:rPr>
              <a:t>Table 5.5:  Shipping Address Description</a:t>
            </a:r>
            <a:endParaRPr lang="en-IN" sz="2000" dirty="0">
              <a:effectLst/>
              <a:latin typeface="Times New Roman" panose="02020603050405020304" pitchFamily="18" charset="0"/>
              <a:ea typeface="Times New Roman" panose="02020603050405020304" pitchFamily="18" charset="0"/>
            </a:endParaRPr>
          </a:p>
        </p:txBody>
      </p:sp>
      <p:graphicFrame>
        <p:nvGraphicFramePr>
          <p:cNvPr id="2" name="Table 1">
            <a:extLst>
              <a:ext uri="{FF2B5EF4-FFF2-40B4-BE49-F238E27FC236}">
                <a16:creationId xmlns:a16="http://schemas.microsoft.com/office/drawing/2014/main" id="{7B4E54E5-2C53-0A4C-A192-EC940B3F6B94}"/>
              </a:ext>
            </a:extLst>
          </p:cNvPr>
          <p:cNvGraphicFramePr>
            <a:graphicFrameLocks noGrp="1"/>
          </p:cNvGraphicFramePr>
          <p:nvPr>
            <p:extLst>
              <p:ext uri="{D42A27DB-BD31-4B8C-83A1-F6EECF244321}">
                <p14:modId xmlns:p14="http://schemas.microsoft.com/office/powerpoint/2010/main" val="3072001568"/>
              </p:ext>
            </p:extLst>
          </p:nvPr>
        </p:nvGraphicFramePr>
        <p:xfrm>
          <a:off x="1120276" y="2345461"/>
          <a:ext cx="6903446" cy="2466340"/>
        </p:xfrm>
        <a:graphic>
          <a:graphicData uri="http://schemas.openxmlformats.org/drawingml/2006/table">
            <a:tbl>
              <a:tblPr firstRow="1" firstCol="1" bandRow="1">
                <a:tableStyleId>{5940675A-B579-460E-94D1-54222C63F5DA}</a:tableStyleId>
              </a:tblPr>
              <a:tblGrid>
                <a:gridCol w="1246762">
                  <a:extLst>
                    <a:ext uri="{9D8B030D-6E8A-4147-A177-3AD203B41FA5}">
                      <a16:colId xmlns:a16="http://schemas.microsoft.com/office/drawing/2014/main" val="3044466590"/>
                    </a:ext>
                  </a:extLst>
                </a:gridCol>
                <a:gridCol w="1081080">
                  <a:extLst>
                    <a:ext uri="{9D8B030D-6E8A-4147-A177-3AD203B41FA5}">
                      <a16:colId xmlns:a16="http://schemas.microsoft.com/office/drawing/2014/main" val="2305143013"/>
                    </a:ext>
                  </a:extLst>
                </a:gridCol>
                <a:gridCol w="1984050">
                  <a:extLst>
                    <a:ext uri="{9D8B030D-6E8A-4147-A177-3AD203B41FA5}">
                      <a16:colId xmlns:a16="http://schemas.microsoft.com/office/drawing/2014/main" val="2114264567"/>
                    </a:ext>
                  </a:extLst>
                </a:gridCol>
                <a:gridCol w="2591554">
                  <a:extLst>
                    <a:ext uri="{9D8B030D-6E8A-4147-A177-3AD203B41FA5}">
                      <a16:colId xmlns:a16="http://schemas.microsoft.com/office/drawing/2014/main" val="1367568845"/>
                    </a:ext>
                  </a:extLst>
                </a:gridCol>
              </a:tblGrid>
              <a:tr h="393065">
                <a:tc>
                  <a:txBody>
                    <a:bodyPr/>
                    <a:lstStyle/>
                    <a:p>
                      <a:pPr marR="18415" algn="ctr"/>
                      <a:r>
                        <a:rPr lang="en-US" sz="1600">
                          <a:effectLst/>
                        </a:rPr>
                        <a:t>Attribute Name</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R="18415" algn="ctr"/>
                      <a:r>
                        <a:rPr lang="en-US" sz="1600" dirty="0">
                          <a:effectLst/>
                        </a:rPr>
                        <a:t>Type</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R="18415" algn="ctr"/>
                      <a:r>
                        <a:rPr lang="en-US" sz="1600">
                          <a:effectLst/>
                        </a:rPr>
                        <a:t>Constraint(s)</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R="18415" algn="ctr"/>
                      <a:r>
                        <a:rPr lang="en-US" sz="1600">
                          <a:effectLst/>
                        </a:rPr>
                        <a:t>Description</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548942993"/>
                  </a:ext>
                </a:extLst>
              </a:tr>
              <a:tr h="327025">
                <a:tc>
                  <a:txBody>
                    <a:bodyPr/>
                    <a:lstStyle/>
                    <a:p>
                      <a:pPr marR="18415">
                        <a:spcBef>
                          <a:spcPts val="400"/>
                        </a:spcBef>
                        <a:spcAft>
                          <a:spcPts val="400"/>
                        </a:spcAft>
                      </a:pPr>
                      <a:r>
                        <a:rPr lang="en-US" sz="1600">
                          <a:effectLst/>
                        </a:rPr>
                        <a:t>Full Name</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R="18415">
                        <a:spcBef>
                          <a:spcPts val="400"/>
                        </a:spcBef>
                        <a:spcAft>
                          <a:spcPts val="400"/>
                        </a:spcAft>
                      </a:pPr>
                      <a:r>
                        <a:rPr lang="en-US" sz="1600">
                          <a:effectLst/>
                        </a:rPr>
                        <a:t>String</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R="18415">
                        <a:spcBef>
                          <a:spcPts val="400"/>
                        </a:spcBef>
                        <a:spcAft>
                          <a:spcPts val="400"/>
                        </a:spcAft>
                      </a:pPr>
                      <a:r>
                        <a:rPr lang="en-US" sz="1600">
                          <a:effectLst/>
                        </a:rPr>
                        <a:t>NOT NULL</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18415">
                        <a:spcBef>
                          <a:spcPts val="400"/>
                        </a:spcBef>
                        <a:spcAft>
                          <a:spcPts val="400"/>
                        </a:spcAft>
                      </a:pPr>
                      <a:r>
                        <a:rPr lang="en-US" sz="1600">
                          <a:effectLst/>
                        </a:rPr>
                        <a:t>Full name of the customer</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993755121"/>
                  </a:ext>
                </a:extLst>
              </a:tr>
              <a:tr h="327025">
                <a:tc>
                  <a:txBody>
                    <a:bodyPr/>
                    <a:lstStyle/>
                    <a:p>
                      <a:pPr marR="18415">
                        <a:spcBef>
                          <a:spcPts val="400"/>
                        </a:spcBef>
                        <a:spcAft>
                          <a:spcPts val="400"/>
                        </a:spcAft>
                      </a:pPr>
                      <a:r>
                        <a:rPr lang="en-US" sz="1600">
                          <a:effectLst/>
                        </a:rPr>
                        <a:t>Address</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R="18415">
                        <a:spcBef>
                          <a:spcPts val="400"/>
                        </a:spcBef>
                        <a:spcAft>
                          <a:spcPts val="400"/>
                        </a:spcAft>
                      </a:pPr>
                      <a:r>
                        <a:rPr lang="en-US" sz="1600">
                          <a:effectLst/>
                        </a:rPr>
                        <a:t>String</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R="18415">
                        <a:spcBef>
                          <a:spcPts val="400"/>
                        </a:spcBef>
                        <a:spcAft>
                          <a:spcPts val="400"/>
                        </a:spcAft>
                      </a:pPr>
                      <a:r>
                        <a:rPr lang="en-US" sz="1600">
                          <a:effectLst/>
                        </a:rPr>
                        <a:t>NOT NULL</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18415">
                        <a:spcBef>
                          <a:spcPts val="400"/>
                        </a:spcBef>
                        <a:spcAft>
                          <a:spcPts val="400"/>
                        </a:spcAft>
                      </a:pPr>
                      <a:r>
                        <a:rPr lang="en-US" sz="1600">
                          <a:effectLst/>
                        </a:rPr>
                        <a:t>Street address and area</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528479843"/>
                  </a:ext>
                </a:extLst>
              </a:tr>
              <a:tr h="327025">
                <a:tc>
                  <a:txBody>
                    <a:bodyPr/>
                    <a:lstStyle/>
                    <a:p>
                      <a:pPr marR="18415">
                        <a:spcBef>
                          <a:spcPts val="400"/>
                        </a:spcBef>
                        <a:spcAft>
                          <a:spcPts val="400"/>
                        </a:spcAft>
                      </a:pPr>
                      <a:r>
                        <a:rPr lang="en-US" sz="1600">
                          <a:effectLst/>
                        </a:rPr>
                        <a:t>City</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R="18415">
                        <a:spcBef>
                          <a:spcPts val="400"/>
                        </a:spcBef>
                        <a:spcAft>
                          <a:spcPts val="400"/>
                        </a:spcAft>
                      </a:pPr>
                      <a:r>
                        <a:rPr lang="en-US" sz="1600">
                          <a:effectLst/>
                        </a:rPr>
                        <a:t>String</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R="18415">
                        <a:spcBef>
                          <a:spcPts val="400"/>
                        </a:spcBef>
                        <a:spcAft>
                          <a:spcPts val="400"/>
                        </a:spcAft>
                      </a:pPr>
                      <a:r>
                        <a:rPr lang="en-US" sz="1600">
                          <a:effectLst/>
                        </a:rPr>
                        <a:t>NOT NULL</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18415">
                        <a:spcBef>
                          <a:spcPts val="400"/>
                        </a:spcBef>
                        <a:spcAft>
                          <a:spcPts val="400"/>
                        </a:spcAft>
                      </a:pPr>
                      <a:r>
                        <a:rPr lang="en-US" sz="1600">
                          <a:effectLst/>
                        </a:rPr>
                        <a:t>Delivery City</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606107593"/>
                  </a:ext>
                </a:extLst>
              </a:tr>
              <a:tr h="327025">
                <a:tc>
                  <a:txBody>
                    <a:bodyPr/>
                    <a:lstStyle/>
                    <a:p>
                      <a:pPr marR="18415">
                        <a:spcBef>
                          <a:spcPts val="400"/>
                        </a:spcBef>
                        <a:spcAft>
                          <a:spcPts val="400"/>
                        </a:spcAft>
                      </a:pPr>
                      <a:r>
                        <a:rPr lang="en-US" sz="1600">
                          <a:effectLst/>
                        </a:rPr>
                        <a:t>State</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R="18415">
                        <a:spcBef>
                          <a:spcPts val="400"/>
                        </a:spcBef>
                        <a:spcAft>
                          <a:spcPts val="400"/>
                        </a:spcAft>
                      </a:pPr>
                      <a:r>
                        <a:rPr lang="en-US" sz="1600">
                          <a:effectLst/>
                        </a:rPr>
                        <a:t>String</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R="18415">
                        <a:spcBef>
                          <a:spcPts val="400"/>
                        </a:spcBef>
                        <a:spcAft>
                          <a:spcPts val="400"/>
                        </a:spcAft>
                      </a:pPr>
                      <a:r>
                        <a:rPr lang="en-US" sz="1600">
                          <a:effectLst/>
                        </a:rPr>
                        <a:t>NOT NULL</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18415">
                        <a:spcBef>
                          <a:spcPts val="400"/>
                        </a:spcBef>
                        <a:spcAft>
                          <a:spcPts val="400"/>
                        </a:spcAft>
                      </a:pPr>
                      <a:r>
                        <a:rPr lang="en-US" sz="1600">
                          <a:effectLst/>
                        </a:rPr>
                        <a:t>Delivery State</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711487167"/>
                  </a:ext>
                </a:extLst>
              </a:tr>
              <a:tr h="335280">
                <a:tc>
                  <a:txBody>
                    <a:bodyPr/>
                    <a:lstStyle/>
                    <a:p>
                      <a:pPr marR="18415">
                        <a:spcBef>
                          <a:spcPts val="400"/>
                        </a:spcBef>
                        <a:spcAft>
                          <a:spcPts val="400"/>
                        </a:spcAft>
                      </a:pPr>
                      <a:r>
                        <a:rPr lang="en-US" sz="1600">
                          <a:effectLst/>
                        </a:rPr>
                        <a:t>Postal Code</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R="18415">
                        <a:spcBef>
                          <a:spcPts val="400"/>
                        </a:spcBef>
                        <a:spcAft>
                          <a:spcPts val="400"/>
                        </a:spcAft>
                      </a:pPr>
                      <a:r>
                        <a:rPr lang="en-US" sz="1600">
                          <a:effectLst/>
                        </a:rPr>
                        <a:t>String</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R="18415">
                        <a:spcBef>
                          <a:spcPts val="400"/>
                        </a:spcBef>
                        <a:spcAft>
                          <a:spcPts val="400"/>
                        </a:spcAft>
                      </a:pPr>
                      <a:r>
                        <a:rPr lang="en-US" sz="1600">
                          <a:effectLst/>
                        </a:rPr>
                        <a:t>NOT NULL</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18415">
                        <a:spcBef>
                          <a:spcPts val="400"/>
                        </a:spcBef>
                        <a:spcAft>
                          <a:spcPts val="400"/>
                        </a:spcAft>
                      </a:pPr>
                      <a:r>
                        <a:rPr lang="en-US" sz="1600">
                          <a:effectLst/>
                        </a:rPr>
                        <a:t>PIN code of delivery address</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261429045"/>
                  </a:ext>
                </a:extLst>
              </a:tr>
              <a:tr h="335280">
                <a:tc>
                  <a:txBody>
                    <a:bodyPr/>
                    <a:lstStyle/>
                    <a:p>
                      <a:pPr marR="18415">
                        <a:spcBef>
                          <a:spcPts val="400"/>
                        </a:spcBef>
                        <a:spcAft>
                          <a:spcPts val="400"/>
                        </a:spcAft>
                      </a:pPr>
                      <a:r>
                        <a:rPr lang="en-US" sz="1600">
                          <a:effectLst/>
                        </a:rPr>
                        <a:t>Country</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R="18415">
                        <a:spcBef>
                          <a:spcPts val="400"/>
                        </a:spcBef>
                        <a:spcAft>
                          <a:spcPts val="400"/>
                        </a:spcAft>
                      </a:pPr>
                      <a:r>
                        <a:rPr lang="en-US" sz="1600">
                          <a:effectLst/>
                        </a:rPr>
                        <a:t>String</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R="18415">
                        <a:spcBef>
                          <a:spcPts val="400"/>
                        </a:spcBef>
                        <a:spcAft>
                          <a:spcPts val="400"/>
                        </a:spcAft>
                      </a:pPr>
                      <a:r>
                        <a:rPr lang="en-US" sz="1600">
                          <a:effectLst/>
                        </a:rPr>
                        <a:t>NOT NULL</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18415">
                        <a:spcBef>
                          <a:spcPts val="400"/>
                        </a:spcBef>
                        <a:spcAft>
                          <a:spcPts val="400"/>
                        </a:spcAft>
                      </a:pPr>
                      <a:r>
                        <a:rPr lang="en-US" sz="1600" dirty="0">
                          <a:effectLst/>
                        </a:rPr>
                        <a:t>Delivery country</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752473800"/>
                  </a:ext>
                </a:extLst>
              </a:tr>
            </a:tbl>
          </a:graphicData>
        </a:graphic>
      </p:graphicFrame>
    </p:spTree>
    <p:extLst>
      <p:ext uri="{BB962C8B-B14F-4D97-AF65-F5344CB8AC3E}">
        <p14:creationId xmlns:p14="http://schemas.microsoft.com/office/powerpoint/2010/main" val="4128319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911D1544-D5B4-F348-A8F3-60F1EE5CC5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4">
            <a:extLst>
              <a:ext uri="{FF2B5EF4-FFF2-40B4-BE49-F238E27FC236}">
                <a16:creationId xmlns:a16="http://schemas.microsoft.com/office/drawing/2014/main" id="{D413C107-E18F-6045-A9E3-A9C141485D12}"/>
              </a:ext>
            </a:extLst>
          </p:cNvPr>
          <p:cNvSpPr txBox="1">
            <a:spLocks noChangeArrowheads="1"/>
          </p:cNvSpPr>
          <p:nvPr/>
        </p:nvSpPr>
        <p:spPr bwMode="auto">
          <a:xfrm>
            <a:off x="2273300" y="6550025"/>
            <a:ext cx="4108753" cy="307777"/>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cs typeface="Times New Roman" panose="02020603050405020304" pitchFamily="18" charset="0"/>
              </a:rPr>
              <a:t>Department of Computer Science and Engineering </a:t>
            </a:r>
          </a:p>
        </p:txBody>
      </p:sp>
      <p:pic>
        <p:nvPicPr>
          <p:cNvPr id="6148" name="Picture 2">
            <a:extLst>
              <a:ext uri="{FF2B5EF4-FFF2-40B4-BE49-F238E27FC236}">
                <a16:creationId xmlns:a16="http://schemas.microsoft.com/office/drawing/2014/main" id="{8AFCC5EB-8C25-BE49-8950-ECE0A166BD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a:extLst>
              <a:ext uri="{FF2B5EF4-FFF2-40B4-BE49-F238E27FC236}">
                <a16:creationId xmlns:a16="http://schemas.microsoft.com/office/drawing/2014/main" id="{16C2C465-D4DF-9745-AAC3-F9D260878841}"/>
              </a:ext>
            </a:extLst>
          </p:cNvPr>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fld id="{A0B3B84B-2A89-CC46-806C-3EB46F59208D}" type="slidenum">
              <a:rPr lang="en-US" altLang="en-US" sz="1600" b="1">
                <a:solidFill>
                  <a:srgbClr val="FFFFFF"/>
                </a:solidFill>
                <a:cs typeface="Times New Roman" panose="02020603050405020304" pitchFamily="18" charset="0"/>
              </a:rPr>
              <a:pPr algn="ctr" eaLnBrk="1" hangingPunct="1">
                <a:spcBef>
                  <a:spcPct val="0"/>
                </a:spcBef>
                <a:buFontTx/>
                <a:buNone/>
              </a:pPr>
              <a:t>15</a:t>
            </a:fld>
            <a:endParaRPr lang="en-US" altLang="en-US" sz="1600" b="1">
              <a:solidFill>
                <a:srgbClr val="FFFFFF"/>
              </a:solidFill>
              <a:cs typeface="Times New Roman" panose="02020603050405020304" pitchFamily="18" charset="0"/>
            </a:endParaRPr>
          </a:p>
        </p:txBody>
      </p:sp>
      <p:sp>
        <p:nvSpPr>
          <p:cNvPr id="6150" name="Date Placeholder 7">
            <a:extLst>
              <a:ext uri="{FF2B5EF4-FFF2-40B4-BE49-F238E27FC236}">
                <a16:creationId xmlns:a16="http://schemas.microsoft.com/office/drawing/2014/main" id="{4F6AF77A-CC58-1C48-89E4-E235EC233277}"/>
              </a:ext>
            </a:extLst>
          </p:cNvPr>
          <p:cNvSpPr>
            <a:spLocks noGrp="1"/>
          </p:cNvSpPr>
          <p:nvPr>
            <p:ph type="dt" sz="quarter" idx="10"/>
          </p:nvPr>
        </p:nvSpPr>
        <p:spPr>
          <a:xfrm>
            <a:off x="0" y="6564313"/>
            <a:ext cx="1447800" cy="412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D586420-CF3F-F443-A871-24B45744D2D0}" type="datetime3">
              <a:rPr lang="en-US" altLang="en-US" sz="1400" b="1" smtClean="0">
                <a:solidFill>
                  <a:srgbClr val="FF0066"/>
                </a:solidFill>
                <a:cs typeface="Times New Roman" panose="02020603050405020304" pitchFamily="18" charset="0"/>
              </a:rPr>
              <a:pPr>
                <a:spcBef>
                  <a:spcPct val="0"/>
                </a:spcBef>
                <a:buFontTx/>
                <a:buNone/>
              </a:pPr>
              <a:t>9 May 2023</a:t>
            </a:fld>
            <a:endParaRPr lang="en-US" altLang="en-US" sz="1400" b="1">
              <a:solidFill>
                <a:srgbClr val="FF0066"/>
              </a:solidFill>
              <a:cs typeface="Times New Roman" panose="02020603050405020304" pitchFamily="18" charset="0"/>
            </a:endParaRPr>
          </a:p>
        </p:txBody>
      </p:sp>
      <p:sp>
        <p:nvSpPr>
          <p:cNvPr id="9" name="TextBox 8">
            <a:extLst>
              <a:ext uri="{FF2B5EF4-FFF2-40B4-BE49-F238E27FC236}">
                <a16:creationId xmlns:a16="http://schemas.microsoft.com/office/drawing/2014/main" id="{B7AB0F64-D3D7-284E-BDEA-B872BE4B4A37}"/>
              </a:ext>
            </a:extLst>
          </p:cNvPr>
          <p:cNvSpPr txBox="1"/>
          <p:nvPr/>
        </p:nvSpPr>
        <p:spPr>
          <a:xfrm>
            <a:off x="919162" y="47625"/>
            <a:ext cx="7305675" cy="477838"/>
          </a:xfrm>
          <a:prstGeom prst="rect">
            <a:avLst/>
          </a:prstGeom>
          <a:noFill/>
        </p:spPr>
        <p:txBody>
          <a:bodyPr>
            <a:spAutoFit/>
          </a:bodyPr>
          <a:lstStyle/>
          <a:p>
            <a:pPr eaLnBrk="1" hangingPunct="1">
              <a:defRPr/>
            </a:pPr>
            <a:r>
              <a:rPr lang="en-US" sz="2500" b="1" dirty="0">
                <a:solidFill>
                  <a:schemeClr val="accent1">
                    <a:lumMod val="60000"/>
                    <a:lumOff val="40000"/>
                  </a:schemeClr>
                </a:solidFill>
                <a:cs typeface="Times New Roman" panose="02020603050405020304" pitchFamily="18" charset="0"/>
              </a:rPr>
              <a:t>Mepco Schlenk Engineering College </a:t>
            </a:r>
            <a:r>
              <a:rPr lang="en-US" sz="1800" b="1" dirty="0">
                <a:solidFill>
                  <a:schemeClr val="accent1">
                    <a:lumMod val="60000"/>
                    <a:lumOff val="40000"/>
                  </a:schemeClr>
                </a:solidFill>
                <a:cs typeface="Times New Roman" panose="02020603050405020304" pitchFamily="18" charset="0"/>
              </a:rPr>
              <a:t>(Autonomous)</a:t>
            </a:r>
            <a:endParaRPr lang="en-US" sz="1800" b="1" i="1" dirty="0">
              <a:solidFill>
                <a:schemeClr val="accent1">
                  <a:lumMod val="60000"/>
                  <a:lumOff val="40000"/>
                </a:schemeClr>
              </a:solidFill>
              <a:cs typeface="Times New Roman" panose="02020603050405020304" pitchFamily="18" charset="0"/>
            </a:endParaRPr>
          </a:p>
        </p:txBody>
      </p:sp>
      <p:sp>
        <p:nvSpPr>
          <p:cNvPr id="12" name="Oval 11">
            <a:extLst>
              <a:ext uri="{FF2B5EF4-FFF2-40B4-BE49-F238E27FC236}">
                <a16:creationId xmlns:a16="http://schemas.microsoft.com/office/drawing/2014/main" id="{5AF2E6BE-AB5D-664A-8AE0-1469129A78B6}"/>
              </a:ext>
            </a:extLst>
          </p:cNvPr>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latin typeface="Times New Roman" panose="02020603050405020304" pitchFamily="18" charset="0"/>
              <a:cs typeface="Times New Roman" panose="02020603050405020304" pitchFamily="18" charset="0"/>
            </a:endParaRPr>
          </a:p>
        </p:txBody>
      </p:sp>
      <p:pic>
        <p:nvPicPr>
          <p:cNvPr id="6153" name="Picture 10" descr="A picture containing text, sign, watch&#10;&#10;Description automatically generated">
            <a:extLst>
              <a:ext uri="{FF2B5EF4-FFF2-40B4-BE49-F238E27FC236}">
                <a16:creationId xmlns:a16="http://schemas.microsoft.com/office/drawing/2014/main" id="{F7263272-36D8-4343-AF6A-0AFF00556C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a:extLst>
              <a:ext uri="{FF2B5EF4-FFF2-40B4-BE49-F238E27FC236}">
                <a16:creationId xmlns:a16="http://schemas.microsoft.com/office/drawing/2014/main" id="{773CA8C8-34C0-7F40-BDA0-398CD0B303F3}"/>
              </a:ext>
            </a:extLst>
          </p:cNvPr>
          <p:cNvSpPr txBox="1"/>
          <p:nvPr/>
        </p:nvSpPr>
        <p:spPr>
          <a:xfrm>
            <a:off x="2034222" y="1772816"/>
            <a:ext cx="4586908" cy="385362"/>
          </a:xfrm>
          <a:prstGeom prst="rect">
            <a:avLst/>
          </a:prstGeom>
          <a:noFill/>
        </p:spPr>
        <p:txBody>
          <a:bodyPr wrap="square">
            <a:spAutoFit/>
          </a:bodyPr>
          <a:lstStyle/>
          <a:p>
            <a:pPr marR="15240" indent="270510" algn="ctr">
              <a:lnSpc>
                <a:spcPct val="115000"/>
              </a:lnSpc>
              <a:spcAft>
                <a:spcPts val="1000"/>
              </a:spcAft>
            </a:pPr>
            <a:r>
              <a:rPr lang="en-US" sz="1800" b="1" dirty="0">
                <a:effectLst/>
                <a:latin typeface="Times New Roman" panose="02020603050405020304" pitchFamily="18" charset="0"/>
                <a:ea typeface="Times New Roman" panose="02020603050405020304" pitchFamily="18" charset="0"/>
              </a:rPr>
              <a:t>Table 5.6:  Payment Description</a:t>
            </a:r>
            <a:endParaRPr lang="en-IN" sz="2000" dirty="0">
              <a:effectLst/>
              <a:latin typeface="Times New Roman" panose="02020603050405020304" pitchFamily="18" charset="0"/>
              <a:ea typeface="Times New Roman" panose="02020603050405020304" pitchFamily="18" charset="0"/>
            </a:endParaRPr>
          </a:p>
        </p:txBody>
      </p:sp>
      <p:graphicFrame>
        <p:nvGraphicFramePr>
          <p:cNvPr id="2" name="Table 1">
            <a:extLst>
              <a:ext uri="{FF2B5EF4-FFF2-40B4-BE49-F238E27FC236}">
                <a16:creationId xmlns:a16="http://schemas.microsoft.com/office/drawing/2014/main" id="{54AF4D0D-2FE2-3F42-93FA-DA3E9161A918}"/>
              </a:ext>
            </a:extLst>
          </p:cNvPr>
          <p:cNvGraphicFramePr>
            <a:graphicFrameLocks noGrp="1"/>
          </p:cNvGraphicFramePr>
          <p:nvPr>
            <p:extLst>
              <p:ext uri="{D42A27DB-BD31-4B8C-83A1-F6EECF244321}">
                <p14:modId xmlns:p14="http://schemas.microsoft.com/office/powerpoint/2010/main" val="1705099060"/>
              </p:ext>
            </p:extLst>
          </p:nvPr>
        </p:nvGraphicFramePr>
        <p:xfrm>
          <a:off x="1077337" y="2530952"/>
          <a:ext cx="7147500" cy="1141730"/>
        </p:xfrm>
        <a:graphic>
          <a:graphicData uri="http://schemas.openxmlformats.org/drawingml/2006/table">
            <a:tbl>
              <a:tblPr firstRow="1" firstCol="1" bandRow="1">
                <a:tableStyleId>{5940675A-B579-460E-94D1-54222C63F5DA}</a:tableStyleId>
              </a:tblPr>
              <a:tblGrid>
                <a:gridCol w="1297986">
                  <a:extLst>
                    <a:ext uri="{9D8B030D-6E8A-4147-A177-3AD203B41FA5}">
                      <a16:colId xmlns:a16="http://schemas.microsoft.com/office/drawing/2014/main" val="793421261"/>
                    </a:ext>
                  </a:extLst>
                </a:gridCol>
                <a:gridCol w="966342">
                  <a:extLst>
                    <a:ext uri="{9D8B030D-6E8A-4147-A177-3AD203B41FA5}">
                      <a16:colId xmlns:a16="http://schemas.microsoft.com/office/drawing/2014/main" val="4232985215"/>
                    </a:ext>
                  </a:extLst>
                </a:gridCol>
                <a:gridCol w="1889799">
                  <a:extLst>
                    <a:ext uri="{9D8B030D-6E8A-4147-A177-3AD203B41FA5}">
                      <a16:colId xmlns:a16="http://schemas.microsoft.com/office/drawing/2014/main" val="3871567054"/>
                    </a:ext>
                  </a:extLst>
                </a:gridCol>
                <a:gridCol w="2993373">
                  <a:extLst>
                    <a:ext uri="{9D8B030D-6E8A-4147-A177-3AD203B41FA5}">
                      <a16:colId xmlns:a16="http://schemas.microsoft.com/office/drawing/2014/main" val="399930352"/>
                    </a:ext>
                  </a:extLst>
                </a:gridCol>
              </a:tblGrid>
              <a:tr h="393065">
                <a:tc>
                  <a:txBody>
                    <a:bodyPr/>
                    <a:lstStyle/>
                    <a:p>
                      <a:pPr marR="18415" algn="ctr"/>
                      <a:r>
                        <a:rPr lang="en-US" sz="1600">
                          <a:effectLst/>
                        </a:rPr>
                        <a:t>Attribute Name</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R="18415" algn="ctr"/>
                      <a:r>
                        <a:rPr lang="en-US" sz="1600" dirty="0">
                          <a:effectLst/>
                        </a:rPr>
                        <a:t>Type</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R="18415" algn="ctr"/>
                      <a:r>
                        <a:rPr lang="en-US" sz="1600">
                          <a:effectLst/>
                        </a:rPr>
                        <a:t>Constraint(s)</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R="18415" algn="ctr"/>
                      <a:r>
                        <a:rPr lang="en-US" sz="1600">
                          <a:effectLst/>
                        </a:rPr>
                        <a:t>Description</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577631403"/>
                  </a:ext>
                </a:extLst>
              </a:tr>
              <a:tr h="327025">
                <a:tc>
                  <a:txBody>
                    <a:bodyPr/>
                    <a:lstStyle/>
                    <a:p>
                      <a:pPr marR="18415">
                        <a:spcBef>
                          <a:spcPts val="400"/>
                        </a:spcBef>
                        <a:spcAft>
                          <a:spcPts val="400"/>
                        </a:spcAft>
                      </a:pPr>
                      <a:r>
                        <a:rPr lang="en-US" sz="1600">
                          <a:effectLst/>
                        </a:rPr>
                        <a:t>Payment ID</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R="18415">
                        <a:spcBef>
                          <a:spcPts val="400"/>
                        </a:spcBef>
                        <a:spcAft>
                          <a:spcPts val="400"/>
                        </a:spcAft>
                      </a:pPr>
                      <a:r>
                        <a:rPr lang="en-US" sz="1600">
                          <a:effectLst/>
                        </a:rPr>
                        <a:t>String</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R="18415">
                        <a:spcBef>
                          <a:spcPts val="400"/>
                        </a:spcBef>
                        <a:spcAft>
                          <a:spcPts val="400"/>
                        </a:spcAft>
                      </a:pPr>
                      <a:r>
                        <a:rPr lang="en-US" sz="1600">
                          <a:effectLst/>
                        </a:rPr>
                        <a:t>UNIQUE</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R="18415">
                        <a:spcBef>
                          <a:spcPts val="400"/>
                        </a:spcBef>
                        <a:spcAft>
                          <a:spcPts val="400"/>
                        </a:spcAft>
                      </a:pPr>
                      <a:r>
                        <a:rPr lang="en-US" sz="1600">
                          <a:effectLst/>
                        </a:rPr>
                        <a:t>ID generated for each payment</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744503255"/>
                  </a:ext>
                </a:extLst>
              </a:tr>
              <a:tr h="327025">
                <a:tc>
                  <a:txBody>
                    <a:bodyPr/>
                    <a:lstStyle/>
                    <a:p>
                      <a:pPr marR="18415">
                        <a:spcBef>
                          <a:spcPts val="400"/>
                        </a:spcBef>
                        <a:spcAft>
                          <a:spcPts val="400"/>
                        </a:spcAft>
                      </a:pPr>
                      <a:r>
                        <a:rPr lang="en-US" sz="1600">
                          <a:effectLst/>
                        </a:rPr>
                        <a:t>Status</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R="18415">
                        <a:spcBef>
                          <a:spcPts val="400"/>
                        </a:spcBef>
                        <a:spcAft>
                          <a:spcPts val="400"/>
                        </a:spcAft>
                      </a:pPr>
                      <a:r>
                        <a:rPr lang="en-US" sz="1600">
                          <a:effectLst/>
                        </a:rPr>
                        <a:t>String</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R="18415">
                        <a:spcBef>
                          <a:spcPts val="400"/>
                        </a:spcBef>
                        <a:spcAft>
                          <a:spcPts val="400"/>
                        </a:spcAft>
                      </a:pPr>
                      <a:r>
                        <a:rPr lang="en-US" sz="1600">
                          <a:effectLst/>
                        </a:rPr>
                        <a:t>NOT NULL</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R="18415">
                        <a:spcBef>
                          <a:spcPts val="400"/>
                        </a:spcBef>
                        <a:spcAft>
                          <a:spcPts val="400"/>
                        </a:spcAft>
                      </a:pPr>
                      <a:r>
                        <a:rPr lang="en-US" sz="1600" dirty="0">
                          <a:effectLst/>
                        </a:rPr>
                        <a:t>Current state of the payment </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218368269"/>
                  </a:ext>
                </a:extLst>
              </a:tr>
            </a:tbl>
          </a:graphicData>
        </a:graphic>
      </p:graphicFrame>
    </p:spTree>
    <p:extLst>
      <p:ext uri="{BB962C8B-B14F-4D97-AF65-F5344CB8AC3E}">
        <p14:creationId xmlns:p14="http://schemas.microsoft.com/office/powerpoint/2010/main" val="26500595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911D1544-D5B4-F348-A8F3-60F1EE5CC5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4">
            <a:extLst>
              <a:ext uri="{FF2B5EF4-FFF2-40B4-BE49-F238E27FC236}">
                <a16:creationId xmlns:a16="http://schemas.microsoft.com/office/drawing/2014/main" id="{D413C107-E18F-6045-A9E3-A9C141485D12}"/>
              </a:ext>
            </a:extLst>
          </p:cNvPr>
          <p:cNvSpPr txBox="1">
            <a:spLocks noChangeArrowheads="1"/>
          </p:cNvSpPr>
          <p:nvPr/>
        </p:nvSpPr>
        <p:spPr bwMode="auto">
          <a:xfrm>
            <a:off x="2273300" y="6550025"/>
            <a:ext cx="4108753" cy="307777"/>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cs typeface="Times New Roman" panose="02020603050405020304" pitchFamily="18" charset="0"/>
              </a:rPr>
              <a:t>Department of Computer Science and Engineering </a:t>
            </a:r>
          </a:p>
        </p:txBody>
      </p:sp>
      <p:pic>
        <p:nvPicPr>
          <p:cNvPr id="6148" name="Picture 2">
            <a:extLst>
              <a:ext uri="{FF2B5EF4-FFF2-40B4-BE49-F238E27FC236}">
                <a16:creationId xmlns:a16="http://schemas.microsoft.com/office/drawing/2014/main" id="{8AFCC5EB-8C25-BE49-8950-ECE0A166BD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a:extLst>
              <a:ext uri="{FF2B5EF4-FFF2-40B4-BE49-F238E27FC236}">
                <a16:creationId xmlns:a16="http://schemas.microsoft.com/office/drawing/2014/main" id="{16C2C465-D4DF-9745-AAC3-F9D260878841}"/>
              </a:ext>
            </a:extLst>
          </p:cNvPr>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fld id="{A0B3B84B-2A89-CC46-806C-3EB46F59208D}" type="slidenum">
              <a:rPr lang="en-US" altLang="en-US" sz="1600" b="1">
                <a:solidFill>
                  <a:srgbClr val="FFFFFF"/>
                </a:solidFill>
                <a:cs typeface="Times New Roman" panose="02020603050405020304" pitchFamily="18" charset="0"/>
              </a:rPr>
              <a:pPr algn="ctr" eaLnBrk="1" hangingPunct="1">
                <a:spcBef>
                  <a:spcPct val="0"/>
                </a:spcBef>
                <a:buFontTx/>
                <a:buNone/>
              </a:pPr>
              <a:t>16</a:t>
            </a:fld>
            <a:endParaRPr lang="en-US" altLang="en-US" sz="1600" b="1">
              <a:solidFill>
                <a:srgbClr val="FFFFFF"/>
              </a:solidFill>
              <a:cs typeface="Times New Roman" panose="02020603050405020304" pitchFamily="18" charset="0"/>
            </a:endParaRPr>
          </a:p>
        </p:txBody>
      </p:sp>
      <p:sp>
        <p:nvSpPr>
          <p:cNvPr id="6150" name="Date Placeholder 7">
            <a:extLst>
              <a:ext uri="{FF2B5EF4-FFF2-40B4-BE49-F238E27FC236}">
                <a16:creationId xmlns:a16="http://schemas.microsoft.com/office/drawing/2014/main" id="{4F6AF77A-CC58-1C48-89E4-E235EC233277}"/>
              </a:ext>
            </a:extLst>
          </p:cNvPr>
          <p:cNvSpPr>
            <a:spLocks noGrp="1"/>
          </p:cNvSpPr>
          <p:nvPr>
            <p:ph type="dt" sz="quarter" idx="10"/>
          </p:nvPr>
        </p:nvSpPr>
        <p:spPr>
          <a:xfrm>
            <a:off x="0" y="6564313"/>
            <a:ext cx="1447800" cy="412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D586420-CF3F-F443-A871-24B45744D2D0}" type="datetime3">
              <a:rPr lang="en-US" altLang="en-US" sz="1400" b="1" smtClean="0">
                <a:solidFill>
                  <a:srgbClr val="FF0066"/>
                </a:solidFill>
                <a:cs typeface="Times New Roman" panose="02020603050405020304" pitchFamily="18" charset="0"/>
              </a:rPr>
              <a:pPr>
                <a:spcBef>
                  <a:spcPct val="0"/>
                </a:spcBef>
                <a:buFontTx/>
                <a:buNone/>
              </a:pPr>
              <a:t>9 May 2023</a:t>
            </a:fld>
            <a:endParaRPr lang="en-US" altLang="en-US" sz="1400" b="1">
              <a:solidFill>
                <a:srgbClr val="FF0066"/>
              </a:solidFill>
              <a:cs typeface="Times New Roman" panose="02020603050405020304" pitchFamily="18" charset="0"/>
            </a:endParaRPr>
          </a:p>
        </p:txBody>
      </p:sp>
      <p:sp>
        <p:nvSpPr>
          <p:cNvPr id="9" name="TextBox 8">
            <a:extLst>
              <a:ext uri="{FF2B5EF4-FFF2-40B4-BE49-F238E27FC236}">
                <a16:creationId xmlns:a16="http://schemas.microsoft.com/office/drawing/2014/main" id="{B7AB0F64-D3D7-284E-BDEA-B872BE4B4A37}"/>
              </a:ext>
            </a:extLst>
          </p:cNvPr>
          <p:cNvSpPr txBox="1"/>
          <p:nvPr/>
        </p:nvSpPr>
        <p:spPr>
          <a:xfrm>
            <a:off x="919162" y="47625"/>
            <a:ext cx="7305675" cy="477838"/>
          </a:xfrm>
          <a:prstGeom prst="rect">
            <a:avLst/>
          </a:prstGeom>
          <a:noFill/>
        </p:spPr>
        <p:txBody>
          <a:bodyPr>
            <a:spAutoFit/>
          </a:bodyPr>
          <a:lstStyle/>
          <a:p>
            <a:pPr eaLnBrk="1" hangingPunct="1">
              <a:defRPr/>
            </a:pPr>
            <a:r>
              <a:rPr lang="en-US" sz="2500" b="1" dirty="0">
                <a:solidFill>
                  <a:schemeClr val="accent1">
                    <a:lumMod val="60000"/>
                    <a:lumOff val="40000"/>
                  </a:schemeClr>
                </a:solidFill>
                <a:cs typeface="Times New Roman" panose="02020603050405020304" pitchFamily="18" charset="0"/>
              </a:rPr>
              <a:t>Mepco Schlenk Engineering College </a:t>
            </a:r>
            <a:r>
              <a:rPr lang="en-US" sz="1800" b="1" dirty="0">
                <a:solidFill>
                  <a:schemeClr val="accent1">
                    <a:lumMod val="60000"/>
                    <a:lumOff val="40000"/>
                  </a:schemeClr>
                </a:solidFill>
                <a:cs typeface="Times New Roman" panose="02020603050405020304" pitchFamily="18" charset="0"/>
              </a:rPr>
              <a:t>(Autonomous)</a:t>
            </a:r>
            <a:endParaRPr lang="en-US" sz="1800" b="1" i="1" dirty="0">
              <a:solidFill>
                <a:schemeClr val="accent1">
                  <a:lumMod val="60000"/>
                  <a:lumOff val="40000"/>
                </a:schemeClr>
              </a:solidFill>
              <a:cs typeface="Times New Roman" panose="02020603050405020304" pitchFamily="18" charset="0"/>
            </a:endParaRPr>
          </a:p>
        </p:txBody>
      </p:sp>
      <p:sp>
        <p:nvSpPr>
          <p:cNvPr id="12" name="Oval 11">
            <a:extLst>
              <a:ext uri="{FF2B5EF4-FFF2-40B4-BE49-F238E27FC236}">
                <a16:creationId xmlns:a16="http://schemas.microsoft.com/office/drawing/2014/main" id="{5AF2E6BE-AB5D-664A-8AE0-1469129A78B6}"/>
              </a:ext>
            </a:extLst>
          </p:cNvPr>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latin typeface="Times New Roman" panose="02020603050405020304" pitchFamily="18" charset="0"/>
              <a:cs typeface="Times New Roman" panose="02020603050405020304" pitchFamily="18" charset="0"/>
            </a:endParaRPr>
          </a:p>
        </p:txBody>
      </p:sp>
      <p:pic>
        <p:nvPicPr>
          <p:cNvPr id="6153" name="Picture 10" descr="A picture containing text, sign, watch&#10;&#10;Description automatically generated">
            <a:extLst>
              <a:ext uri="{FF2B5EF4-FFF2-40B4-BE49-F238E27FC236}">
                <a16:creationId xmlns:a16="http://schemas.microsoft.com/office/drawing/2014/main" id="{F7263272-36D8-4343-AF6A-0AFF00556C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F01E961E-FA85-1B4C-A756-117C3BF64164}"/>
              </a:ext>
            </a:extLst>
          </p:cNvPr>
          <p:cNvSpPr txBox="1"/>
          <p:nvPr/>
        </p:nvSpPr>
        <p:spPr>
          <a:xfrm>
            <a:off x="648665" y="1124744"/>
            <a:ext cx="7920880" cy="6500306"/>
          </a:xfrm>
          <a:prstGeom prst="rect">
            <a:avLst/>
          </a:prstGeom>
          <a:noFill/>
        </p:spPr>
        <p:txBody>
          <a:bodyPr wrap="square" numCol="2" rtlCol="0">
            <a:spAutoFit/>
          </a:bodyPr>
          <a:lstStyle/>
          <a:p>
            <a:pPr>
              <a:lnSpc>
                <a:spcPct val="150000"/>
              </a:lnSpc>
            </a:pPr>
            <a:r>
              <a:rPr lang="en-US" altLang="en-US" sz="2000" dirty="0">
                <a:ea typeface="Verdana" panose="020B0604030504040204" pitchFamily="34" charset="0"/>
                <a:cs typeface="Times New Roman" panose="02020603050405020304" pitchFamily="18" charset="0"/>
              </a:rPr>
              <a:t>The various modules available in the Online Eyewear Store are as follows:</a:t>
            </a:r>
          </a:p>
          <a:p>
            <a:pPr>
              <a:lnSpc>
                <a:spcPct val="150000"/>
              </a:lnSpc>
            </a:pPr>
            <a:r>
              <a:rPr lang="en-US" altLang="en-US" sz="2000" dirty="0">
                <a:ea typeface="Verdana" panose="020B0604030504040204" pitchFamily="34" charset="0"/>
                <a:cs typeface="Times New Roman" panose="02020603050405020304" pitchFamily="18" charset="0"/>
              </a:rPr>
              <a:t> </a:t>
            </a:r>
          </a:p>
          <a:p>
            <a:pPr marL="457200" indent="-457200">
              <a:lnSpc>
                <a:spcPct val="150000"/>
              </a:lnSpc>
              <a:buAutoNum type="arabicPeriod"/>
            </a:pPr>
            <a:r>
              <a:rPr lang="en-US" sz="2000" dirty="0"/>
              <a:t>Login Module</a:t>
            </a:r>
          </a:p>
          <a:p>
            <a:pPr marL="457200" indent="-457200">
              <a:lnSpc>
                <a:spcPct val="150000"/>
              </a:lnSpc>
              <a:buAutoNum type="arabicPeriod"/>
            </a:pPr>
            <a:r>
              <a:rPr lang="en-US" sz="2000" dirty="0"/>
              <a:t>Register Module</a:t>
            </a:r>
          </a:p>
          <a:p>
            <a:pPr marL="457200" indent="-457200">
              <a:lnSpc>
                <a:spcPct val="150000"/>
              </a:lnSpc>
              <a:buAutoNum type="arabicPeriod"/>
            </a:pPr>
            <a:r>
              <a:rPr lang="en-US" sz="2000" dirty="0"/>
              <a:t>Search Eyewear Module</a:t>
            </a:r>
          </a:p>
          <a:p>
            <a:pPr marL="457200" indent="-457200">
              <a:lnSpc>
                <a:spcPct val="150000"/>
              </a:lnSpc>
              <a:buAutoNum type="arabicPeriod"/>
            </a:pPr>
            <a:r>
              <a:rPr lang="en-US" sz="2000" dirty="0"/>
              <a:t>Search by Category Module</a:t>
            </a:r>
          </a:p>
          <a:p>
            <a:pPr marL="457200" indent="-457200">
              <a:lnSpc>
                <a:spcPct val="150000"/>
              </a:lnSpc>
              <a:buFontTx/>
              <a:buAutoNum type="arabicPeriod"/>
            </a:pPr>
            <a:r>
              <a:rPr lang="en-US" sz="2000" dirty="0"/>
              <a:t>Add Eyewear Module</a:t>
            </a:r>
          </a:p>
          <a:p>
            <a:pPr marL="457200" indent="-457200">
              <a:lnSpc>
                <a:spcPct val="150000"/>
              </a:lnSpc>
              <a:buFontTx/>
              <a:buAutoNum type="arabicPeriod"/>
            </a:pPr>
            <a:r>
              <a:rPr lang="en-US" sz="2000" dirty="0"/>
              <a:t>Edit Eyewear Module</a:t>
            </a:r>
          </a:p>
          <a:p>
            <a:pPr marL="457200" indent="-457200">
              <a:lnSpc>
                <a:spcPct val="150000"/>
              </a:lnSpc>
              <a:buFontTx/>
              <a:buAutoNum type="arabicPeriod"/>
            </a:pPr>
            <a:endParaRPr lang="en-US" sz="2000" dirty="0"/>
          </a:p>
          <a:p>
            <a:pPr marL="457200" indent="-457200">
              <a:lnSpc>
                <a:spcPct val="150000"/>
              </a:lnSpc>
              <a:buFontTx/>
              <a:buAutoNum type="arabicPeriod"/>
            </a:pPr>
            <a:endParaRPr lang="en-US" sz="2000" dirty="0"/>
          </a:p>
          <a:p>
            <a:pPr marL="457200" indent="-457200">
              <a:lnSpc>
                <a:spcPct val="150000"/>
              </a:lnSpc>
              <a:buFontTx/>
              <a:buAutoNum type="arabicPeriod"/>
            </a:pPr>
            <a:endParaRPr lang="en-US" sz="2000" dirty="0"/>
          </a:p>
          <a:p>
            <a:pPr marL="457200" indent="-457200">
              <a:lnSpc>
                <a:spcPct val="150000"/>
              </a:lnSpc>
              <a:buFontTx/>
              <a:buAutoNum type="arabicPeriod"/>
            </a:pPr>
            <a:endParaRPr lang="en-US" sz="2000" dirty="0"/>
          </a:p>
          <a:p>
            <a:pPr marL="457200" indent="-457200">
              <a:lnSpc>
                <a:spcPct val="150000"/>
              </a:lnSpc>
              <a:buFontTx/>
              <a:buAutoNum type="arabicPeriod"/>
            </a:pPr>
            <a:endParaRPr lang="en-US" sz="2000" dirty="0"/>
          </a:p>
          <a:p>
            <a:pPr marL="457200" indent="-457200">
              <a:lnSpc>
                <a:spcPct val="150000"/>
              </a:lnSpc>
              <a:buFontTx/>
              <a:buAutoNum type="arabicPeriod"/>
            </a:pPr>
            <a:endParaRPr lang="en-US" sz="2000" dirty="0"/>
          </a:p>
          <a:p>
            <a:pPr marL="2743200" lvl="5" indent="-457200">
              <a:lnSpc>
                <a:spcPct val="150000"/>
              </a:lnSpc>
              <a:buFontTx/>
              <a:buAutoNum type="arabicPeriod"/>
            </a:pPr>
            <a:endParaRPr lang="en-US" sz="2000" dirty="0"/>
          </a:p>
          <a:p>
            <a:pPr marL="457200" indent="-457200">
              <a:lnSpc>
                <a:spcPct val="150000"/>
              </a:lnSpc>
              <a:buFontTx/>
              <a:buAutoNum type="arabicPeriod"/>
            </a:pPr>
            <a:endParaRPr lang="en-US" sz="2000" dirty="0"/>
          </a:p>
          <a:p>
            <a:pPr marL="457200" indent="-457200">
              <a:lnSpc>
                <a:spcPct val="150000"/>
              </a:lnSpc>
              <a:buFontTx/>
              <a:buAutoNum type="arabicPeriod"/>
            </a:pPr>
            <a:r>
              <a:rPr lang="en-US" sz="2000" dirty="0"/>
              <a:t>Delete Eyewear Module</a:t>
            </a:r>
          </a:p>
          <a:p>
            <a:pPr marL="457200" indent="-457200">
              <a:lnSpc>
                <a:spcPct val="150000"/>
              </a:lnSpc>
              <a:buAutoNum type="arabicPeriod"/>
            </a:pPr>
            <a:r>
              <a:rPr lang="en-US" sz="2000" dirty="0"/>
              <a:t>Add to Cart Module</a:t>
            </a:r>
          </a:p>
          <a:p>
            <a:pPr marL="457200" indent="-457200">
              <a:lnSpc>
                <a:spcPct val="150000"/>
              </a:lnSpc>
              <a:buAutoNum type="arabicPeriod"/>
            </a:pPr>
            <a:r>
              <a:rPr lang="en-US" sz="2000" dirty="0"/>
              <a:t>Place Order Module</a:t>
            </a:r>
          </a:p>
          <a:p>
            <a:pPr marL="457200" indent="-457200">
              <a:lnSpc>
                <a:spcPct val="150000"/>
              </a:lnSpc>
              <a:buAutoNum type="arabicPeriod"/>
            </a:pPr>
            <a:r>
              <a:rPr lang="en-US" sz="2000" dirty="0"/>
              <a:t>Make Payment Module </a:t>
            </a:r>
          </a:p>
          <a:p>
            <a:pPr marL="457200" indent="-457200">
              <a:lnSpc>
                <a:spcPct val="150000"/>
              </a:lnSpc>
              <a:buAutoNum type="arabicPeriod"/>
            </a:pPr>
            <a:r>
              <a:rPr lang="en-US" sz="2000" dirty="0"/>
              <a:t>Edit User Module	</a:t>
            </a:r>
          </a:p>
          <a:p>
            <a:pPr marL="457200" indent="-457200">
              <a:lnSpc>
                <a:spcPct val="150000"/>
              </a:lnSpc>
              <a:buAutoNum type="arabicPeriod"/>
            </a:pPr>
            <a:r>
              <a:rPr lang="en-US" sz="2000" dirty="0"/>
              <a:t>Delete User Module</a:t>
            </a:r>
          </a:p>
        </p:txBody>
      </p:sp>
    </p:spTree>
    <p:extLst>
      <p:ext uri="{BB962C8B-B14F-4D97-AF65-F5344CB8AC3E}">
        <p14:creationId xmlns:p14="http://schemas.microsoft.com/office/powerpoint/2010/main" val="24605492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911D1544-D5B4-F348-A8F3-60F1EE5CC5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4">
            <a:extLst>
              <a:ext uri="{FF2B5EF4-FFF2-40B4-BE49-F238E27FC236}">
                <a16:creationId xmlns:a16="http://schemas.microsoft.com/office/drawing/2014/main" id="{D413C107-E18F-6045-A9E3-A9C141485D12}"/>
              </a:ext>
            </a:extLst>
          </p:cNvPr>
          <p:cNvSpPr txBox="1">
            <a:spLocks noChangeArrowheads="1"/>
          </p:cNvSpPr>
          <p:nvPr/>
        </p:nvSpPr>
        <p:spPr bwMode="auto">
          <a:xfrm>
            <a:off x="2273300" y="6550025"/>
            <a:ext cx="4108753" cy="307777"/>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cs typeface="Times New Roman" panose="02020603050405020304" pitchFamily="18" charset="0"/>
              </a:rPr>
              <a:t>Department of Computer Science and Engineering </a:t>
            </a:r>
          </a:p>
        </p:txBody>
      </p:sp>
      <p:pic>
        <p:nvPicPr>
          <p:cNvPr id="6148" name="Picture 2">
            <a:extLst>
              <a:ext uri="{FF2B5EF4-FFF2-40B4-BE49-F238E27FC236}">
                <a16:creationId xmlns:a16="http://schemas.microsoft.com/office/drawing/2014/main" id="{8AFCC5EB-8C25-BE49-8950-ECE0A166BD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a:extLst>
              <a:ext uri="{FF2B5EF4-FFF2-40B4-BE49-F238E27FC236}">
                <a16:creationId xmlns:a16="http://schemas.microsoft.com/office/drawing/2014/main" id="{16C2C465-D4DF-9745-AAC3-F9D260878841}"/>
              </a:ext>
            </a:extLst>
          </p:cNvPr>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fld id="{A0B3B84B-2A89-CC46-806C-3EB46F59208D}" type="slidenum">
              <a:rPr lang="en-US" altLang="en-US" sz="1600" b="1">
                <a:solidFill>
                  <a:srgbClr val="FFFFFF"/>
                </a:solidFill>
                <a:cs typeface="Times New Roman" panose="02020603050405020304" pitchFamily="18" charset="0"/>
              </a:rPr>
              <a:pPr algn="ctr" eaLnBrk="1" hangingPunct="1">
                <a:spcBef>
                  <a:spcPct val="0"/>
                </a:spcBef>
                <a:buFontTx/>
                <a:buNone/>
              </a:pPr>
              <a:t>17</a:t>
            </a:fld>
            <a:endParaRPr lang="en-US" altLang="en-US" sz="1600" b="1">
              <a:solidFill>
                <a:srgbClr val="FFFFFF"/>
              </a:solidFill>
              <a:cs typeface="Times New Roman" panose="02020603050405020304" pitchFamily="18" charset="0"/>
            </a:endParaRPr>
          </a:p>
        </p:txBody>
      </p:sp>
      <p:sp>
        <p:nvSpPr>
          <p:cNvPr id="6150" name="Date Placeholder 7">
            <a:extLst>
              <a:ext uri="{FF2B5EF4-FFF2-40B4-BE49-F238E27FC236}">
                <a16:creationId xmlns:a16="http://schemas.microsoft.com/office/drawing/2014/main" id="{4F6AF77A-CC58-1C48-89E4-E235EC233277}"/>
              </a:ext>
            </a:extLst>
          </p:cNvPr>
          <p:cNvSpPr>
            <a:spLocks noGrp="1"/>
          </p:cNvSpPr>
          <p:nvPr>
            <p:ph type="dt" sz="quarter" idx="10"/>
          </p:nvPr>
        </p:nvSpPr>
        <p:spPr>
          <a:xfrm>
            <a:off x="0" y="6564313"/>
            <a:ext cx="1447800" cy="412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D586420-CF3F-F443-A871-24B45744D2D0}" type="datetime3">
              <a:rPr lang="en-US" altLang="en-US" sz="1400" b="1" smtClean="0">
                <a:solidFill>
                  <a:srgbClr val="FF0066"/>
                </a:solidFill>
                <a:cs typeface="Times New Roman" panose="02020603050405020304" pitchFamily="18" charset="0"/>
              </a:rPr>
              <a:pPr>
                <a:spcBef>
                  <a:spcPct val="0"/>
                </a:spcBef>
                <a:buFontTx/>
                <a:buNone/>
              </a:pPr>
              <a:t>9 May 2023</a:t>
            </a:fld>
            <a:endParaRPr lang="en-US" altLang="en-US" sz="1400" b="1">
              <a:solidFill>
                <a:srgbClr val="FF0066"/>
              </a:solidFill>
              <a:cs typeface="Times New Roman" panose="02020603050405020304" pitchFamily="18" charset="0"/>
            </a:endParaRPr>
          </a:p>
        </p:txBody>
      </p:sp>
      <p:sp>
        <p:nvSpPr>
          <p:cNvPr id="9" name="TextBox 8">
            <a:extLst>
              <a:ext uri="{FF2B5EF4-FFF2-40B4-BE49-F238E27FC236}">
                <a16:creationId xmlns:a16="http://schemas.microsoft.com/office/drawing/2014/main" id="{B7AB0F64-D3D7-284E-BDEA-B872BE4B4A37}"/>
              </a:ext>
            </a:extLst>
          </p:cNvPr>
          <p:cNvSpPr txBox="1"/>
          <p:nvPr/>
        </p:nvSpPr>
        <p:spPr>
          <a:xfrm>
            <a:off x="919162" y="47625"/>
            <a:ext cx="7305675" cy="477838"/>
          </a:xfrm>
          <a:prstGeom prst="rect">
            <a:avLst/>
          </a:prstGeom>
          <a:noFill/>
        </p:spPr>
        <p:txBody>
          <a:bodyPr>
            <a:spAutoFit/>
          </a:bodyPr>
          <a:lstStyle/>
          <a:p>
            <a:pPr eaLnBrk="1" hangingPunct="1">
              <a:defRPr/>
            </a:pPr>
            <a:r>
              <a:rPr lang="en-US" sz="2500" b="1" dirty="0">
                <a:solidFill>
                  <a:schemeClr val="accent1">
                    <a:lumMod val="60000"/>
                    <a:lumOff val="40000"/>
                  </a:schemeClr>
                </a:solidFill>
                <a:cs typeface="Times New Roman" panose="02020603050405020304" pitchFamily="18" charset="0"/>
              </a:rPr>
              <a:t>Mepco Schlenk Engineering College </a:t>
            </a:r>
            <a:r>
              <a:rPr lang="en-US" sz="1800" b="1" dirty="0">
                <a:solidFill>
                  <a:schemeClr val="accent1">
                    <a:lumMod val="60000"/>
                    <a:lumOff val="40000"/>
                  </a:schemeClr>
                </a:solidFill>
                <a:cs typeface="Times New Roman" panose="02020603050405020304" pitchFamily="18" charset="0"/>
              </a:rPr>
              <a:t>(Autonomous)</a:t>
            </a:r>
            <a:endParaRPr lang="en-US" sz="1800" b="1" i="1" dirty="0">
              <a:solidFill>
                <a:schemeClr val="accent1">
                  <a:lumMod val="60000"/>
                  <a:lumOff val="40000"/>
                </a:schemeClr>
              </a:solidFill>
              <a:cs typeface="Times New Roman" panose="02020603050405020304" pitchFamily="18" charset="0"/>
            </a:endParaRPr>
          </a:p>
        </p:txBody>
      </p:sp>
      <p:sp>
        <p:nvSpPr>
          <p:cNvPr id="12" name="Oval 11">
            <a:extLst>
              <a:ext uri="{FF2B5EF4-FFF2-40B4-BE49-F238E27FC236}">
                <a16:creationId xmlns:a16="http://schemas.microsoft.com/office/drawing/2014/main" id="{5AF2E6BE-AB5D-664A-8AE0-1469129A78B6}"/>
              </a:ext>
            </a:extLst>
          </p:cNvPr>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latin typeface="Times New Roman" panose="02020603050405020304" pitchFamily="18" charset="0"/>
              <a:cs typeface="Times New Roman" panose="02020603050405020304" pitchFamily="18" charset="0"/>
            </a:endParaRPr>
          </a:p>
        </p:txBody>
      </p:sp>
      <p:pic>
        <p:nvPicPr>
          <p:cNvPr id="6153" name="Picture 10" descr="A picture containing text, sign, watch&#10;&#10;Description automatically generated">
            <a:extLst>
              <a:ext uri="{FF2B5EF4-FFF2-40B4-BE49-F238E27FC236}">
                <a16:creationId xmlns:a16="http://schemas.microsoft.com/office/drawing/2014/main" id="{F7263272-36D8-4343-AF6A-0AFF00556C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4" name="TextBox 1">
            <a:extLst>
              <a:ext uri="{FF2B5EF4-FFF2-40B4-BE49-F238E27FC236}">
                <a16:creationId xmlns:a16="http://schemas.microsoft.com/office/drawing/2014/main" id="{D4584B37-89C0-F844-AF1A-1B8BA7EA36D0}"/>
              </a:ext>
            </a:extLst>
          </p:cNvPr>
          <p:cNvSpPr txBox="1">
            <a:spLocks noChangeArrowheads="1"/>
          </p:cNvSpPr>
          <p:nvPr/>
        </p:nvSpPr>
        <p:spPr bwMode="auto">
          <a:xfrm>
            <a:off x="251520" y="723007"/>
            <a:ext cx="3581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b="1" dirty="0">
                <a:ea typeface="Verdana" panose="020B0604030504040204" pitchFamily="34" charset="0"/>
                <a:cs typeface="Times New Roman" panose="02020603050405020304" pitchFamily="18" charset="0"/>
              </a:rPr>
              <a:t>5.1. Login Module</a:t>
            </a:r>
          </a:p>
        </p:txBody>
      </p:sp>
      <p:graphicFrame>
        <p:nvGraphicFramePr>
          <p:cNvPr id="8" name="Table 7">
            <a:extLst>
              <a:ext uri="{FF2B5EF4-FFF2-40B4-BE49-F238E27FC236}">
                <a16:creationId xmlns:a16="http://schemas.microsoft.com/office/drawing/2014/main" id="{E88D79EA-2974-A649-86BA-A8E32FF441A2}"/>
              </a:ext>
            </a:extLst>
          </p:cNvPr>
          <p:cNvGraphicFramePr>
            <a:graphicFrameLocks noGrp="1"/>
          </p:cNvGraphicFramePr>
          <p:nvPr>
            <p:extLst>
              <p:ext uri="{D42A27DB-BD31-4B8C-83A1-F6EECF244321}">
                <p14:modId xmlns:p14="http://schemas.microsoft.com/office/powerpoint/2010/main" val="3823787817"/>
              </p:ext>
            </p:extLst>
          </p:nvPr>
        </p:nvGraphicFramePr>
        <p:xfrm>
          <a:off x="503547" y="1845192"/>
          <a:ext cx="8136904" cy="4194551"/>
        </p:xfrm>
        <a:graphic>
          <a:graphicData uri="http://schemas.openxmlformats.org/drawingml/2006/table">
            <a:tbl>
              <a:tblPr firstRow="1" firstCol="1" bandRow="1">
                <a:tableStyleId>{5940675A-B579-460E-94D1-54222C63F5DA}</a:tableStyleId>
              </a:tblPr>
              <a:tblGrid>
                <a:gridCol w="2055947">
                  <a:extLst>
                    <a:ext uri="{9D8B030D-6E8A-4147-A177-3AD203B41FA5}">
                      <a16:colId xmlns:a16="http://schemas.microsoft.com/office/drawing/2014/main" val="549429844"/>
                    </a:ext>
                  </a:extLst>
                </a:gridCol>
                <a:gridCol w="6080957">
                  <a:extLst>
                    <a:ext uri="{9D8B030D-6E8A-4147-A177-3AD203B41FA5}">
                      <a16:colId xmlns:a16="http://schemas.microsoft.com/office/drawing/2014/main" val="2514182235"/>
                    </a:ext>
                  </a:extLst>
                </a:gridCol>
              </a:tblGrid>
              <a:tr h="646847">
                <a:tc>
                  <a:txBody>
                    <a:bodyPr/>
                    <a:lstStyle/>
                    <a:p>
                      <a:pPr marR="18415" algn="just">
                        <a:spcBef>
                          <a:spcPts val="400"/>
                        </a:spcBef>
                        <a:spcAft>
                          <a:spcPts val="400"/>
                        </a:spcAft>
                      </a:pPr>
                      <a:r>
                        <a:rPr lang="en-US" sz="1800">
                          <a:effectLst/>
                        </a:rPr>
                        <a:t>Files used</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18415">
                        <a:spcBef>
                          <a:spcPts val="400"/>
                        </a:spcBef>
                        <a:spcAft>
                          <a:spcPts val="400"/>
                        </a:spcAft>
                      </a:pPr>
                      <a:r>
                        <a:rPr lang="en-US" sz="1800" dirty="0" err="1">
                          <a:effectLst/>
                        </a:rPr>
                        <a:t>login.component.html</a:t>
                      </a:r>
                      <a:r>
                        <a:rPr lang="en-US" sz="1800" dirty="0">
                          <a:effectLst/>
                        </a:rPr>
                        <a:t>, </a:t>
                      </a:r>
                      <a:r>
                        <a:rPr lang="en-US" sz="1800" dirty="0" err="1">
                          <a:effectLst/>
                        </a:rPr>
                        <a:t>login.component.ts</a:t>
                      </a:r>
                      <a:r>
                        <a:rPr lang="en-US" sz="1800" dirty="0">
                          <a:effectLst/>
                        </a:rPr>
                        <a:t>, </a:t>
                      </a:r>
                      <a:r>
                        <a:rPr lang="en-US" sz="1800" dirty="0" err="1">
                          <a:effectLst/>
                        </a:rPr>
                        <a:t>auth.service.ts</a:t>
                      </a:r>
                      <a:r>
                        <a:rPr lang="en-US" sz="1800" dirty="0">
                          <a:effectLst/>
                        </a:rPr>
                        <a:t>, </a:t>
                      </a:r>
                      <a:r>
                        <a:rPr lang="en-US" sz="1800" dirty="0" err="1">
                          <a:effectLst/>
                        </a:rPr>
                        <a:t>user.routes.ts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61524406"/>
                  </a:ext>
                </a:extLst>
              </a:tr>
              <a:tr h="443463">
                <a:tc>
                  <a:txBody>
                    <a:bodyPr/>
                    <a:lstStyle/>
                    <a:p>
                      <a:pPr marR="18415" algn="just">
                        <a:spcBef>
                          <a:spcPts val="400"/>
                        </a:spcBef>
                        <a:spcAft>
                          <a:spcPts val="400"/>
                        </a:spcAft>
                      </a:pPr>
                      <a:r>
                        <a:rPr lang="en-US" sz="1800">
                          <a:effectLst/>
                        </a:rPr>
                        <a:t>Short Description</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18415" algn="just">
                        <a:spcBef>
                          <a:spcPts val="400"/>
                        </a:spcBef>
                        <a:spcAft>
                          <a:spcPts val="400"/>
                        </a:spcAft>
                      </a:pPr>
                      <a:r>
                        <a:rPr lang="en-US" sz="1800" dirty="0">
                          <a:effectLst/>
                        </a:rPr>
                        <a:t>Allows the user to login to the online eyewear store website</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63547556"/>
                  </a:ext>
                </a:extLst>
              </a:tr>
              <a:tr h="443463">
                <a:tc>
                  <a:txBody>
                    <a:bodyPr/>
                    <a:lstStyle/>
                    <a:p>
                      <a:pPr marR="18415" algn="just">
                        <a:spcBef>
                          <a:spcPts val="400"/>
                        </a:spcBef>
                        <a:spcAft>
                          <a:spcPts val="400"/>
                        </a:spcAft>
                      </a:pPr>
                      <a:r>
                        <a:rPr lang="en-US" sz="1800" dirty="0">
                          <a:effectLst/>
                        </a:rPr>
                        <a:t>Arguments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18415" algn="just">
                        <a:spcBef>
                          <a:spcPts val="400"/>
                        </a:spcBef>
                        <a:spcAft>
                          <a:spcPts val="400"/>
                        </a:spcAft>
                      </a:pPr>
                      <a:r>
                        <a:rPr lang="en-US" sz="1800">
                          <a:effectLst/>
                        </a:rPr>
                        <a:t>E-Mail ID, Password</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7311058"/>
                  </a:ext>
                </a:extLst>
              </a:tr>
              <a:tr h="443463">
                <a:tc>
                  <a:txBody>
                    <a:bodyPr/>
                    <a:lstStyle/>
                    <a:p>
                      <a:pPr marR="18415" algn="just">
                        <a:spcBef>
                          <a:spcPts val="400"/>
                        </a:spcBef>
                        <a:spcAft>
                          <a:spcPts val="400"/>
                        </a:spcAft>
                      </a:pPr>
                      <a:r>
                        <a:rPr lang="en-US" sz="1800">
                          <a:effectLst/>
                        </a:rPr>
                        <a:t>Return</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18415" algn="just">
                        <a:spcBef>
                          <a:spcPts val="400"/>
                        </a:spcBef>
                        <a:spcAft>
                          <a:spcPts val="400"/>
                        </a:spcAft>
                      </a:pPr>
                      <a:r>
                        <a:rPr lang="en-US" sz="1800">
                          <a:effectLst/>
                        </a:rPr>
                        <a:t>Success/Failure in login</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24861499"/>
                  </a:ext>
                </a:extLst>
              </a:tr>
              <a:tr h="443463">
                <a:tc>
                  <a:txBody>
                    <a:bodyPr/>
                    <a:lstStyle/>
                    <a:p>
                      <a:pPr marR="18415" algn="just">
                        <a:spcBef>
                          <a:spcPts val="400"/>
                        </a:spcBef>
                        <a:spcAft>
                          <a:spcPts val="400"/>
                        </a:spcAft>
                      </a:pPr>
                      <a:r>
                        <a:rPr lang="en-US" sz="1800">
                          <a:effectLst/>
                        </a:rPr>
                        <a:t>Pre-Condition</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18415" algn="just">
                        <a:spcBef>
                          <a:spcPts val="400"/>
                        </a:spcBef>
                        <a:spcAft>
                          <a:spcPts val="400"/>
                        </a:spcAft>
                      </a:pPr>
                      <a:r>
                        <a:rPr lang="en-US" sz="1800">
                          <a:effectLst/>
                        </a:rPr>
                        <a:t>The user must have an account in the website</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45969375"/>
                  </a:ext>
                </a:extLst>
              </a:tr>
              <a:tr h="443463">
                <a:tc>
                  <a:txBody>
                    <a:bodyPr/>
                    <a:lstStyle/>
                    <a:p>
                      <a:pPr marR="18415" algn="just">
                        <a:spcBef>
                          <a:spcPts val="400"/>
                        </a:spcBef>
                        <a:spcAft>
                          <a:spcPts val="400"/>
                        </a:spcAft>
                      </a:pPr>
                      <a:r>
                        <a:rPr lang="en-US" sz="1800">
                          <a:effectLst/>
                        </a:rPr>
                        <a:t>Post-Condition</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18415" algn="just">
                        <a:spcBef>
                          <a:spcPts val="400"/>
                        </a:spcBef>
                        <a:spcAft>
                          <a:spcPts val="400"/>
                        </a:spcAft>
                      </a:pPr>
                      <a:r>
                        <a:rPr lang="en-US" sz="1800">
                          <a:effectLst/>
                        </a:rPr>
                        <a:t>The home page of the online eyewear store will be displayed</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02948698"/>
                  </a:ext>
                </a:extLst>
              </a:tr>
              <a:tr h="443463">
                <a:tc>
                  <a:txBody>
                    <a:bodyPr/>
                    <a:lstStyle/>
                    <a:p>
                      <a:pPr marR="18415" algn="just">
                        <a:spcBef>
                          <a:spcPts val="400"/>
                        </a:spcBef>
                        <a:spcAft>
                          <a:spcPts val="400"/>
                        </a:spcAft>
                      </a:pPr>
                      <a:r>
                        <a:rPr lang="en-US" sz="1800">
                          <a:effectLst/>
                        </a:rPr>
                        <a:t>Exception</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18415" algn="just">
                        <a:spcBef>
                          <a:spcPts val="400"/>
                        </a:spcBef>
                        <a:spcAft>
                          <a:spcPts val="400"/>
                        </a:spcAft>
                      </a:pPr>
                      <a:r>
                        <a:rPr lang="en-US" sz="1800">
                          <a:effectLst/>
                        </a:rPr>
                        <a:t>Invalid E-Mail ID or password</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68409978"/>
                  </a:ext>
                </a:extLst>
              </a:tr>
              <a:tr h="443463">
                <a:tc>
                  <a:txBody>
                    <a:bodyPr/>
                    <a:lstStyle/>
                    <a:p>
                      <a:pPr marR="18415" algn="just">
                        <a:spcBef>
                          <a:spcPts val="400"/>
                        </a:spcBef>
                        <a:spcAft>
                          <a:spcPts val="400"/>
                        </a:spcAft>
                      </a:pPr>
                      <a:r>
                        <a:rPr lang="en-US" sz="1800" dirty="0">
                          <a:effectLst/>
                        </a:rPr>
                        <a:t>Actors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18415" algn="just">
                        <a:spcBef>
                          <a:spcPts val="400"/>
                        </a:spcBef>
                        <a:spcAft>
                          <a:spcPts val="400"/>
                        </a:spcAft>
                      </a:pPr>
                      <a:r>
                        <a:rPr lang="en-US" sz="1800" dirty="0">
                          <a:effectLst/>
                        </a:rPr>
                        <a:t>Admin, User</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77156159"/>
                  </a:ext>
                </a:extLst>
              </a:tr>
              <a:tr h="443463">
                <a:tc>
                  <a:txBody>
                    <a:bodyPr/>
                    <a:lstStyle/>
                    <a:p>
                      <a:pPr marR="18415" algn="just">
                        <a:spcBef>
                          <a:spcPts val="400"/>
                        </a:spcBef>
                        <a:spcAft>
                          <a:spcPts val="4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Collections used </a:t>
                      </a:r>
                    </a:p>
                  </a:txBody>
                  <a:tcPr marL="68580" marR="68580" marT="0" marB="0"/>
                </a:tc>
                <a:tc>
                  <a:txBody>
                    <a:bodyPr/>
                    <a:lstStyle/>
                    <a:p>
                      <a:pPr marR="18415" algn="just">
                        <a:spcBef>
                          <a:spcPts val="400"/>
                        </a:spcBef>
                        <a:spcAft>
                          <a:spcPts val="4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Users collection</a:t>
                      </a:r>
                    </a:p>
                  </a:txBody>
                  <a:tcPr marL="68580" marR="68580" marT="0" marB="0"/>
                </a:tc>
                <a:extLst>
                  <a:ext uri="{0D108BD9-81ED-4DB2-BD59-A6C34878D82A}">
                    <a16:rowId xmlns:a16="http://schemas.microsoft.com/office/drawing/2014/main" val="14964991"/>
                  </a:ext>
                </a:extLst>
              </a:tr>
            </a:tbl>
          </a:graphicData>
        </a:graphic>
      </p:graphicFrame>
      <p:sp>
        <p:nvSpPr>
          <p:cNvPr id="21" name="TextBox 20">
            <a:extLst>
              <a:ext uri="{FF2B5EF4-FFF2-40B4-BE49-F238E27FC236}">
                <a16:creationId xmlns:a16="http://schemas.microsoft.com/office/drawing/2014/main" id="{E89D0C8F-CFFF-9D43-B362-5AAA14F6D9FF}"/>
              </a:ext>
            </a:extLst>
          </p:cNvPr>
          <p:cNvSpPr txBox="1"/>
          <p:nvPr/>
        </p:nvSpPr>
        <p:spPr>
          <a:xfrm>
            <a:off x="2273300" y="1298142"/>
            <a:ext cx="4586908" cy="385362"/>
          </a:xfrm>
          <a:prstGeom prst="rect">
            <a:avLst/>
          </a:prstGeom>
          <a:noFill/>
        </p:spPr>
        <p:txBody>
          <a:bodyPr wrap="square">
            <a:spAutoFit/>
          </a:bodyPr>
          <a:lstStyle/>
          <a:p>
            <a:pPr marR="15240" algn="ctr">
              <a:lnSpc>
                <a:spcPct val="115000"/>
              </a:lnSpc>
              <a:spcAft>
                <a:spcPts val="1000"/>
              </a:spcAft>
            </a:pPr>
            <a:r>
              <a:rPr lang="en-US" sz="1800" b="1" dirty="0">
                <a:effectLst/>
                <a:latin typeface="Times New Roman" panose="02020603050405020304" pitchFamily="18" charset="0"/>
                <a:ea typeface="Times New Roman" panose="02020603050405020304" pitchFamily="18" charset="0"/>
              </a:rPr>
              <a:t>Table </a:t>
            </a:r>
            <a:r>
              <a:rPr lang="en-US" sz="1800" b="1" dirty="0">
                <a:ea typeface="Times New Roman" panose="02020603050405020304" pitchFamily="18" charset="0"/>
              </a:rPr>
              <a:t>5.7</a:t>
            </a:r>
            <a:r>
              <a:rPr lang="en-US" sz="1800" b="1" dirty="0">
                <a:effectLst/>
                <a:latin typeface="Times New Roman" panose="02020603050405020304" pitchFamily="18" charset="0"/>
                <a:ea typeface="Times New Roman" panose="02020603050405020304" pitchFamily="18" charset="0"/>
              </a:rPr>
              <a:t> Login Module Description</a:t>
            </a: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7200445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911D1544-D5B4-F348-A8F3-60F1EE5CC5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4">
            <a:extLst>
              <a:ext uri="{FF2B5EF4-FFF2-40B4-BE49-F238E27FC236}">
                <a16:creationId xmlns:a16="http://schemas.microsoft.com/office/drawing/2014/main" id="{D413C107-E18F-6045-A9E3-A9C141485D12}"/>
              </a:ext>
            </a:extLst>
          </p:cNvPr>
          <p:cNvSpPr txBox="1">
            <a:spLocks noChangeArrowheads="1"/>
          </p:cNvSpPr>
          <p:nvPr/>
        </p:nvSpPr>
        <p:spPr bwMode="auto">
          <a:xfrm>
            <a:off x="2273300" y="6550025"/>
            <a:ext cx="4108753" cy="307777"/>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cs typeface="Times New Roman" panose="02020603050405020304" pitchFamily="18" charset="0"/>
              </a:rPr>
              <a:t>Department of Computer Science and Engineering </a:t>
            </a:r>
          </a:p>
        </p:txBody>
      </p:sp>
      <p:pic>
        <p:nvPicPr>
          <p:cNvPr id="6148" name="Picture 2">
            <a:extLst>
              <a:ext uri="{FF2B5EF4-FFF2-40B4-BE49-F238E27FC236}">
                <a16:creationId xmlns:a16="http://schemas.microsoft.com/office/drawing/2014/main" id="{8AFCC5EB-8C25-BE49-8950-ECE0A166BD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a:extLst>
              <a:ext uri="{FF2B5EF4-FFF2-40B4-BE49-F238E27FC236}">
                <a16:creationId xmlns:a16="http://schemas.microsoft.com/office/drawing/2014/main" id="{16C2C465-D4DF-9745-AAC3-F9D260878841}"/>
              </a:ext>
            </a:extLst>
          </p:cNvPr>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fld id="{A0B3B84B-2A89-CC46-806C-3EB46F59208D}" type="slidenum">
              <a:rPr lang="en-US" altLang="en-US" sz="1600" b="1">
                <a:solidFill>
                  <a:srgbClr val="FFFFFF"/>
                </a:solidFill>
                <a:cs typeface="Times New Roman" panose="02020603050405020304" pitchFamily="18" charset="0"/>
              </a:rPr>
              <a:pPr algn="ctr" eaLnBrk="1" hangingPunct="1">
                <a:spcBef>
                  <a:spcPct val="0"/>
                </a:spcBef>
                <a:buFontTx/>
                <a:buNone/>
              </a:pPr>
              <a:t>18</a:t>
            </a:fld>
            <a:endParaRPr lang="en-US" altLang="en-US" sz="1600" b="1">
              <a:solidFill>
                <a:srgbClr val="FFFFFF"/>
              </a:solidFill>
              <a:cs typeface="Times New Roman" panose="02020603050405020304" pitchFamily="18" charset="0"/>
            </a:endParaRPr>
          </a:p>
        </p:txBody>
      </p:sp>
      <p:sp>
        <p:nvSpPr>
          <p:cNvPr id="6150" name="Date Placeholder 7">
            <a:extLst>
              <a:ext uri="{FF2B5EF4-FFF2-40B4-BE49-F238E27FC236}">
                <a16:creationId xmlns:a16="http://schemas.microsoft.com/office/drawing/2014/main" id="{4F6AF77A-CC58-1C48-89E4-E235EC233277}"/>
              </a:ext>
            </a:extLst>
          </p:cNvPr>
          <p:cNvSpPr>
            <a:spLocks noGrp="1"/>
          </p:cNvSpPr>
          <p:nvPr>
            <p:ph type="dt" sz="quarter" idx="10"/>
          </p:nvPr>
        </p:nvSpPr>
        <p:spPr>
          <a:xfrm>
            <a:off x="0" y="6564313"/>
            <a:ext cx="1447800" cy="412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D586420-CF3F-F443-A871-24B45744D2D0}" type="datetime3">
              <a:rPr lang="en-US" altLang="en-US" sz="1400" b="1" smtClean="0">
                <a:solidFill>
                  <a:srgbClr val="FF0066"/>
                </a:solidFill>
                <a:cs typeface="Times New Roman" panose="02020603050405020304" pitchFamily="18" charset="0"/>
              </a:rPr>
              <a:pPr>
                <a:spcBef>
                  <a:spcPct val="0"/>
                </a:spcBef>
                <a:buFontTx/>
                <a:buNone/>
              </a:pPr>
              <a:t>9 May 2023</a:t>
            </a:fld>
            <a:endParaRPr lang="en-US" altLang="en-US" sz="1400" b="1">
              <a:solidFill>
                <a:srgbClr val="FF0066"/>
              </a:solidFill>
              <a:cs typeface="Times New Roman" panose="02020603050405020304" pitchFamily="18" charset="0"/>
            </a:endParaRPr>
          </a:p>
        </p:txBody>
      </p:sp>
      <p:sp>
        <p:nvSpPr>
          <p:cNvPr id="9" name="TextBox 8">
            <a:extLst>
              <a:ext uri="{FF2B5EF4-FFF2-40B4-BE49-F238E27FC236}">
                <a16:creationId xmlns:a16="http://schemas.microsoft.com/office/drawing/2014/main" id="{B7AB0F64-D3D7-284E-BDEA-B872BE4B4A37}"/>
              </a:ext>
            </a:extLst>
          </p:cNvPr>
          <p:cNvSpPr txBox="1"/>
          <p:nvPr/>
        </p:nvSpPr>
        <p:spPr>
          <a:xfrm>
            <a:off x="919162" y="47625"/>
            <a:ext cx="7305675" cy="477838"/>
          </a:xfrm>
          <a:prstGeom prst="rect">
            <a:avLst/>
          </a:prstGeom>
          <a:noFill/>
        </p:spPr>
        <p:txBody>
          <a:bodyPr>
            <a:spAutoFit/>
          </a:bodyPr>
          <a:lstStyle/>
          <a:p>
            <a:pPr eaLnBrk="1" hangingPunct="1">
              <a:defRPr/>
            </a:pPr>
            <a:r>
              <a:rPr lang="en-US" sz="2500" b="1" dirty="0">
                <a:solidFill>
                  <a:schemeClr val="accent1">
                    <a:lumMod val="60000"/>
                    <a:lumOff val="40000"/>
                  </a:schemeClr>
                </a:solidFill>
                <a:cs typeface="Times New Roman" panose="02020603050405020304" pitchFamily="18" charset="0"/>
              </a:rPr>
              <a:t>Mepco Schlenk Engineering College </a:t>
            </a:r>
            <a:r>
              <a:rPr lang="en-US" sz="1800" b="1" dirty="0">
                <a:solidFill>
                  <a:schemeClr val="accent1">
                    <a:lumMod val="60000"/>
                    <a:lumOff val="40000"/>
                  </a:schemeClr>
                </a:solidFill>
                <a:cs typeface="Times New Roman" panose="02020603050405020304" pitchFamily="18" charset="0"/>
              </a:rPr>
              <a:t>(Autonomous)</a:t>
            </a:r>
            <a:endParaRPr lang="en-US" sz="1800" b="1" i="1" dirty="0">
              <a:solidFill>
                <a:schemeClr val="accent1">
                  <a:lumMod val="60000"/>
                  <a:lumOff val="40000"/>
                </a:schemeClr>
              </a:solidFill>
              <a:cs typeface="Times New Roman" panose="02020603050405020304" pitchFamily="18" charset="0"/>
            </a:endParaRPr>
          </a:p>
        </p:txBody>
      </p:sp>
      <p:sp>
        <p:nvSpPr>
          <p:cNvPr id="12" name="Oval 11">
            <a:extLst>
              <a:ext uri="{FF2B5EF4-FFF2-40B4-BE49-F238E27FC236}">
                <a16:creationId xmlns:a16="http://schemas.microsoft.com/office/drawing/2014/main" id="{5AF2E6BE-AB5D-664A-8AE0-1469129A78B6}"/>
              </a:ext>
            </a:extLst>
          </p:cNvPr>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latin typeface="Times New Roman" panose="02020603050405020304" pitchFamily="18" charset="0"/>
              <a:cs typeface="Times New Roman" panose="02020603050405020304" pitchFamily="18" charset="0"/>
            </a:endParaRPr>
          </a:p>
        </p:txBody>
      </p:sp>
      <p:pic>
        <p:nvPicPr>
          <p:cNvPr id="6153" name="Picture 10" descr="A picture containing text, sign, watch&#10;&#10;Description automatically generated">
            <a:extLst>
              <a:ext uri="{FF2B5EF4-FFF2-40B4-BE49-F238E27FC236}">
                <a16:creationId xmlns:a16="http://schemas.microsoft.com/office/drawing/2014/main" id="{F7263272-36D8-4343-AF6A-0AFF00556C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4" name="TextBox 1">
            <a:extLst>
              <a:ext uri="{FF2B5EF4-FFF2-40B4-BE49-F238E27FC236}">
                <a16:creationId xmlns:a16="http://schemas.microsoft.com/office/drawing/2014/main" id="{D4584B37-89C0-F844-AF1A-1B8BA7EA36D0}"/>
              </a:ext>
            </a:extLst>
          </p:cNvPr>
          <p:cNvSpPr txBox="1">
            <a:spLocks noChangeArrowheads="1"/>
          </p:cNvSpPr>
          <p:nvPr/>
        </p:nvSpPr>
        <p:spPr bwMode="auto">
          <a:xfrm>
            <a:off x="251520" y="762000"/>
            <a:ext cx="3581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b="1" dirty="0">
                <a:ea typeface="Verdana" panose="020B0604030504040204" pitchFamily="34" charset="0"/>
                <a:cs typeface="Times New Roman" panose="02020603050405020304" pitchFamily="18" charset="0"/>
              </a:rPr>
              <a:t>5.2. Register Module</a:t>
            </a:r>
          </a:p>
        </p:txBody>
      </p:sp>
      <p:sp>
        <p:nvSpPr>
          <p:cNvPr id="21" name="TextBox 20">
            <a:extLst>
              <a:ext uri="{FF2B5EF4-FFF2-40B4-BE49-F238E27FC236}">
                <a16:creationId xmlns:a16="http://schemas.microsoft.com/office/drawing/2014/main" id="{E89D0C8F-CFFF-9D43-B362-5AAA14F6D9FF}"/>
              </a:ext>
            </a:extLst>
          </p:cNvPr>
          <p:cNvSpPr txBox="1"/>
          <p:nvPr/>
        </p:nvSpPr>
        <p:spPr>
          <a:xfrm>
            <a:off x="2273300" y="1403854"/>
            <a:ext cx="4586908" cy="385362"/>
          </a:xfrm>
          <a:prstGeom prst="rect">
            <a:avLst/>
          </a:prstGeom>
          <a:noFill/>
        </p:spPr>
        <p:txBody>
          <a:bodyPr wrap="square">
            <a:spAutoFit/>
          </a:bodyPr>
          <a:lstStyle/>
          <a:p>
            <a:pPr marR="15240" algn="ctr">
              <a:lnSpc>
                <a:spcPct val="115000"/>
              </a:lnSpc>
              <a:spcAft>
                <a:spcPts val="1000"/>
              </a:spcAft>
            </a:pPr>
            <a:r>
              <a:rPr lang="en-US" sz="1800" b="1" dirty="0">
                <a:effectLst/>
                <a:latin typeface="Times New Roman" panose="02020603050405020304" pitchFamily="18" charset="0"/>
                <a:ea typeface="Times New Roman" panose="02020603050405020304" pitchFamily="18" charset="0"/>
              </a:rPr>
              <a:t>Table </a:t>
            </a:r>
            <a:r>
              <a:rPr lang="en-US" sz="1800" b="1" dirty="0">
                <a:ea typeface="Times New Roman" panose="02020603050405020304" pitchFamily="18" charset="0"/>
              </a:rPr>
              <a:t>5.8</a:t>
            </a:r>
            <a:r>
              <a:rPr lang="en-US" sz="1800" b="1" dirty="0">
                <a:effectLst/>
                <a:latin typeface="Times New Roman" panose="02020603050405020304" pitchFamily="18" charset="0"/>
                <a:ea typeface="Times New Roman" panose="02020603050405020304" pitchFamily="18" charset="0"/>
              </a:rPr>
              <a:t> Register Module Description</a:t>
            </a:r>
            <a:endParaRPr lang="en-IN" sz="2000" dirty="0">
              <a:effectLst/>
              <a:latin typeface="Times New Roman" panose="02020603050405020304" pitchFamily="18" charset="0"/>
              <a:ea typeface="Times New Roman" panose="02020603050405020304" pitchFamily="18" charset="0"/>
            </a:endParaRPr>
          </a:p>
        </p:txBody>
      </p:sp>
      <p:graphicFrame>
        <p:nvGraphicFramePr>
          <p:cNvPr id="2" name="Table 1">
            <a:extLst>
              <a:ext uri="{FF2B5EF4-FFF2-40B4-BE49-F238E27FC236}">
                <a16:creationId xmlns:a16="http://schemas.microsoft.com/office/drawing/2014/main" id="{2C6C8504-9A1E-9C4D-9226-CA3AC3806E40}"/>
              </a:ext>
            </a:extLst>
          </p:cNvPr>
          <p:cNvGraphicFramePr>
            <a:graphicFrameLocks noGrp="1"/>
          </p:cNvGraphicFramePr>
          <p:nvPr>
            <p:extLst>
              <p:ext uri="{D42A27DB-BD31-4B8C-83A1-F6EECF244321}">
                <p14:modId xmlns:p14="http://schemas.microsoft.com/office/powerpoint/2010/main" val="1152529153"/>
              </p:ext>
            </p:extLst>
          </p:nvPr>
        </p:nvGraphicFramePr>
        <p:xfrm>
          <a:off x="535038" y="1998200"/>
          <a:ext cx="8208912" cy="4082796"/>
        </p:xfrm>
        <a:graphic>
          <a:graphicData uri="http://schemas.openxmlformats.org/drawingml/2006/table">
            <a:tbl>
              <a:tblPr firstRow="1" firstCol="1" bandRow="1">
                <a:tableStyleId>{5940675A-B579-460E-94D1-54222C63F5DA}</a:tableStyleId>
              </a:tblPr>
              <a:tblGrid>
                <a:gridCol w="2074141">
                  <a:extLst>
                    <a:ext uri="{9D8B030D-6E8A-4147-A177-3AD203B41FA5}">
                      <a16:colId xmlns:a16="http://schemas.microsoft.com/office/drawing/2014/main" val="3250056861"/>
                    </a:ext>
                  </a:extLst>
                </a:gridCol>
                <a:gridCol w="6134771">
                  <a:extLst>
                    <a:ext uri="{9D8B030D-6E8A-4147-A177-3AD203B41FA5}">
                      <a16:colId xmlns:a16="http://schemas.microsoft.com/office/drawing/2014/main" val="2115291519"/>
                    </a:ext>
                  </a:extLst>
                </a:gridCol>
              </a:tblGrid>
              <a:tr h="193675">
                <a:tc>
                  <a:txBody>
                    <a:bodyPr/>
                    <a:lstStyle/>
                    <a:p>
                      <a:pPr marR="18415" algn="just">
                        <a:lnSpc>
                          <a:spcPct val="150000"/>
                        </a:lnSpc>
                        <a:spcBef>
                          <a:spcPts val="400"/>
                        </a:spcBef>
                        <a:spcAft>
                          <a:spcPts val="400"/>
                        </a:spcAft>
                      </a:pPr>
                      <a:r>
                        <a:rPr lang="en-US" sz="1800">
                          <a:effectLst/>
                        </a:rPr>
                        <a:t>Files used</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18415">
                        <a:lnSpc>
                          <a:spcPct val="150000"/>
                        </a:lnSpc>
                        <a:spcBef>
                          <a:spcPts val="400"/>
                        </a:spcBef>
                        <a:spcAft>
                          <a:spcPts val="400"/>
                        </a:spcAft>
                      </a:pPr>
                      <a:r>
                        <a:rPr lang="en-US" sz="1800">
                          <a:effectLst/>
                        </a:rPr>
                        <a:t>register.component.html, register.component.ts, user.service.ts, user.routes.ts</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97654218"/>
                  </a:ext>
                </a:extLst>
              </a:tr>
              <a:tr h="147955">
                <a:tc>
                  <a:txBody>
                    <a:bodyPr/>
                    <a:lstStyle/>
                    <a:p>
                      <a:pPr marR="18415" algn="just">
                        <a:lnSpc>
                          <a:spcPct val="150000"/>
                        </a:lnSpc>
                        <a:spcBef>
                          <a:spcPts val="400"/>
                        </a:spcBef>
                        <a:spcAft>
                          <a:spcPts val="400"/>
                        </a:spcAft>
                      </a:pPr>
                      <a:r>
                        <a:rPr lang="en-US" sz="1800">
                          <a:effectLst/>
                        </a:rPr>
                        <a:t>Short Description</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18415" algn="just">
                        <a:lnSpc>
                          <a:spcPct val="150000"/>
                        </a:lnSpc>
                        <a:spcBef>
                          <a:spcPts val="400"/>
                        </a:spcBef>
                        <a:spcAft>
                          <a:spcPts val="400"/>
                        </a:spcAft>
                      </a:pPr>
                      <a:r>
                        <a:rPr lang="en-US" sz="1800" dirty="0">
                          <a:effectLst/>
                        </a:rPr>
                        <a:t>Allows the user to create a new account in the online eyewear store website</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33037060"/>
                  </a:ext>
                </a:extLst>
              </a:tr>
              <a:tr h="176530">
                <a:tc>
                  <a:txBody>
                    <a:bodyPr/>
                    <a:lstStyle/>
                    <a:p>
                      <a:pPr marR="18415" algn="just">
                        <a:lnSpc>
                          <a:spcPct val="150000"/>
                        </a:lnSpc>
                        <a:spcBef>
                          <a:spcPts val="400"/>
                        </a:spcBef>
                        <a:spcAft>
                          <a:spcPts val="400"/>
                        </a:spcAft>
                      </a:pPr>
                      <a:r>
                        <a:rPr lang="en-US" sz="1800">
                          <a:effectLst/>
                        </a:rPr>
                        <a:t>Arguments</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18415" algn="just">
                        <a:lnSpc>
                          <a:spcPct val="150000"/>
                        </a:lnSpc>
                        <a:spcBef>
                          <a:spcPts val="400"/>
                        </a:spcBef>
                        <a:spcAft>
                          <a:spcPts val="400"/>
                        </a:spcAft>
                      </a:pPr>
                      <a:r>
                        <a:rPr lang="en-US" sz="1800">
                          <a:effectLst/>
                        </a:rPr>
                        <a:t>Name, E-Mail ID, Password, Confirm Password</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98262679"/>
                  </a:ext>
                </a:extLst>
              </a:tr>
              <a:tr h="165100">
                <a:tc>
                  <a:txBody>
                    <a:bodyPr/>
                    <a:lstStyle/>
                    <a:p>
                      <a:pPr marR="18415" algn="just">
                        <a:lnSpc>
                          <a:spcPct val="150000"/>
                        </a:lnSpc>
                        <a:spcBef>
                          <a:spcPts val="400"/>
                        </a:spcBef>
                        <a:spcAft>
                          <a:spcPts val="400"/>
                        </a:spcAft>
                      </a:pPr>
                      <a:r>
                        <a:rPr lang="en-US" sz="1800">
                          <a:effectLst/>
                        </a:rPr>
                        <a:t>Return</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18415" algn="just">
                        <a:lnSpc>
                          <a:spcPct val="150000"/>
                        </a:lnSpc>
                        <a:spcBef>
                          <a:spcPts val="400"/>
                        </a:spcBef>
                        <a:spcAft>
                          <a:spcPts val="400"/>
                        </a:spcAft>
                      </a:pPr>
                      <a:r>
                        <a:rPr lang="en-US" sz="1800">
                          <a:effectLst/>
                        </a:rPr>
                        <a:t>Success/Failure in registration</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13177718"/>
                  </a:ext>
                </a:extLst>
              </a:tr>
              <a:tr h="165100">
                <a:tc>
                  <a:txBody>
                    <a:bodyPr/>
                    <a:lstStyle/>
                    <a:p>
                      <a:pPr marR="18415" algn="just">
                        <a:lnSpc>
                          <a:spcPct val="150000"/>
                        </a:lnSpc>
                        <a:spcBef>
                          <a:spcPts val="400"/>
                        </a:spcBef>
                        <a:spcAft>
                          <a:spcPts val="400"/>
                        </a:spcAft>
                      </a:pPr>
                      <a:r>
                        <a:rPr lang="en-US" sz="1800" dirty="0">
                          <a:effectLst/>
                        </a:rPr>
                        <a:t>Pre-Condition</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18415" algn="just">
                        <a:lnSpc>
                          <a:spcPct val="150000"/>
                        </a:lnSpc>
                        <a:spcBef>
                          <a:spcPts val="400"/>
                        </a:spcBef>
                        <a:spcAft>
                          <a:spcPts val="400"/>
                        </a:spcAft>
                      </a:pPr>
                      <a:r>
                        <a:rPr lang="en-US" sz="1800">
                          <a:effectLst/>
                        </a:rPr>
                        <a:t>The user must not have an account with the e-mail id</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51552993"/>
                  </a:ext>
                </a:extLst>
              </a:tr>
              <a:tr h="165100">
                <a:tc>
                  <a:txBody>
                    <a:bodyPr/>
                    <a:lstStyle/>
                    <a:p>
                      <a:pPr marR="18415" algn="just">
                        <a:lnSpc>
                          <a:spcPct val="150000"/>
                        </a:lnSpc>
                        <a:spcBef>
                          <a:spcPts val="400"/>
                        </a:spcBef>
                        <a:spcAft>
                          <a:spcPts val="400"/>
                        </a:spcAft>
                      </a:pPr>
                      <a:r>
                        <a:rPr lang="en-US" sz="1800">
                          <a:effectLst/>
                        </a:rPr>
                        <a:t>Post-Condition</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18415" algn="just">
                        <a:lnSpc>
                          <a:spcPct val="150000"/>
                        </a:lnSpc>
                        <a:spcBef>
                          <a:spcPts val="400"/>
                        </a:spcBef>
                        <a:spcAft>
                          <a:spcPts val="400"/>
                        </a:spcAft>
                      </a:pPr>
                      <a:r>
                        <a:rPr lang="en-US" sz="1800">
                          <a:effectLst/>
                        </a:rPr>
                        <a:t>The home page of the online eyewear store will be displayed</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11554573"/>
                  </a:ext>
                </a:extLst>
              </a:tr>
              <a:tr h="165100">
                <a:tc>
                  <a:txBody>
                    <a:bodyPr/>
                    <a:lstStyle/>
                    <a:p>
                      <a:pPr marR="18415" algn="just">
                        <a:lnSpc>
                          <a:spcPct val="150000"/>
                        </a:lnSpc>
                        <a:spcBef>
                          <a:spcPts val="400"/>
                        </a:spcBef>
                        <a:spcAft>
                          <a:spcPts val="400"/>
                        </a:spcAft>
                      </a:pPr>
                      <a:r>
                        <a:rPr lang="en-US" sz="1800">
                          <a:effectLst/>
                        </a:rPr>
                        <a:t>Exception</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18415" algn="just">
                        <a:lnSpc>
                          <a:spcPct val="150000"/>
                        </a:lnSpc>
                        <a:spcBef>
                          <a:spcPts val="400"/>
                        </a:spcBef>
                        <a:spcAft>
                          <a:spcPts val="400"/>
                        </a:spcAft>
                      </a:pPr>
                      <a:r>
                        <a:rPr lang="en-US" sz="1800">
                          <a:effectLst/>
                        </a:rPr>
                        <a:t>Invalid e-mail or Weak password</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83108944"/>
                  </a:ext>
                </a:extLst>
              </a:tr>
              <a:tr h="165100">
                <a:tc>
                  <a:txBody>
                    <a:bodyPr/>
                    <a:lstStyle/>
                    <a:p>
                      <a:pPr marR="18415" algn="just">
                        <a:lnSpc>
                          <a:spcPct val="150000"/>
                        </a:lnSpc>
                        <a:spcBef>
                          <a:spcPts val="400"/>
                        </a:spcBef>
                        <a:spcAft>
                          <a:spcPts val="400"/>
                        </a:spcAft>
                      </a:pPr>
                      <a:r>
                        <a:rPr lang="en-US" sz="1800" dirty="0">
                          <a:effectLst/>
                        </a:rPr>
                        <a:t>Actors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18415" algn="just">
                        <a:lnSpc>
                          <a:spcPct val="150000"/>
                        </a:lnSpc>
                        <a:spcBef>
                          <a:spcPts val="400"/>
                        </a:spcBef>
                        <a:spcAft>
                          <a:spcPts val="400"/>
                        </a:spcAft>
                      </a:pPr>
                      <a:r>
                        <a:rPr lang="en-US" sz="1800" dirty="0">
                          <a:effectLst/>
                        </a:rPr>
                        <a:t>User</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97535136"/>
                  </a:ext>
                </a:extLst>
              </a:tr>
              <a:tr h="165100">
                <a:tc>
                  <a:txBody>
                    <a:bodyPr/>
                    <a:lstStyle/>
                    <a:p>
                      <a:pPr marL="0" marR="18415" lvl="0" indent="0" algn="just" defTabSz="914400" rtl="0" eaLnBrk="1" fontAlgn="auto" latinLnBrk="0" hangingPunct="1">
                        <a:lnSpc>
                          <a:spcPct val="150000"/>
                        </a:lnSpc>
                        <a:spcBef>
                          <a:spcPts val="400"/>
                        </a:spcBef>
                        <a:spcAft>
                          <a:spcPts val="400"/>
                        </a:spcAft>
                        <a:buClrTx/>
                        <a:buSzTx/>
                        <a:buFontTx/>
                        <a:buNone/>
                        <a:tabLst/>
                        <a:defRP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Collections used </a:t>
                      </a:r>
                    </a:p>
                  </a:txBody>
                  <a:tcPr marL="68580" marR="68580" marT="0" marB="0"/>
                </a:tc>
                <a:tc>
                  <a:txBody>
                    <a:bodyPr/>
                    <a:lstStyle/>
                    <a:p>
                      <a:pPr marR="18415" algn="just">
                        <a:lnSpc>
                          <a:spcPct val="150000"/>
                        </a:lnSpc>
                        <a:spcBef>
                          <a:spcPts val="400"/>
                        </a:spcBef>
                        <a:spcAft>
                          <a:spcPts val="4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Users collection</a:t>
                      </a:r>
                    </a:p>
                  </a:txBody>
                  <a:tcPr marL="68580" marR="68580" marT="0" marB="0"/>
                </a:tc>
                <a:extLst>
                  <a:ext uri="{0D108BD9-81ED-4DB2-BD59-A6C34878D82A}">
                    <a16:rowId xmlns:a16="http://schemas.microsoft.com/office/drawing/2014/main" val="3111870823"/>
                  </a:ext>
                </a:extLst>
              </a:tr>
            </a:tbl>
          </a:graphicData>
        </a:graphic>
      </p:graphicFrame>
    </p:spTree>
    <p:extLst>
      <p:ext uri="{BB962C8B-B14F-4D97-AF65-F5344CB8AC3E}">
        <p14:creationId xmlns:p14="http://schemas.microsoft.com/office/powerpoint/2010/main" val="31449685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911D1544-D5B4-F348-A8F3-60F1EE5CC5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4">
            <a:extLst>
              <a:ext uri="{FF2B5EF4-FFF2-40B4-BE49-F238E27FC236}">
                <a16:creationId xmlns:a16="http://schemas.microsoft.com/office/drawing/2014/main" id="{D413C107-E18F-6045-A9E3-A9C141485D12}"/>
              </a:ext>
            </a:extLst>
          </p:cNvPr>
          <p:cNvSpPr txBox="1">
            <a:spLocks noChangeArrowheads="1"/>
          </p:cNvSpPr>
          <p:nvPr/>
        </p:nvSpPr>
        <p:spPr bwMode="auto">
          <a:xfrm>
            <a:off x="2273300" y="6550025"/>
            <a:ext cx="4108753" cy="307777"/>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cs typeface="Times New Roman" panose="02020603050405020304" pitchFamily="18" charset="0"/>
              </a:rPr>
              <a:t>Department of Computer Science and Engineering </a:t>
            </a:r>
          </a:p>
        </p:txBody>
      </p:sp>
      <p:pic>
        <p:nvPicPr>
          <p:cNvPr id="6148" name="Picture 2">
            <a:extLst>
              <a:ext uri="{FF2B5EF4-FFF2-40B4-BE49-F238E27FC236}">
                <a16:creationId xmlns:a16="http://schemas.microsoft.com/office/drawing/2014/main" id="{8AFCC5EB-8C25-BE49-8950-ECE0A166BD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a:extLst>
              <a:ext uri="{FF2B5EF4-FFF2-40B4-BE49-F238E27FC236}">
                <a16:creationId xmlns:a16="http://schemas.microsoft.com/office/drawing/2014/main" id="{16C2C465-D4DF-9745-AAC3-F9D260878841}"/>
              </a:ext>
            </a:extLst>
          </p:cNvPr>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fld id="{A0B3B84B-2A89-CC46-806C-3EB46F59208D}" type="slidenum">
              <a:rPr lang="en-US" altLang="en-US" sz="1600" b="1">
                <a:solidFill>
                  <a:srgbClr val="FFFFFF"/>
                </a:solidFill>
                <a:cs typeface="Times New Roman" panose="02020603050405020304" pitchFamily="18" charset="0"/>
              </a:rPr>
              <a:pPr algn="ctr" eaLnBrk="1" hangingPunct="1">
                <a:spcBef>
                  <a:spcPct val="0"/>
                </a:spcBef>
                <a:buFontTx/>
                <a:buNone/>
              </a:pPr>
              <a:t>19</a:t>
            </a:fld>
            <a:endParaRPr lang="en-US" altLang="en-US" sz="1600" b="1">
              <a:solidFill>
                <a:srgbClr val="FFFFFF"/>
              </a:solidFill>
              <a:cs typeface="Times New Roman" panose="02020603050405020304" pitchFamily="18" charset="0"/>
            </a:endParaRPr>
          </a:p>
        </p:txBody>
      </p:sp>
      <p:sp>
        <p:nvSpPr>
          <p:cNvPr id="6150" name="Date Placeholder 7">
            <a:extLst>
              <a:ext uri="{FF2B5EF4-FFF2-40B4-BE49-F238E27FC236}">
                <a16:creationId xmlns:a16="http://schemas.microsoft.com/office/drawing/2014/main" id="{4F6AF77A-CC58-1C48-89E4-E235EC233277}"/>
              </a:ext>
            </a:extLst>
          </p:cNvPr>
          <p:cNvSpPr>
            <a:spLocks noGrp="1"/>
          </p:cNvSpPr>
          <p:nvPr>
            <p:ph type="dt" sz="quarter" idx="10"/>
          </p:nvPr>
        </p:nvSpPr>
        <p:spPr>
          <a:xfrm>
            <a:off x="0" y="6564313"/>
            <a:ext cx="1447800" cy="412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D586420-CF3F-F443-A871-24B45744D2D0}" type="datetime3">
              <a:rPr lang="en-US" altLang="en-US" sz="1400" b="1" smtClean="0">
                <a:solidFill>
                  <a:srgbClr val="FF0066"/>
                </a:solidFill>
                <a:cs typeface="Times New Roman" panose="02020603050405020304" pitchFamily="18" charset="0"/>
              </a:rPr>
              <a:pPr>
                <a:spcBef>
                  <a:spcPct val="0"/>
                </a:spcBef>
                <a:buFontTx/>
                <a:buNone/>
              </a:pPr>
              <a:t>9 May 2023</a:t>
            </a:fld>
            <a:endParaRPr lang="en-US" altLang="en-US" sz="1400" b="1">
              <a:solidFill>
                <a:srgbClr val="FF0066"/>
              </a:solidFill>
              <a:cs typeface="Times New Roman" panose="02020603050405020304" pitchFamily="18" charset="0"/>
            </a:endParaRPr>
          </a:p>
        </p:txBody>
      </p:sp>
      <p:sp>
        <p:nvSpPr>
          <p:cNvPr id="9" name="TextBox 8">
            <a:extLst>
              <a:ext uri="{FF2B5EF4-FFF2-40B4-BE49-F238E27FC236}">
                <a16:creationId xmlns:a16="http://schemas.microsoft.com/office/drawing/2014/main" id="{B7AB0F64-D3D7-284E-BDEA-B872BE4B4A37}"/>
              </a:ext>
            </a:extLst>
          </p:cNvPr>
          <p:cNvSpPr txBox="1"/>
          <p:nvPr/>
        </p:nvSpPr>
        <p:spPr>
          <a:xfrm>
            <a:off x="919162" y="47625"/>
            <a:ext cx="7305675" cy="477838"/>
          </a:xfrm>
          <a:prstGeom prst="rect">
            <a:avLst/>
          </a:prstGeom>
          <a:noFill/>
        </p:spPr>
        <p:txBody>
          <a:bodyPr>
            <a:spAutoFit/>
          </a:bodyPr>
          <a:lstStyle/>
          <a:p>
            <a:pPr eaLnBrk="1" hangingPunct="1">
              <a:defRPr/>
            </a:pPr>
            <a:r>
              <a:rPr lang="en-US" sz="2500" b="1" dirty="0">
                <a:solidFill>
                  <a:schemeClr val="accent1">
                    <a:lumMod val="60000"/>
                    <a:lumOff val="40000"/>
                  </a:schemeClr>
                </a:solidFill>
                <a:cs typeface="Times New Roman" panose="02020603050405020304" pitchFamily="18" charset="0"/>
              </a:rPr>
              <a:t>Mepco Schlenk Engineering College </a:t>
            </a:r>
            <a:r>
              <a:rPr lang="en-US" sz="1800" b="1" dirty="0">
                <a:solidFill>
                  <a:schemeClr val="accent1">
                    <a:lumMod val="60000"/>
                    <a:lumOff val="40000"/>
                  </a:schemeClr>
                </a:solidFill>
                <a:cs typeface="Times New Roman" panose="02020603050405020304" pitchFamily="18" charset="0"/>
              </a:rPr>
              <a:t>(Autonomous)</a:t>
            </a:r>
            <a:endParaRPr lang="en-US" sz="1800" b="1" i="1" dirty="0">
              <a:solidFill>
                <a:schemeClr val="accent1">
                  <a:lumMod val="60000"/>
                  <a:lumOff val="40000"/>
                </a:schemeClr>
              </a:solidFill>
              <a:cs typeface="Times New Roman" panose="02020603050405020304" pitchFamily="18" charset="0"/>
            </a:endParaRPr>
          </a:p>
        </p:txBody>
      </p:sp>
      <p:sp>
        <p:nvSpPr>
          <p:cNvPr id="12" name="Oval 11">
            <a:extLst>
              <a:ext uri="{FF2B5EF4-FFF2-40B4-BE49-F238E27FC236}">
                <a16:creationId xmlns:a16="http://schemas.microsoft.com/office/drawing/2014/main" id="{5AF2E6BE-AB5D-664A-8AE0-1469129A78B6}"/>
              </a:ext>
            </a:extLst>
          </p:cNvPr>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latin typeface="Times New Roman" panose="02020603050405020304" pitchFamily="18" charset="0"/>
              <a:cs typeface="Times New Roman" panose="02020603050405020304" pitchFamily="18" charset="0"/>
            </a:endParaRPr>
          </a:p>
        </p:txBody>
      </p:sp>
      <p:pic>
        <p:nvPicPr>
          <p:cNvPr id="6153" name="Picture 10" descr="A picture containing text, sign, watch&#10;&#10;Description automatically generated">
            <a:extLst>
              <a:ext uri="{FF2B5EF4-FFF2-40B4-BE49-F238E27FC236}">
                <a16:creationId xmlns:a16="http://schemas.microsoft.com/office/drawing/2014/main" id="{F7263272-36D8-4343-AF6A-0AFF00556C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4" name="TextBox 1">
            <a:extLst>
              <a:ext uri="{FF2B5EF4-FFF2-40B4-BE49-F238E27FC236}">
                <a16:creationId xmlns:a16="http://schemas.microsoft.com/office/drawing/2014/main" id="{D4584B37-89C0-F844-AF1A-1B8BA7EA36D0}"/>
              </a:ext>
            </a:extLst>
          </p:cNvPr>
          <p:cNvSpPr txBox="1">
            <a:spLocks noChangeArrowheads="1"/>
          </p:cNvSpPr>
          <p:nvPr/>
        </p:nvSpPr>
        <p:spPr bwMode="auto">
          <a:xfrm>
            <a:off x="251520" y="876229"/>
            <a:ext cx="3581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b="1" dirty="0">
                <a:ea typeface="Verdana" panose="020B0604030504040204" pitchFamily="34" charset="0"/>
                <a:cs typeface="Times New Roman" panose="02020603050405020304" pitchFamily="18" charset="0"/>
              </a:rPr>
              <a:t>5.3. Search Eyewear Module</a:t>
            </a:r>
          </a:p>
        </p:txBody>
      </p:sp>
      <p:sp>
        <p:nvSpPr>
          <p:cNvPr id="21" name="TextBox 20">
            <a:extLst>
              <a:ext uri="{FF2B5EF4-FFF2-40B4-BE49-F238E27FC236}">
                <a16:creationId xmlns:a16="http://schemas.microsoft.com/office/drawing/2014/main" id="{E89D0C8F-CFFF-9D43-B362-5AAA14F6D9FF}"/>
              </a:ext>
            </a:extLst>
          </p:cNvPr>
          <p:cNvSpPr txBox="1"/>
          <p:nvPr/>
        </p:nvSpPr>
        <p:spPr>
          <a:xfrm>
            <a:off x="1532569" y="1542908"/>
            <a:ext cx="6118953" cy="385362"/>
          </a:xfrm>
          <a:prstGeom prst="rect">
            <a:avLst/>
          </a:prstGeom>
          <a:noFill/>
        </p:spPr>
        <p:txBody>
          <a:bodyPr wrap="square">
            <a:spAutoFit/>
          </a:bodyPr>
          <a:lstStyle/>
          <a:p>
            <a:pPr marR="15240" algn="ctr">
              <a:lnSpc>
                <a:spcPct val="115000"/>
              </a:lnSpc>
              <a:spcAft>
                <a:spcPts val="1000"/>
              </a:spcAft>
            </a:pPr>
            <a:r>
              <a:rPr lang="en-US" sz="1800" b="1" dirty="0">
                <a:effectLst/>
                <a:latin typeface="Times New Roman" panose="02020603050405020304" pitchFamily="18" charset="0"/>
                <a:ea typeface="Times New Roman" panose="02020603050405020304" pitchFamily="18" charset="0"/>
              </a:rPr>
              <a:t>Table </a:t>
            </a:r>
            <a:r>
              <a:rPr lang="en-US" sz="1800" b="1" dirty="0">
                <a:ea typeface="Times New Roman" panose="02020603050405020304" pitchFamily="18" charset="0"/>
              </a:rPr>
              <a:t>5.9</a:t>
            </a:r>
            <a:r>
              <a:rPr lang="en-US" sz="1800" b="1" dirty="0">
                <a:effectLst/>
                <a:latin typeface="Times New Roman" panose="02020603050405020304" pitchFamily="18" charset="0"/>
                <a:ea typeface="Times New Roman" panose="02020603050405020304" pitchFamily="18" charset="0"/>
              </a:rPr>
              <a:t> </a:t>
            </a:r>
            <a:r>
              <a:rPr lang="en-US" altLang="en-US" sz="1800" b="1" dirty="0">
                <a:ea typeface="Verdana" panose="020B0604030504040204" pitchFamily="34" charset="0"/>
                <a:cs typeface="Times New Roman" panose="02020603050405020304" pitchFamily="18" charset="0"/>
              </a:rPr>
              <a:t>Search Eyewear Module </a:t>
            </a:r>
            <a:r>
              <a:rPr lang="en-US" sz="1800" b="1" dirty="0">
                <a:effectLst/>
                <a:latin typeface="Times New Roman" panose="02020603050405020304" pitchFamily="18" charset="0"/>
                <a:ea typeface="Times New Roman" panose="02020603050405020304" pitchFamily="18" charset="0"/>
              </a:rPr>
              <a:t>Description</a:t>
            </a:r>
            <a:endParaRPr lang="en-IN" sz="2000" dirty="0">
              <a:effectLst/>
              <a:latin typeface="Times New Roman" panose="02020603050405020304" pitchFamily="18" charset="0"/>
              <a:ea typeface="Times New Roman" panose="02020603050405020304" pitchFamily="18" charset="0"/>
            </a:endParaRPr>
          </a:p>
        </p:txBody>
      </p:sp>
      <p:graphicFrame>
        <p:nvGraphicFramePr>
          <p:cNvPr id="2" name="Table 1">
            <a:extLst>
              <a:ext uri="{FF2B5EF4-FFF2-40B4-BE49-F238E27FC236}">
                <a16:creationId xmlns:a16="http://schemas.microsoft.com/office/drawing/2014/main" id="{2A2B4B7E-2F76-D94B-B501-DAB801E45D94}"/>
              </a:ext>
            </a:extLst>
          </p:cNvPr>
          <p:cNvGraphicFramePr>
            <a:graphicFrameLocks noGrp="1"/>
          </p:cNvGraphicFramePr>
          <p:nvPr>
            <p:extLst>
              <p:ext uri="{D42A27DB-BD31-4B8C-83A1-F6EECF244321}">
                <p14:modId xmlns:p14="http://schemas.microsoft.com/office/powerpoint/2010/main" val="2448166025"/>
              </p:ext>
            </p:extLst>
          </p:nvPr>
        </p:nvGraphicFramePr>
        <p:xfrm>
          <a:off x="307570" y="2094813"/>
          <a:ext cx="8568952" cy="3566160"/>
        </p:xfrm>
        <a:graphic>
          <a:graphicData uri="http://schemas.openxmlformats.org/drawingml/2006/table">
            <a:tbl>
              <a:tblPr firstRow="1" firstCol="1" bandRow="1">
                <a:tableStyleId>{5940675A-B579-460E-94D1-54222C63F5DA}</a:tableStyleId>
              </a:tblPr>
              <a:tblGrid>
                <a:gridCol w="1940581">
                  <a:extLst>
                    <a:ext uri="{9D8B030D-6E8A-4147-A177-3AD203B41FA5}">
                      <a16:colId xmlns:a16="http://schemas.microsoft.com/office/drawing/2014/main" val="2965819965"/>
                    </a:ext>
                  </a:extLst>
                </a:gridCol>
                <a:gridCol w="6628371">
                  <a:extLst>
                    <a:ext uri="{9D8B030D-6E8A-4147-A177-3AD203B41FA5}">
                      <a16:colId xmlns:a16="http://schemas.microsoft.com/office/drawing/2014/main" val="3200508198"/>
                    </a:ext>
                  </a:extLst>
                </a:gridCol>
              </a:tblGrid>
              <a:tr h="193675">
                <a:tc>
                  <a:txBody>
                    <a:bodyPr/>
                    <a:lstStyle/>
                    <a:p>
                      <a:pPr marR="18415" algn="just">
                        <a:lnSpc>
                          <a:spcPct val="100000"/>
                        </a:lnSpc>
                        <a:spcBef>
                          <a:spcPts val="400"/>
                        </a:spcBef>
                        <a:spcAft>
                          <a:spcPts val="400"/>
                        </a:spcAft>
                      </a:pPr>
                      <a:r>
                        <a:rPr lang="en-US" sz="1800" dirty="0">
                          <a:effectLst/>
                        </a:rPr>
                        <a:t>Files used</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18415" algn="l">
                        <a:lnSpc>
                          <a:spcPct val="100000"/>
                        </a:lnSpc>
                        <a:spcBef>
                          <a:spcPts val="400"/>
                        </a:spcBef>
                        <a:spcAft>
                          <a:spcPts val="400"/>
                        </a:spcAft>
                      </a:pPr>
                      <a:r>
                        <a:rPr lang="en-US" sz="1800" dirty="0" err="1">
                          <a:effectLst/>
                        </a:rPr>
                        <a:t>search.component.html</a:t>
                      </a:r>
                      <a:r>
                        <a:rPr lang="en-US" sz="1800" dirty="0">
                          <a:effectLst/>
                        </a:rPr>
                        <a:t>, </a:t>
                      </a:r>
                      <a:r>
                        <a:rPr lang="en-US" sz="1800" dirty="0" err="1">
                          <a:effectLst/>
                        </a:rPr>
                        <a:t>search.component.ts</a:t>
                      </a:r>
                      <a:r>
                        <a:rPr lang="en-US" sz="1800" dirty="0">
                          <a:effectLst/>
                        </a:rPr>
                        <a:t>,</a:t>
                      </a:r>
                      <a:r>
                        <a:rPr lang="en-IN" sz="1800" dirty="0">
                          <a:effectLst/>
                        </a:rPr>
                        <a:t> </a:t>
                      </a:r>
                      <a:r>
                        <a:rPr lang="en-US" sz="1800" dirty="0">
                          <a:effectLst/>
                        </a:rPr>
                        <a:t>product.routes.ts, product.service.ts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94262259"/>
                  </a:ext>
                </a:extLst>
              </a:tr>
              <a:tr h="147955">
                <a:tc>
                  <a:txBody>
                    <a:bodyPr/>
                    <a:lstStyle/>
                    <a:p>
                      <a:pPr marR="18415" algn="just">
                        <a:lnSpc>
                          <a:spcPct val="100000"/>
                        </a:lnSpc>
                        <a:spcBef>
                          <a:spcPts val="400"/>
                        </a:spcBef>
                        <a:spcAft>
                          <a:spcPts val="400"/>
                        </a:spcAft>
                      </a:pPr>
                      <a:r>
                        <a:rPr lang="en-US" sz="1800">
                          <a:effectLst/>
                        </a:rPr>
                        <a:t>Short Description</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18415" algn="just">
                        <a:lnSpc>
                          <a:spcPct val="100000"/>
                        </a:lnSpc>
                        <a:spcBef>
                          <a:spcPts val="400"/>
                        </a:spcBef>
                        <a:spcAft>
                          <a:spcPts val="400"/>
                        </a:spcAft>
                      </a:pPr>
                      <a:r>
                        <a:rPr lang="en-US" sz="1800" dirty="0">
                          <a:effectLst/>
                        </a:rPr>
                        <a:t>Allows the user to search an eyewear based on the name of the eyewear</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18882905"/>
                  </a:ext>
                </a:extLst>
              </a:tr>
              <a:tr h="176530">
                <a:tc>
                  <a:txBody>
                    <a:bodyPr/>
                    <a:lstStyle/>
                    <a:p>
                      <a:pPr marR="18415" algn="just">
                        <a:lnSpc>
                          <a:spcPct val="100000"/>
                        </a:lnSpc>
                        <a:spcBef>
                          <a:spcPts val="400"/>
                        </a:spcBef>
                        <a:spcAft>
                          <a:spcPts val="400"/>
                        </a:spcAft>
                      </a:pPr>
                      <a:r>
                        <a:rPr lang="en-US" sz="1800">
                          <a:effectLst/>
                        </a:rPr>
                        <a:t>Arguments</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18415" algn="just">
                        <a:lnSpc>
                          <a:spcPct val="100000"/>
                        </a:lnSpc>
                        <a:spcBef>
                          <a:spcPts val="400"/>
                        </a:spcBef>
                        <a:spcAft>
                          <a:spcPts val="400"/>
                        </a:spcAft>
                      </a:pPr>
                      <a:r>
                        <a:rPr lang="en-US" sz="1800" dirty="0">
                          <a:effectLst/>
                        </a:rPr>
                        <a:t>Eyewear Name</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42149691"/>
                  </a:ext>
                </a:extLst>
              </a:tr>
              <a:tr h="165100">
                <a:tc>
                  <a:txBody>
                    <a:bodyPr/>
                    <a:lstStyle/>
                    <a:p>
                      <a:pPr marR="18415" algn="just">
                        <a:lnSpc>
                          <a:spcPct val="100000"/>
                        </a:lnSpc>
                        <a:spcBef>
                          <a:spcPts val="400"/>
                        </a:spcBef>
                        <a:spcAft>
                          <a:spcPts val="400"/>
                        </a:spcAft>
                      </a:pPr>
                      <a:r>
                        <a:rPr lang="en-US" sz="1800">
                          <a:effectLst/>
                        </a:rPr>
                        <a:t>Return</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18415" algn="just">
                        <a:lnSpc>
                          <a:spcPct val="100000"/>
                        </a:lnSpc>
                        <a:spcBef>
                          <a:spcPts val="400"/>
                        </a:spcBef>
                        <a:spcAft>
                          <a:spcPts val="400"/>
                        </a:spcAft>
                      </a:pPr>
                      <a:r>
                        <a:rPr lang="en-US" sz="1800">
                          <a:effectLst/>
                        </a:rPr>
                        <a:t>Eyewear Details/Eyewear Not Found</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6563296"/>
                  </a:ext>
                </a:extLst>
              </a:tr>
              <a:tr h="165100">
                <a:tc>
                  <a:txBody>
                    <a:bodyPr/>
                    <a:lstStyle/>
                    <a:p>
                      <a:pPr marR="18415" algn="just">
                        <a:lnSpc>
                          <a:spcPct val="100000"/>
                        </a:lnSpc>
                        <a:spcBef>
                          <a:spcPts val="400"/>
                        </a:spcBef>
                        <a:spcAft>
                          <a:spcPts val="400"/>
                        </a:spcAft>
                      </a:pPr>
                      <a:r>
                        <a:rPr lang="en-US" sz="1800">
                          <a:effectLst/>
                        </a:rPr>
                        <a:t>Pre-Condition</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18415" algn="just">
                        <a:lnSpc>
                          <a:spcPct val="100000"/>
                        </a:lnSpc>
                        <a:spcBef>
                          <a:spcPts val="400"/>
                        </a:spcBef>
                        <a:spcAft>
                          <a:spcPts val="400"/>
                        </a:spcAft>
                      </a:pPr>
                      <a:r>
                        <a:rPr lang="en-US" sz="1800" dirty="0">
                          <a:effectLst/>
                        </a:rPr>
                        <a:t>The user must know the correct name of the eyewear that he is going to search for</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88852666"/>
                  </a:ext>
                </a:extLst>
              </a:tr>
              <a:tr h="165100">
                <a:tc>
                  <a:txBody>
                    <a:bodyPr/>
                    <a:lstStyle/>
                    <a:p>
                      <a:pPr marR="18415" algn="just">
                        <a:lnSpc>
                          <a:spcPct val="100000"/>
                        </a:lnSpc>
                        <a:spcBef>
                          <a:spcPts val="400"/>
                        </a:spcBef>
                        <a:spcAft>
                          <a:spcPts val="400"/>
                        </a:spcAft>
                      </a:pPr>
                      <a:r>
                        <a:rPr lang="en-US" sz="1800">
                          <a:effectLst/>
                        </a:rPr>
                        <a:t>Post-Condition</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18415" algn="just">
                        <a:lnSpc>
                          <a:spcPct val="100000"/>
                        </a:lnSpc>
                        <a:spcBef>
                          <a:spcPts val="400"/>
                        </a:spcBef>
                        <a:spcAft>
                          <a:spcPts val="400"/>
                        </a:spcAft>
                      </a:pPr>
                      <a:r>
                        <a:rPr lang="en-US" sz="1800">
                          <a:effectLst/>
                        </a:rPr>
                        <a:t>All the eyewear that contains the search term in its name is displayed to the user</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13861727"/>
                  </a:ext>
                </a:extLst>
              </a:tr>
              <a:tr h="165100">
                <a:tc>
                  <a:txBody>
                    <a:bodyPr/>
                    <a:lstStyle/>
                    <a:p>
                      <a:pPr marR="18415" algn="just">
                        <a:lnSpc>
                          <a:spcPct val="100000"/>
                        </a:lnSpc>
                        <a:spcBef>
                          <a:spcPts val="400"/>
                        </a:spcBef>
                        <a:spcAft>
                          <a:spcPts val="400"/>
                        </a:spcAft>
                      </a:pPr>
                      <a:r>
                        <a:rPr lang="en-US" sz="1800">
                          <a:effectLst/>
                        </a:rPr>
                        <a:t>Exception</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18415" algn="just">
                        <a:lnSpc>
                          <a:spcPct val="100000"/>
                        </a:lnSpc>
                        <a:spcBef>
                          <a:spcPts val="400"/>
                        </a:spcBef>
                        <a:spcAft>
                          <a:spcPts val="400"/>
                        </a:spcAft>
                      </a:pPr>
                      <a:r>
                        <a:rPr lang="en-US" sz="1800">
                          <a:effectLst/>
                        </a:rPr>
                        <a:t>No matching eyewear</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38683477"/>
                  </a:ext>
                </a:extLst>
              </a:tr>
              <a:tr h="165100">
                <a:tc>
                  <a:txBody>
                    <a:bodyPr/>
                    <a:lstStyle/>
                    <a:p>
                      <a:pPr marR="18415" algn="just">
                        <a:lnSpc>
                          <a:spcPct val="100000"/>
                        </a:lnSpc>
                        <a:spcBef>
                          <a:spcPts val="400"/>
                        </a:spcBef>
                        <a:spcAft>
                          <a:spcPts val="400"/>
                        </a:spcAft>
                      </a:pPr>
                      <a:r>
                        <a:rPr lang="en-US" sz="1800">
                          <a:effectLst/>
                        </a:rPr>
                        <a:t>Actors</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18415" algn="just">
                        <a:lnSpc>
                          <a:spcPct val="100000"/>
                        </a:lnSpc>
                        <a:spcBef>
                          <a:spcPts val="400"/>
                        </a:spcBef>
                        <a:spcAft>
                          <a:spcPts val="400"/>
                        </a:spcAft>
                      </a:pPr>
                      <a:r>
                        <a:rPr lang="en-US" sz="1800" dirty="0">
                          <a:effectLst/>
                        </a:rPr>
                        <a:t>User</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06238414"/>
                  </a:ext>
                </a:extLst>
              </a:tr>
              <a:tr h="165100">
                <a:tc>
                  <a:txBody>
                    <a:bodyPr/>
                    <a:lstStyle/>
                    <a:p>
                      <a:pPr marR="18415" algn="just">
                        <a:lnSpc>
                          <a:spcPct val="100000"/>
                        </a:lnSpc>
                        <a:spcBef>
                          <a:spcPts val="400"/>
                        </a:spcBef>
                        <a:spcAft>
                          <a:spcPts val="4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Collections used</a:t>
                      </a:r>
                    </a:p>
                  </a:txBody>
                  <a:tcPr marL="68580" marR="68580" marT="0" marB="0"/>
                </a:tc>
                <a:tc>
                  <a:txBody>
                    <a:bodyPr/>
                    <a:lstStyle/>
                    <a:p>
                      <a:pPr marR="18415" algn="just">
                        <a:lnSpc>
                          <a:spcPct val="100000"/>
                        </a:lnSpc>
                        <a:spcBef>
                          <a:spcPts val="400"/>
                        </a:spcBef>
                        <a:spcAft>
                          <a:spcPts val="4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Products collection</a:t>
                      </a:r>
                    </a:p>
                  </a:txBody>
                  <a:tcPr marL="68580" marR="68580" marT="0" marB="0"/>
                </a:tc>
                <a:extLst>
                  <a:ext uri="{0D108BD9-81ED-4DB2-BD59-A6C34878D82A}">
                    <a16:rowId xmlns:a16="http://schemas.microsoft.com/office/drawing/2014/main" val="3782864582"/>
                  </a:ext>
                </a:extLst>
              </a:tr>
            </a:tbl>
          </a:graphicData>
        </a:graphic>
      </p:graphicFrame>
    </p:spTree>
    <p:extLst>
      <p:ext uri="{BB962C8B-B14F-4D97-AF65-F5344CB8AC3E}">
        <p14:creationId xmlns:p14="http://schemas.microsoft.com/office/powerpoint/2010/main" val="2990126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911D1544-D5B4-F348-A8F3-60F1EE5CC5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4">
            <a:extLst>
              <a:ext uri="{FF2B5EF4-FFF2-40B4-BE49-F238E27FC236}">
                <a16:creationId xmlns:a16="http://schemas.microsoft.com/office/drawing/2014/main" id="{D413C107-E18F-6045-A9E3-A9C141485D12}"/>
              </a:ext>
            </a:extLst>
          </p:cNvPr>
          <p:cNvSpPr txBox="1">
            <a:spLocks noChangeArrowheads="1"/>
          </p:cNvSpPr>
          <p:nvPr/>
        </p:nvSpPr>
        <p:spPr bwMode="auto">
          <a:xfrm>
            <a:off x="2517622" y="6550223"/>
            <a:ext cx="4108753" cy="307777"/>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cs typeface="Times New Roman" panose="02020603050405020304" pitchFamily="18" charset="0"/>
              </a:rPr>
              <a:t>Department of Computer Science and Engineering </a:t>
            </a:r>
          </a:p>
        </p:txBody>
      </p:sp>
      <p:pic>
        <p:nvPicPr>
          <p:cNvPr id="6148" name="Picture 2">
            <a:extLst>
              <a:ext uri="{FF2B5EF4-FFF2-40B4-BE49-F238E27FC236}">
                <a16:creationId xmlns:a16="http://schemas.microsoft.com/office/drawing/2014/main" id="{8AFCC5EB-8C25-BE49-8950-ECE0A166BD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a:extLst>
              <a:ext uri="{FF2B5EF4-FFF2-40B4-BE49-F238E27FC236}">
                <a16:creationId xmlns:a16="http://schemas.microsoft.com/office/drawing/2014/main" id="{16C2C465-D4DF-9745-AAC3-F9D260878841}"/>
              </a:ext>
            </a:extLst>
          </p:cNvPr>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fld id="{A0B3B84B-2A89-CC46-806C-3EB46F59208D}" type="slidenum">
              <a:rPr lang="en-US" altLang="en-US" sz="1600" b="1">
                <a:solidFill>
                  <a:srgbClr val="FFFFFF"/>
                </a:solidFill>
                <a:cs typeface="Times New Roman" panose="02020603050405020304" pitchFamily="18" charset="0"/>
              </a:rPr>
              <a:pPr algn="ctr" eaLnBrk="1" hangingPunct="1">
                <a:spcBef>
                  <a:spcPct val="0"/>
                </a:spcBef>
                <a:buFontTx/>
                <a:buNone/>
              </a:pPr>
              <a:t>2</a:t>
            </a:fld>
            <a:endParaRPr lang="en-US" altLang="en-US" sz="1600" b="1">
              <a:solidFill>
                <a:srgbClr val="FFFFFF"/>
              </a:solidFill>
              <a:cs typeface="Times New Roman" panose="02020603050405020304" pitchFamily="18" charset="0"/>
            </a:endParaRPr>
          </a:p>
        </p:txBody>
      </p:sp>
      <p:sp>
        <p:nvSpPr>
          <p:cNvPr id="6150" name="Date Placeholder 7">
            <a:extLst>
              <a:ext uri="{FF2B5EF4-FFF2-40B4-BE49-F238E27FC236}">
                <a16:creationId xmlns:a16="http://schemas.microsoft.com/office/drawing/2014/main" id="{4F6AF77A-CC58-1C48-89E4-E235EC233277}"/>
              </a:ext>
            </a:extLst>
          </p:cNvPr>
          <p:cNvSpPr>
            <a:spLocks noGrp="1"/>
          </p:cNvSpPr>
          <p:nvPr>
            <p:ph type="dt" sz="quarter" idx="10"/>
          </p:nvPr>
        </p:nvSpPr>
        <p:spPr>
          <a:xfrm>
            <a:off x="0" y="6564313"/>
            <a:ext cx="1447800" cy="412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D586420-CF3F-F443-A871-24B45744D2D0}" type="datetime3">
              <a:rPr lang="en-US" altLang="en-US" sz="1400" b="1" smtClean="0">
                <a:solidFill>
                  <a:srgbClr val="FF0066"/>
                </a:solidFill>
                <a:cs typeface="Times New Roman" panose="02020603050405020304" pitchFamily="18" charset="0"/>
              </a:rPr>
              <a:pPr>
                <a:spcBef>
                  <a:spcPct val="0"/>
                </a:spcBef>
                <a:buFontTx/>
                <a:buNone/>
              </a:pPr>
              <a:t>9 May 2023</a:t>
            </a:fld>
            <a:endParaRPr lang="en-US" altLang="en-US" sz="1400" b="1">
              <a:solidFill>
                <a:srgbClr val="FF0066"/>
              </a:solidFill>
              <a:cs typeface="Times New Roman" panose="02020603050405020304" pitchFamily="18" charset="0"/>
            </a:endParaRPr>
          </a:p>
        </p:txBody>
      </p:sp>
      <p:sp>
        <p:nvSpPr>
          <p:cNvPr id="9" name="TextBox 8">
            <a:extLst>
              <a:ext uri="{FF2B5EF4-FFF2-40B4-BE49-F238E27FC236}">
                <a16:creationId xmlns:a16="http://schemas.microsoft.com/office/drawing/2014/main" id="{B7AB0F64-D3D7-284E-BDEA-B872BE4B4A37}"/>
              </a:ext>
            </a:extLst>
          </p:cNvPr>
          <p:cNvSpPr txBox="1"/>
          <p:nvPr/>
        </p:nvSpPr>
        <p:spPr>
          <a:xfrm>
            <a:off x="919162" y="65881"/>
            <a:ext cx="7305675" cy="477838"/>
          </a:xfrm>
          <a:prstGeom prst="rect">
            <a:avLst/>
          </a:prstGeom>
          <a:noFill/>
        </p:spPr>
        <p:txBody>
          <a:bodyPr>
            <a:spAutoFit/>
          </a:bodyPr>
          <a:lstStyle/>
          <a:p>
            <a:pPr eaLnBrk="1" hangingPunct="1">
              <a:defRPr/>
            </a:pPr>
            <a:r>
              <a:rPr lang="en-US" sz="2500" b="1" dirty="0">
                <a:solidFill>
                  <a:schemeClr val="accent1">
                    <a:lumMod val="60000"/>
                    <a:lumOff val="40000"/>
                  </a:schemeClr>
                </a:solidFill>
                <a:cs typeface="Times New Roman" panose="02020603050405020304" pitchFamily="18" charset="0"/>
              </a:rPr>
              <a:t>Mepco Schlenk Engineering College </a:t>
            </a:r>
            <a:r>
              <a:rPr lang="en-US" sz="1800" b="1" dirty="0">
                <a:solidFill>
                  <a:schemeClr val="accent1">
                    <a:lumMod val="60000"/>
                    <a:lumOff val="40000"/>
                  </a:schemeClr>
                </a:solidFill>
                <a:cs typeface="Times New Roman" panose="02020603050405020304" pitchFamily="18" charset="0"/>
              </a:rPr>
              <a:t>(Autonomous)</a:t>
            </a:r>
            <a:endParaRPr lang="en-US" sz="1800" b="1" i="1" dirty="0">
              <a:solidFill>
                <a:schemeClr val="accent1">
                  <a:lumMod val="60000"/>
                  <a:lumOff val="40000"/>
                </a:schemeClr>
              </a:solidFill>
              <a:cs typeface="Times New Roman" panose="02020603050405020304" pitchFamily="18" charset="0"/>
            </a:endParaRPr>
          </a:p>
        </p:txBody>
      </p:sp>
      <p:sp>
        <p:nvSpPr>
          <p:cNvPr id="12" name="Oval 11">
            <a:extLst>
              <a:ext uri="{FF2B5EF4-FFF2-40B4-BE49-F238E27FC236}">
                <a16:creationId xmlns:a16="http://schemas.microsoft.com/office/drawing/2014/main" id="{5AF2E6BE-AB5D-664A-8AE0-1469129A78B6}"/>
              </a:ext>
            </a:extLst>
          </p:cNvPr>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latin typeface="Times New Roman" panose="02020603050405020304" pitchFamily="18" charset="0"/>
              <a:cs typeface="Times New Roman" panose="02020603050405020304" pitchFamily="18" charset="0"/>
            </a:endParaRPr>
          </a:p>
        </p:txBody>
      </p:sp>
      <p:pic>
        <p:nvPicPr>
          <p:cNvPr id="6153" name="Picture 10" descr="A picture containing text, sign, watch&#10;&#10;Description automatically generated">
            <a:extLst>
              <a:ext uri="{FF2B5EF4-FFF2-40B4-BE49-F238E27FC236}">
                <a16:creationId xmlns:a16="http://schemas.microsoft.com/office/drawing/2014/main" id="{F7263272-36D8-4343-AF6A-0AFF00556C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4" name="TextBox 1">
            <a:extLst>
              <a:ext uri="{FF2B5EF4-FFF2-40B4-BE49-F238E27FC236}">
                <a16:creationId xmlns:a16="http://schemas.microsoft.com/office/drawing/2014/main" id="{D4584B37-89C0-F844-AF1A-1B8BA7EA36D0}"/>
              </a:ext>
            </a:extLst>
          </p:cNvPr>
          <p:cNvSpPr txBox="1">
            <a:spLocks noChangeArrowheads="1"/>
          </p:cNvSpPr>
          <p:nvPr/>
        </p:nvSpPr>
        <p:spPr bwMode="auto">
          <a:xfrm>
            <a:off x="251520" y="708836"/>
            <a:ext cx="3581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b="1" dirty="0">
                <a:ea typeface="Verdana" panose="020B0604030504040204" pitchFamily="34" charset="0"/>
                <a:cs typeface="Times New Roman" panose="02020603050405020304" pitchFamily="18" charset="0"/>
              </a:rPr>
              <a:t>1. Problem Description </a:t>
            </a:r>
          </a:p>
        </p:txBody>
      </p:sp>
      <p:sp>
        <p:nvSpPr>
          <p:cNvPr id="6155" name="TextBox 10">
            <a:extLst>
              <a:ext uri="{FF2B5EF4-FFF2-40B4-BE49-F238E27FC236}">
                <a16:creationId xmlns:a16="http://schemas.microsoft.com/office/drawing/2014/main" id="{32C91A6C-B457-A640-BE9D-FEB0A78B286F}"/>
              </a:ext>
            </a:extLst>
          </p:cNvPr>
          <p:cNvSpPr txBox="1">
            <a:spLocks noChangeArrowheads="1"/>
          </p:cNvSpPr>
          <p:nvPr/>
        </p:nvSpPr>
        <p:spPr bwMode="auto">
          <a:xfrm>
            <a:off x="363116" y="1158185"/>
            <a:ext cx="8189094" cy="5250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lnSpc>
                <a:spcPct val="150000"/>
              </a:lnSpc>
              <a:buNone/>
            </a:pPr>
            <a:r>
              <a:rPr lang="en-IN" sz="1800" dirty="0">
                <a:effectLst/>
                <a:ea typeface="Times New Roman" panose="02020603050405020304" pitchFamily="18" charset="0"/>
                <a:cs typeface="Times New Roman" panose="02020603050405020304" pitchFamily="18" charset="0"/>
              </a:rPr>
              <a:t>The need for an online eyewear store has increased over the years due to several factors. </a:t>
            </a:r>
          </a:p>
          <a:p>
            <a:pPr marL="285750" indent="-285750" algn="just">
              <a:lnSpc>
                <a:spcPct val="150000"/>
              </a:lnSpc>
            </a:pPr>
            <a:r>
              <a:rPr lang="en-IN" sz="1800" dirty="0">
                <a:effectLst/>
                <a:ea typeface="Times New Roman" panose="02020603050405020304" pitchFamily="18" charset="0"/>
                <a:cs typeface="Times New Roman" panose="02020603050405020304" pitchFamily="18" charset="0"/>
              </a:rPr>
              <a:t>Firstly, </a:t>
            </a:r>
            <a:r>
              <a:rPr lang="en-IN" sz="1800" b="1" i="1" dirty="0">
                <a:effectLst/>
                <a:ea typeface="Times New Roman" panose="02020603050405020304" pitchFamily="18" charset="0"/>
                <a:cs typeface="Times New Roman" panose="02020603050405020304" pitchFamily="18" charset="0"/>
              </a:rPr>
              <a:t>people have become more tech-savvy </a:t>
            </a:r>
            <a:r>
              <a:rPr lang="en-IN" sz="1800" dirty="0">
                <a:effectLst/>
                <a:ea typeface="Times New Roman" panose="02020603050405020304" pitchFamily="18" charset="0"/>
                <a:cs typeface="Times New Roman" panose="02020603050405020304" pitchFamily="18" charset="0"/>
              </a:rPr>
              <a:t>and </a:t>
            </a:r>
            <a:r>
              <a:rPr lang="en-IN" sz="1800" b="1" i="1" dirty="0">
                <a:effectLst/>
                <a:ea typeface="Times New Roman" panose="02020603050405020304" pitchFamily="18" charset="0"/>
                <a:cs typeface="Times New Roman" panose="02020603050405020304" pitchFamily="18" charset="0"/>
              </a:rPr>
              <a:t>prefer to shop online</a:t>
            </a:r>
            <a:r>
              <a:rPr lang="en-IN" sz="1800" dirty="0">
                <a:effectLst/>
                <a:ea typeface="Times New Roman" panose="02020603050405020304" pitchFamily="18" charset="0"/>
                <a:cs typeface="Times New Roman" panose="02020603050405020304" pitchFamily="18" charset="0"/>
              </a:rPr>
              <a:t>, as it offers convenience and saves time. </a:t>
            </a:r>
          </a:p>
          <a:p>
            <a:pPr marL="285750" indent="-285750" algn="just">
              <a:lnSpc>
                <a:spcPct val="150000"/>
              </a:lnSpc>
            </a:pPr>
            <a:r>
              <a:rPr lang="en-IN" sz="1800" dirty="0">
                <a:effectLst/>
                <a:ea typeface="Times New Roman" panose="02020603050405020304" pitchFamily="18" charset="0"/>
                <a:cs typeface="Times New Roman" panose="02020603050405020304" pitchFamily="18" charset="0"/>
              </a:rPr>
              <a:t>Secondly, the </a:t>
            </a:r>
            <a:r>
              <a:rPr lang="en-IN" sz="1800" b="1" i="1" dirty="0">
                <a:effectLst/>
                <a:ea typeface="Times New Roman" panose="02020603050405020304" pitchFamily="18" charset="0"/>
                <a:cs typeface="Times New Roman" panose="02020603050405020304" pitchFamily="18" charset="0"/>
              </a:rPr>
              <a:t>eyewear industry is growing rapidly</a:t>
            </a:r>
            <a:r>
              <a:rPr lang="en-IN" sz="1800" dirty="0">
                <a:effectLst/>
                <a:ea typeface="Times New Roman" panose="02020603050405020304" pitchFamily="18" charset="0"/>
                <a:cs typeface="Times New Roman" panose="02020603050405020304" pitchFamily="18" charset="0"/>
              </a:rPr>
              <a:t>, and customers are looking for a </a:t>
            </a:r>
            <a:r>
              <a:rPr lang="en-IN" sz="1800" b="1" i="1" dirty="0">
                <a:effectLst/>
                <a:ea typeface="Times New Roman" panose="02020603050405020304" pitchFamily="18" charset="0"/>
                <a:cs typeface="Times New Roman" panose="02020603050405020304" pitchFamily="18" charset="0"/>
              </a:rPr>
              <a:t>wider range of products, styles, and designs to choose from</a:t>
            </a:r>
            <a:r>
              <a:rPr lang="en-IN" sz="1800" dirty="0">
                <a:effectLst/>
                <a:ea typeface="Times New Roman" panose="02020603050405020304" pitchFamily="18" charset="0"/>
                <a:cs typeface="Times New Roman" panose="02020603050405020304" pitchFamily="18" charset="0"/>
              </a:rPr>
              <a:t>. An online eyewear store can offer a more extensive range of products as compared to a physical store. </a:t>
            </a:r>
          </a:p>
          <a:p>
            <a:pPr marL="285750" indent="-285750" algn="just">
              <a:lnSpc>
                <a:spcPct val="150000"/>
              </a:lnSpc>
            </a:pPr>
            <a:r>
              <a:rPr lang="en-IN" sz="1800" dirty="0">
                <a:effectLst/>
                <a:ea typeface="Times New Roman" panose="02020603050405020304" pitchFamily="18" charset="0"/>
                <a:cs typeface="Times New Roman" panose="02020603050405020304" pitchFamily="18" charset="0"/>
              </a:rPr>
              <a:t>The online eyewear store project aims to provide a </a:t>
            </a:r>
            <a:r>
              <a:rPr lang="en-IN" sz="1800" b="1" i="1" dirty="0">
                <a:effectLst/>
                <a:ea typeface="Times New Roman" panose="02020603050405020304" pitchFamily="18" charset="0"/>
                <a:cs typeface="Times New Roman" panose="02020603050405020304" pitchFamily="18" charset="0"/>
              </a:rPr>
              <a:t>convenient and hassle-free way </a:t>
            </a:r>
            <a:r>
              <a:rPr lang="en-IN" sz="1800" dirty="0">
                <a:effectLst/>
                <a:ea typeface="Times New Roman" panose="02020603050405020304" pitchFamily="18" charset="0"/>
                <a:cs typeface="Times New Roman" panose="02020603050405020304" pitchFamily="18" charset="0"/>
              </a:rPr>
              <a:t>for customers to purchase </a:t>
            </a:r>
            <a:r>
              <a:rPr lang="en-IN" sz="1800" b="1" i="1" dirty="0">
                <a:effectLst/>
                <a:ea typeface="Times New Roman" panose="02020603050405020304" pitchFamily="18" charset="0"/>
                <a:cs typeface="Times New Roman" panose="02020603050405020304" pitchFamily="18" charset="0"/>
              </a:rPr>
              <a:t>high-quality eyewear products from the comfort of their own homes. </a:t>
            </a:r>
          </a:p>
          <a:p>
            <a:pPr marL="285750" indent="-285750" algn="just">
              <a:lnSpc>
                <a:spcPct val="150000"/>
              </a:lnSpc>
            </a:pPr>
            <a:r>
              <a:rPr lang="en-IN" sz="1800" dirty="0">
                <a:effectLst/>
                <a:ea typeface="Times New Roman" panose="02020603050405020304" pitchFamily="18" charset="0"/>
                <a:cs typeface="Times New Roman" panose="02020603050405020304" pitchFamily="18" charset="0"/>
              </a:rPr>
              <a:t>The website will offer a </a:t>
            </a:r>
            <a:r>
              <a:rPr lang="en-IN" sz="1800" b="1" i="1" dirty="0">
                <a:effectLst/>
                <a:ea typeface="Times New Roman" panose="02020603050405020304" pitchFamily="18" charset="0"/>
                <a:cs typeface="Times New Roman" panose="02020603050405020304" pitchFamily="18" charset="0"/>
              </a:rPr>
              <a:t>wide range of eyewear products</a:t>
            </a:r>
            <a:r>
              <a:rPr lang="en-IN" sz="1800" dirty="0">
                <a:effectLst/>
                <a:ea typeface="Times New Roman" panose="02020603050405020304" pitchFamily="18" charset="0"/>
                <a:cs typeface="Times New Roman" panose="02020603050405020304" pitchFamily="18" charset="0"/>
              </a:rPr>
              <a:t>, including prescription glasses, sunglasses, contact lenses, and other accessories.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911D1544-D5B4-F348-A8F3-60F1EE5CC5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4">
            <a:extLst>
              <a:ext uri="{FF2B5EF4-FFF2-40B4-BE49-F238E27FC236}">
                <a16:creationId xmlns:a16="http://schemas.microsoft.com/office/drawing/2014/main" id="{D413C107-E18F-6045-A9E3-A9C141485D12}"/>
              </a:ext>
            </a:extLst>
          </p:cNvPr>
          <p:cNvSpPr txBox="1">
            <a:spLocks noChangeArrowheads="1"/>
          </p:cNvSpPr>
          <p:nvPr/>
        </p:nvSpPr>
        <p:spPr bwMode="auto">
          <a:xfrm>
            <a:off x="2273300" y="6550025"/>
            <a:ext cx="4108753" cy="307777"/>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cs typeface="Times New Roman" panose="02020603050405020304" pitchFamily="18" charset="0"/>
              </a:rPr>
              <a:t>Department of Computer Science and Engineering </a:t>
            </a:r>
          </a:p>
        </p:txBody>
      </p:sp>
      <p:pic>
        <p:nvPicPr>
          <p:cNvPr id="6148" name="Picture 2">
            <a:extLst>
              <a:ext uri="{FF2B5EF4-FFF2-40B4-BE49-F238E27FC236}">
                <a16:creationId xmlns:a16="http://schemas.microsoft.com/office/drawing/2014/main" id="{8AFCC5EB-8C25-BE49-8950-ECE0A166BD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a:extLst>
              <a:ext uri="{FF2B5EF4-FFF2-40B4-BE49-F238E27FC236}">
                <a16:creationId xmlns:a16="http://schemas.microsoft.com/office/drawing/2014/main" id="{16C2C465-D4DF-9745-AAC3-F9D260878841}"/>
              </a:ext>
            </a:extLst>
          </p:cNvPr>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fld id="{A0B3B84B-2A89-CC46-806C-3EB46F59208D}" type="slidenum">
              <a:rPr lang="en-US" altLang="en-US" sz="1600" b="1">
                <a:solidFill>
                  <a:srgbClr val="FFFFFF"/>
                </a:solidFill>
                <a:cs typeface="Times New Roman" panose="02020603050405020304" pitchFamily="18" charset="0"/>
              </a:rPr>
              <a:pPr algn="ctr" eaLnBrk="1" hangingPunct="1">
                <a:spcBef>
                  <a:spcPct val="0"/>
                </a:spcBef>
                <a:buFontTx/>
                <a:buNone/>
              </a:pPr>
              <a:t>20</a:t>
            </a:fld>
            <a:endParaRPr lang="en-US" altLang="en-US" sz="1600" b="1">
              <a:solidFill>
                <a:srgbClr val="FFFFFF"/>
              </a:solidFill>
              <a:cs typeface="Times New Roman" panose="02020603050405020304" pitchFamily="18" charset="0"/>
            </a:endParaRPr>
          </a:p>
        </p:txBody>
      </p:sp>
      <p:sp>
        <p:nvSpPr>
          <p:cNvPr id="6150" name="Date Placeholder 7">
            <a:extLst>
              <a:ext uri="{FF2B5EF4-FFF2-40B4-BE49-F238E27FC236}">
                <a16:creationId xmlns:a16="http://schemas.microsoft.com/office/drawing/2014/main" id="{4F6AF77A-CC58-1C48-89E4-E235EC233277}"/>
              </a:ext>
            </a:extLst>
          </p:cNvPr>
          <p:cNvSpPr>
            <a:spLocks noGrp="1"/>
          </p:cNvSpPr>
          <p:nvPr>
            <p:ph type="dt" sz="quarter" idx="10"/>
          </p:nvPr>
        </p:nvSpPr>
        <p:spPr>
          <a:xfrm>
            <a:off x="0" y="6564313"/>
            <a:ext cx="1447800" cy="412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D586420-CF3F-F443-A871-24B45744D2D0}" type="datetime3">
              <a:rPr lang="en-US" altLang="en-US" sz="1400" b="1" smtClean="0">
                <a:solidFill>
                  <a:srgbClr val="FF0066"/>
                </a:solidFill>
                <a:cs typeface="Times New Roman" panose="02020603050405020304" pitchFamily="18" charset="0"/>
              </a:rPr>
              <a:pPr>
                <a:spcBef>
                  <a:spcPct val="0"/>
                </a:spcBef>
                <a:buFontTx/>
                <a:buNone/>
              </a:pPr>
              <a:t>9 May 2023</a:t>
            </a:fld>
            <a:endParaRPr lang="en-US" altLang="en-US" sz="1400" b="1">
              <a:solidFill>
                <a:srgbClr val="FF0066"/>
              </a:solidFill>
              <a:cs typeface="Times New Roman" panose="02020603050405020304" pitchFamily="18" charset="0"/>
            </a:endParaRPr>
          </a:p>
        </p:txBody>
      </p:sp>
      <p:sp>
        <p:nvSpPr>
          <p:cNvPr id="9" name="TextBox 8">
            <a:extLst>
              <a:ext uri="{FF2B5EF4-FFF2-40B4-BE49-F238E27FC236}">
                <a16:creationId xmlns:a16="http://schemas.microsoft.com/office/drawing/2014/main" id="{B7AB0F64-D3D7-284E-BDEA-B872BE4B4A37}"/>
              </a:ext>
            </a:extLst>
          </p:cNvPr>
          <p:cNvSpPr txBox="1"/>
          <p:nvPr/>
        </p:nvSpPr>
        <p:spPr>
          <a:xfrm>
            <a:off x="919162" y="47625"/>
            <a:ext cx="7305675" cy="477838"/>
          </a:xfrm>
          <a:prstGeom prst="rect">
            <a:avLst/>
          </a:prstGeom>
          <a:noFill/>
        </p:spPr>
        <p:txBody>
          <a:bodyPr>
            <a:spAutoFit/>
          </a:bodyPr>
          <a:lstStyle/>
          <a:p>
            <a:pPr eaLnBrk="1" hangingPunct="1">
              <a:defRPr/>
            </a:pPr>
            <a:r>
              <a:rPr lang="en-US" sz="2500" b="1" dirty="0">
                <a:solidFill>
                  <a:schemeClr val="accent1">
                    <a:lumMod val="60000"/>
                    <a:lumOff val="40000"/>
                  </a:schemeClr>
                </a:solidFill>
                <a:cs typeface="Times New Roman" panose="02020603050405020304" pitchFamily="18" charset="0"/>
              </a:rPr>
              <a:t>Mepco Schlenk Engineering College </a:t>
            </a:r>
            <a:r>
              <a:rPr lang="en-US" sz="1800" b="1" dirty="0">
                <a:solidFill>
                  <a:schemeClr val="accent1">
                    <a:lumMod val="60000"/>
                    <a:lumOff val="40000"/>
                  </a:schemeClr>
                </a:solidFill>
                <a:cs typeface="Times New Roman" panose="02020603050405020304" pitchFamily="18" charset="0"/>
              </a:rPr>
              <a:t>(Autonomous)</a:t>
            </a:r>
            <a:endParaRPr lang="en-US" sz="1800" b="1" i="1" dirty="0">
              <a:solidFill>
                <a:schemeClr val="accent1">
                  <a:lumMod val="60000"/>
                  <a:lumOff val="40000"/>
                </a:schemeClr>
              </a:solidFill>
              <a:cs typeface="Times New Roman" panose="02020603050405020304" pitchFamily="18" charset="0"/>
            </a:endParaRPr>
          </a:p>
        </p:txBody>
      </p:sp>
      <p:sp>
        <p:nvSpPr>
          <p:cNvPr id="12" name="Oval 11">
            <a:extLst>
              <a:ext uri="{FF2B5EF4-FFF2-40B4-BE49-F238E27FC236}">
                <a16:creationId xmlns:a16="http://schemas.microsoft.com/office/drawing/2014/main" id="{5AF2E6BE-AB5D-664A-8AE0-1469129A78B6}"/>
              </a:ext>
            </a:extLst>
          </p:cNvPr>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latin typeface="Times New Roman" panose="02020603050405020304" pitchFamily="18" charset="0"/>
              <a:cs typeface="Times New Roman" panose="02020603050405020304" pitchFamily="18" charset="0"/>
            </a:endParaRPr>
          </a:p>
        </p:txBody>
      </p:sp>
      <p:pic>
        <p:nvPicPr>
          <p:cNvPr id="6153" name="Picture 10" descr="A picture containing text, sign, watch&#10;&#10;Description automatically generated">
            <a:extLst>
              <a:ext uri="{FF2B5EF4-FFF2-40B4-BE49-F238E27FC236}">
                <a16:creationId xmlns:a16="http://schemas.microsoft.com/office/drawing/2014/main" id="{F7263272-36D8-4343-AF6A-0AFF00556C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4" name="TextBox 1">
            <a:extLst>
              <a:ext uri="{FF2B5EF4-FFF2-40B4-BE49-F238E27FC236}">
                <a16:creationId xmlns:a16="http://schemas.microsoft.com/office/drawing/2014/main" id="{D4584B37-89C0-F844-AF1A-1B8BA7EA36D0}"/>
              </a:ext>
            </a:extLst>
          </p:cNvPr>
          <p:cNvSpPr txBox="1">
            <a:spLocks noChangeArrowheads="1"/>
          </p:cNvSpPr>
          <p:nvPr/>
        </p:nvSpPr>
        <p:spPr bwMode="auto">
          <a:xfrm>
            <a:off x="230424" y="911600"/>
            <a:ext cx="475252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b="1" dirty="0">
                <a:ea typeface="Verdana" panose="020B0604030504040204" pitchFamily="34" charset="0"/>
                <a:cs typeface="Times New Roman" panose="02020603050405020304" pitchFamily="18" charset="0"/>
              </a:rPr>
              <a:t>5.4. </a:t>
            </a:r>
            <a:r>
              <a:rPr lang="en-US" sz="2000" b="1" dirty="0">
                <a:effectLst/>
                <a:latin typeface="Times New Roman" panose="02020603050405020304" pitchFamily="18" charset="0"/>
                <a:ea typeface="Times New Roman" panose="02020603050405020304" pitchFamily="18" charset="0"/>
              </a:rPr>
              <a:t>Search by Category Module </a:t>
            </a:r>
            <a:endParaRPr lang="en-US" altLang="en-US" sz="2000" b="1" dirty="0">
              <a:ea typeface="Verdana" panose="020B0604030504040204" pitchFamily="34" charset="0"/>
              <a:cs typeface="Times New Roman" panose="02020603050405020304" pitchFamily="18" charset="0"/>
            </a:endParaRPr>
          </a:p>
        </p:txBody>
      </p:sp>
      <p:sp>
        <p:nvSpPr>
          <p:cNvPr id="21" name="TextBox 20">
            <a:extLst>
              <a:ext uri="{FF2B5EF4-FFF2-40B4-BE49-F238E27FC236}">
                <a16:creationId xmlns:a16="http://schemas.microsoft.com/office/drawing/2014/main" id="{E89D0C8F-CFFF-9D43-B362-5AAA14F6D9FF}"/>
              </a:ext>
            </a:extLst>
          </p:cNvPr>
          <p:cNvSpPr txBox="1"/>
          <p:nvPr/>
        </p:nvSpPr>
        <p:spPr>
          <a:xfrm>
            <a:off x="1665613" y="1637442"/>
            <a:ext cx="5812771" cy="385362"/>
          </a:xfrm>
          <a:prstGeom prst="rect">
            <a:avLst/>
          </a:prstGeom>
          <a:noFill/>
        </p:spPr>
        <p:txBody>
          <a:bodyPr wrap="square">
            <a:spAutoFit/>
          </a:bodyPr>
          <a:lstStyle/>
          <a:p>
            <a:pPr marR="15240" algn="ctr">
              <a:lnSpc>
                <a:spcPct val="115000"/>
              </a:lnSpc>
              <a:spcAft>
                <a:spcPts val="1000"/>
              </a:spcAft>
            </a:pPr>
            <a:r>
              <a:rPr lang="en-US" sz="1800" b="1" dirty="0">
                <a:effectLst/>
                <a:latin typeface="Times New Roman" panose="02020603050405020304" pitchFamily="18" charset="0"/>
                <a:ea typeface="Times New Roman" panose="02020603050405020304" pitchFamily="18" charset="0"/>
              </a:rPr>
              <a:t>Table </a:t>
            </a:r>
            <a:r>
              <a:rPr lang="en-US" sz="1800" b="1" dirty="0">
                <a:ea typeface="Times New Roman" panose="02020603050405020304" pitchFamily="18" charset="0"/>
              </a:rPr>
              <a:t>5.10</a:t>
            </a:r>
            <a:r>
              <a:rPr lang="en-US" sz="1800" b="1" dirty="0">
                <a:effectLst/>
                <a:latin typeface="Times New Roman" panose="02020603050405020304" pitchFamily="18" charset="0"/>
                <a:ea typeface="Times New Roman" panose="02020603050405020304" pitchFamily="18" charset="0"/>
              </a:rPr>
              <a:t> Search by Category Module Description</a:t>
            </a:r>
            <a:endParaRPr lang="en-IN" sz="2000" dirty="0">
              <a:effectLst/>
              <a:latin typeface="Times New Roman" panose="02020603050405020304" pitchFamily="18" charset="0"/>
              <a:ea typeface="Times New Roman" panose="02020603050405020304" pitchFamily="18" charset="0"/>
            </a:endParaRPr>
          </a:p>
        </p:txBody>
      </p:sp>
      <p:graphicFrame>
        <p:nvGraphicFramePr>
          <p:cNvPr id="2" name="Table 1">
            <a:extLst>
              <a:ext uri="{FF2B5EF4-FFF2-40B4-BE49-F238E27FC236}">
                <a16:creationId xmlns:a16="http://schemas.microsoft.com/office/drawing/2014/main" id="{64A067FE-FA23-764D-84CF-8976C7D2D881}"/>
              </a:ext>
            </a:extLst>
          </p:cNvPr>
          <p:cNvGraphicFramePr>
            <a:graphicFrameLocks noGrp="1"/>
          </p:cNvGraphicFramePr>
          <p:nvPr>
            <p:extLst>
              <p:ext uri="{D42A27DB-BD31-4B8C-83A1-F6EECF244321}">
                <p14:modId xmlns:p14="http://schemas.microsoft.com/office/powerpoint/2010/main" val="2902691842"/>
              </p:ext>
            </p:extLst>
          </p:nvPr>
        </p:nvGraphicFramePr>
        <p:xfrm>
          <a:off x="226165" y="2157800"/>
          <a:ext cx="8700189" cy="3566160"/>
        </p:xfrm>
        <a:graphic>
          <a:graphicData uri="http://schemas.openxmlformats.org/drawingml/2006/table">
            <a:tbl>
              <a:tblPr firstRow="1" firstCol="1" bandRow="1">
                <a:tableStyleId>{5940675A-B579-460E-94D1-54222C63F5DA}</a:tableStyleId>
              </a:tblPr>
              <a:tblGrid>
                <a:gridCol w="1901825">
                  <a:extLst>
                    <a:ext uri="{9D8B030D-6E8A-4147-A177-3AD203B41FA5}">
                      <a16:colId xmlns:a16="http://schemas.microsoft.com/office/drawing/2014/main" val="3970087972"/>
                    </a:ext>
                  </a:extLst>
                </a:gridCol>
                <a:gridCol w="6798364">
                  <a:extLst>
                    <a:ext uri="{9D8B030D-6E8A-4147-A177-3AD203B41FA5}">
                      <a16:colId xmlns:a16="http://schemas.microsoft.com/office/drawing/2014/main" val="4291761382"/>
                    </a:ext>
                  </a:extLst>
                </a:gridCol>
              </a:tblGrid>
              <a:tr h="193675">
                <a:tc>
                  <a:txBody>
                    <a:bodyPr/>
                    <a:lstStyle/>
                    <a:p>
                      <a:pPr marR="18415" algn="just">
                        <a:lnSpc>
                          <a:spcPct val="100000"/>
                        </a:lnSpc>
                        <a:spcBef>
                          <a:spcPts val="0"/>
                        </a:spcBef>
                        <a:spcAft>
                          <a:spcPts val="1000"/>
                        </a:spcAft>
                      </a:pPr>
                      <a:r>
                        <a:rPr lang="en-US" sz="1800">
                          <a:effectLst/>
                        </a:rPr>
                        <a:t>Files used</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18415" algn="l">
                        <a:lnSpc>
                          <a:spcPct val="100000"/>
                        </a:lnSpc>
                        <a:spcBef>
                          <a:spcPts val="0"/>
                        </a:spcBef>
                        <a:spcAft>
                          <a:spcPts val="1000"/>
                        </a:spcAft>
                      </a:pPr>
                      <a:r>
                        <a:rPr lang="en-US" sz="1800" dirty="0" err="1">
                          <a:effectLst/>
                        </a:rPr>
                        <a:t>search.component.html</a:t>
                      </a:r>
                      <a:r>
                        <a:rPr lang="en-US" sz="1800" dirty="0">
                          <a:effectLst/>
                        </a:rPr>
                        <a:t>, </a:t>
                      </a:r>
                      <a:r>
                        <a:rPr lang="en-US" sz="1800" dirty="0" err="1">
                          <a:effectLst/>
                        </a:rPr>
                        <a:t>search.component.ts</a:t>
                      </a:r>
                      <a:r>
                        <a:rPr lang="en-US" sz="1800" dirty="0">
                          <a:effectLst/>
                        </a:rPr>
                        <a:t>,</a:t>
                      </a:r>
                      <a:r>
                        <a:rPr lang="en-IN" sz="1800" dirty="0">
                          <a:effectLst/>
                        </a:rPr>
                        <a:t> </a:t>
                      </a:r>
                      <a:r>
                        <a:rPr lang="en-US" sz="1800" dirty="0">
                          <a:effectLst/>
                        </a:rPr>
                        <a:t>product.routes.ts, product.service.ts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41270194"/>
                  </a:ext>
                </a:extLst>
              </a:tr>
              <a:tr h="147955">
                <a:tc>
                  <a:txBody>
                    <a:bodyPr/>
                    <a:lstStyle/>
                    <a:p>
                      <a:pPr marR="18415" algn="just">
                        <a:lnSpc>
                          <a:spcPct val="100000"/>
                        </a:lnSpc>
                        <a:spcBef>
                          <a:spcPts val="0"/>
                        </a:spcBef>
                        <a:spcAft>
                          <a:spcPts val="1000"/>
                        </a:spcAft>
                      </a:pPr>
                      <a:r>
                        <a:rPr lang="en-US" sz="1800" dirty="0">
                          <a:effectLst/>
                        </a:rPr>
                        <a:t>Short Description</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18415" algn="just">
                        <a:lnSpc>
                          <a:spcPct val="100000"/>
                        </a:lnSpc>
                        <a:spcBef>
                          <a:spcPts val="0"/>
                        </a:spcBef>
                        <a:spcAft>
                          <a:spcPts val="1000"/>
                        </a:spcAft>
                      </a:pPr>
                      <a:r>
                        <a:rPr lang="en-US" sz="1800" dirty="0">
                          <a:effectLst/>
                        </a:rPr>
                        <a:t>Allows the user to search an eyewear based on the category of the eyewear</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45280153"/>
                  </a:ext>
                </a:extLst>
              </a:tr>
              <a:tr h="176530">
                <a:tc>
                  <a:txBody>
                    <a:bodyPr/>
                    <a:lstStyle/>
                    <a:p>
                      <a:pPr marR="18415" algn="just">
                        <a:lnSpc>
                          <a:spcPct val="100000"/>
                        </a:lnSpc>
                        <a:spcBef>
                          <a:spcPts val="0"/>
                        </a:spcBef>
                        <a:spcAft>
                          <a:spcPts val="1000"/>
                        </a:spcAft>
                      </a:pPr>
                      <a:r>
                        <a:rPr lang="en-US" sz="1800">
                          <a:effectLst/>
                        </a:rPr>
                        <a:t>Arguments</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18415" algn="just">
                        <a:lnSpc>
                          <a:spcPct val="100000"/>
                        </a:lnSpc>
                        <a:spcBef>
                          <a:spcPts val="0"/>
                        </a:spcBef>
                        <a:spcAft>
                          <a:spcPts val="1000"/>
                        </a:spcAft>
                      </a:pPr>
                      <a:r>
                        <a:rPr lang="en-US" sz="1800">
                          <a:effectLst/>
                        </a:rPr>
                        <a:t>Eyewear Category</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36023434"/>
                  </a:ext>
                </a:extLst>
              </a:tr>
              <a:tr h="165100">
                <a:tc>
                  <a:txBody>
                    <a:bodyPr/>
                    <a:lstStyle/>
                    <a:p>
                      <a:pPr marR="18415" algn="just">
                        <a:lnSpc>
                          <a:spcPct val="100000"/>
                        </a:lnSpc>
                        <a:spcBef>
                          <a:spcPts val="0"/>
                        </a:spcBef>
                        <a:spcAft>
                          <a:spcPts val="1000"/>
                        </a:spcAft>
                      </a:pPr>
                      <a:r>
                        <a:rPr lang="en-US" sz="1800">
                          <a:effectLst/>
                        </a:rPr>
                        <a:t>Return</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18415" algn="just">
                        <a:lnSpc>
                          <a:spcPct val="100000"/>
                        </a:lnSpc>
                        <a:spcBef>
                          <a:spcPts val="0"/>
                        </a:spcBef>
                        <a:spcAft>
                          <a:spcPts val="1000"/>
                        </a:spcAft>
                      </a:pPr>
                      <a:r>
                        <a:rPr lang="en-US" sz="1800">
                          <a:effectLst/>
                        </a:rPr>
                        <a:t>List of Eyewear Details/Eyewear Not Found</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73534387"/>
                  </a:ext>
                </a:extLst>
              </a:tr>
              <a:tr h="165100">
                <a:tc>
                  <a:txBody>
                    <a:bodyPr/>
                    <a:lstStyle/>
                    <a:p>
                      <a:pPr marR="18415" algn="just">
                        <a:lnSpc>
                          <a:spcPct val="100000"/>
                        </a:lnSpc>
                        <a:spcBef>
                          <a:spcPts val="0"/>
                        </a:spcBef>
                        <a:spcAft>
                          <a:spcPts val="1000"/>
                        </a:spcAft>
                      </a:pPr>
                      <a:r>
                        <a:rPr lang="en-US" sz="1800">
                          <a:effectLst/>
                        </a:rPr>
                        <a:t>Pre-Condition</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18415" algn="just">
                        <a:lnSpc>
                          <a:spcPct val="100000"/>
                        </a:lnSpc>
                        <a:spcBef>
                          <a:spcPts val="0"/>
                        </a:spcBef>
                        <a:spcAft>
                          <a:spcPts val="1000"/>
                        </a:spcAft>
                      </a:pPr>
                      <a:r>
                        <a:rPr lang="en-US" sz="1800" dirty="0">
                          <a:effectLst/>
                        </a:rPr>
                        <a:t>The user must know the category or the class of the eyewear that he wishes to buy</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94916370"/>
                  </a:ext>
                </a:extLst>
              </a:tr>
              <a:tr h="165100">
                <a:tc>
                  <a:txBody>
                    <a:bodyPr/>
                    <a:lstStyle/>
                    <a:p>
                      <a:pPr marR="18415" algn="just">
                        <a:lnSpc>
                          <a:spcPct val="100000"/>
                        </a:lnSpc>
                        <a:spcBef>
                          <a:spcPts val="0"/>
                        </a:spcBef>
                        <a:spcAft>
                          <a:spcPts val="1000"/>
                        </a:spcAft>
                      </a:pPr>
                      <a:r>
                        <a:rPr lang="en-US" sz="1800">
                          <a:effectLst/>
                        </a:rPr>
                        <a:t>Post-Condition</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18415" algn="just">
                        <a:lnSpc>
                          <a:spcPct val="100000"/>
                        </a:lnSpc>
                        <a:spcBef>
                          <a:spcPts val="0"/>
                        </a:spcBef>
                        <a:spcAft>
                          <a:spcPts val="1000"/>
                        </a:spcAft>
                      </a:pPr>
                      <a:r>
                        <a:rPr lang="en-US" sz="1800">
                          <a:effectLst/>
                        </a:rPr>
                        <a:t>All the eyewear that belongs to the selected category is displayed to the user. </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49270238"/>
                  </a:ext>
                </a:extLst>
              </a:tr>
              <a:tr h="165100">
                <a:tc>
                  <a:txBody>
                    <a:bodyPr/>
                    <a:lstStyle/>
                    <a:p>
                      <a:pPr marR="18415" algn="just">
                        <a:lnSpc>
                          <a:spcPct val="100000"/>
                        </a:lnSpc>
                        <a:spcBef>
                          <a:spcPts val="0"/>
                        </a:spcBef>
                        <a:spcAft>
                          <a:spcPts val="1000"/>
                        </a:spcAft>
                      </a:pPr>
                      <a:r>
                        <a:rPr lang="en-US" sz="1800">
                          <a:effectLst/>
                        </a:rPr>
                        <a:t>Exception</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18415" algn="just">
                        <a:lnSpc>
                          <a:spcPct val="100000"/>
                        </a:lnSpc>
                        <a:spcBef>
                          <a:spcPts val="0"/>
                        </a:spcBef>
                        <a:spcAft>
                          <a:spcPts val="1000"/>
                        </a:spcAft>
                      </a:pPr>
                      <a:r>
                        <a:rPr lang="en-US" sz="1800">
                          <a:effectLst/>
                        </a:rPr>
                        <a:t>No matching eyewear in the selected category</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60320871"/>
                  </a:ext>
                </a:extLst>
              </a:tr>
              <a:tr h="165100">
                <a:tc>
                  <a:txBody>
                    <a:bodyPr/>
                    <a:lstStyle/>
                    <a:p>
                      <a:pPr marR="18415" algn="just">
                        <a:lnSpc>
                          <a:spcPct val="100000"/>
                        </a:lnSpc>
                        <a:spcBef>
                          <a:spcPts val="0"/>
                        </a:spcBef>
                        <a:spcAft>
                          <a:spcPts val="1000"/>
                        </a:spcAft>
                      </a:pPr>
                      <a:r>
                        <a:rPr lang="en-US" sz="1800" dirty="0">
                          <a:effectLst/>
                        </a:rPr>
                        <a:t>Actors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18415" algn="just">
                        <a:lnSpc>
                          <a:spcPct val="100000"/>
                        </a:lnSpc>
                        <a:spcBef>
                          <a:spcPts val="0"/>
                        </a:spcBef>
                        <a:spcAft>
                          <a:spcPts val="1000"/>
                        </a:spcAft>
                      </a:pPr>
                      <a:r>
                        <a:rPr lang="en-US" sz="1800" dirty="0">
                          <a:effectLst/>
                        </a:rPr>
                        <a:t>User</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55327130"/>
                  </a:ext>
                </a:extLst>
              </a:tr>
              <a:tr h="165100">
                <a:tc>
                  <a:txBody>
                    <a:bodyPr/>
                    <a:lstStyle/>
                    <a:p>
                      <a:pPr marR="18415" algn="just">
                        <a:lnSpc>
                          <a:spcPct val="100000"/>
                        </a:lnSpc>
                        <a:spcBef>
                          <a:spcPts val="0"/>
                        </a:spcBef>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Collections used</a:t>
                      </a:r>
                    </a:p>
                  </a:txBody>
                  <a:tcPr marL="68580" marR="68580" marT="0" marB="0"/>
                </a:tc>
                <a:tc>
                  <a:txBody>
                    <a:bodyPr/>
                    <a:lstStyle/>
                    <a:p>
                      <a:pPr marR="18415" algn="just">
                        <a:lnSpc>
                          <a:spcPct val="100000"/>
                        </a:lnSpc>
                        <a:spcBef>
                          <a:spcPts val="0"/>
                        </a:spcBef>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Products collection</a:t>
                      </a:r>
                    </a:p>
                  </a:txBody>
                  <a:tcPr marL="68580" marR="68580" marT="0" marB="0"/>
                </a:tc>
                <a:extLst>
                  <a:ext uri="{0D108BD9-81ED-4DB2-BD59-A6C34878D82A}">
                    <a16:rowId xmlns:a16="http://schemas.microsoft.com/office/drawing/2014/main" val="786077861"/>
                  </a:ext>
                </a:extLst>
              </a:tr>
            </a:tbl>
          </a:graphicData>
        </a:graphic>
      </p:graphicFrame>
    </p:spTree>
    <p:extLst>
      <p:ext uri="{BB962C8B-B14F-4D97-AF65-F5344CB8AC3E}">
        <p14:creationId xmlns:p14="http://schemas.microsoft.com/office/powerpoint/2010/main" val="284294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911D1544-D5B4-F348-A8F3-60F1EE5CC5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4">
            <a:extLst>
              <a:ext uri="{FF2B5EF4-FFF2-40B4-BE49-F238E27FC236}">
                <a16:creationId xmlns:a16="http://schemas.microsoft.com/office/drawing/2014/main" id="{D413C107-E18F-6045-A9E3-A9C141485D12}"/>
              </a:ext>
            </a:extLst>
          </p:cNvPr>
          <p:cNvSpPr txBox="1">
            <a:spLocks noChangeArrowheads="1"/>
          </p:cNvSpPr>
          <p:nvPr/>
        </p:nvSpPr>
        <p:spPr bwMode="auto">
          <a:xfrm>
            <a:off x="2273300" y="6550025"/>
            <a:ext cx="4108753" cy="307777"/>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cs typeface="Times New Roman" panose="02020603050405020304" pitchFamily="18" charset="0"/>
              </a:rPr>
              <a:t>Department of Computer Science and Engineering </a:t>
            </a:r>
          </a:p>
        </p:txBody>
      </p:sp>
      <p:pic>
        <p:nvPicPr>
          <p:cNvPr id="6148" name="Picture 2">
            <a:extLst>
              <a:ext uri="{FF2B5EF4-FFF2-40B4-BE49-F238E27FC236}">
                <a16:creationId xmlns:a16="http://schemas.microsoft.com/office/drawing/2014/main" id="{8AFCC5EB-8C25-BE49-8950-ECE0A166BD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a:extLst>
              <a:ext uri="{FF2B5EF4-FFF2-40B4-BE49-F238E27FC236}">
                <a16:creationId xmlns:a16="http://schemas.microsoft.com/office/drawing/2014/main" id="{16C2C465-D4DF-9745-AAC3-F9D260878841}"/>
              </a:ext>
            </a:extLst>
          </p:cNvPr>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fld id="{A0B3B84B-2A89-CC46-806C-3EB46F59208D}" type="slidenum">
              <a:rPr lang="en-US" altLang="en-US" sz="1600" b="1">
                <a:solidFill>
                  <a:srgbClr val="FFFFFF"/>
                </a:solidFill>
                <a:cs typeface="Times New Roman" panose="02020603050405020304" pitchFamily="18" charset="0"/>
              </a:rPr>
              <a:pPr algn="ctr" eaLnBrk="1" hangingPunct="1">
                <a:spcBef>
                  <a:spcPct val="0"/>
                </a:spcBef>
                <a:buFontTx/>
                <a:buNone/>
              </a:pPr>
              <a:t>21</a:t>
            </a:fld>
            <a:endParaRPr lang="en-US" altLang="en-US" sz="1600" b="1">
              <a:solidFill>
                <a:srgbClr val="FFFFFF"/>
              </a:solidFill>
              <a:cs typeface="Times New Roman" panose="02020603050405020304" pitchFamily="18" charset="0"/>
            </a:endParaRPr>
          </a:p>
        </p:txBody>
      </p:sp>
      <p:sp>
        <p:nvSpPr>
          <p:cNvPr id="6150" name="Date Placeholder 7">
            <a:extLst>
              <a:ext uri="{FF2B5EF4-FFF2-40B4-BE49-F238E27FC236}">
                <a16:creationId xmlns:a16="http://schemas.microsoft.com/office/drawing/2014/main" id="{4F6AF77A-CC58-1C48-89E4-E235EC233277}"/>
              </a:ext>
            </a:extLst>
          </p:cNvPr>
          <p:cNvSpPr>
            <a:spLocks noGrp="1"/>
          </p:cNvSpPr>
          <p:nvPr>
            <p:ph type="dt" sz="quarter" idx="10"/>
          </p:nvPr>
        </p:nvSpPr>
        <p:spPr>
          <a:xfrm>
            <a:off x="0" y="6564313"/>
            <a:ext cx="1447800" cy="412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D586420-CF3F-F443-A871-24B45744D2D0}" type="datetime3">
              <a:rPr lang="en-US" altLang="en-US" sz="1400" b="1" smtClean="0">
                <a:solidFill>
                  <a:srgbClr val="FF0066"/>
                </a:solidFill>
                <a:cs typeface="Times New Roman" panose="02020603050405020304" pitchFamily="18" charset="0"/>
              </a:rPr>
              <a:pPr>
                <a:spcBef>
                  <a:spcPct val="0"/>
                </a:spcBef>
                <a:buFontTx/>
                <a:buNone/>
              </a:pPr>
              <a:t>9 May 2023</a:t>
            </a:fld>
            <a:endParaRPr lang="en-US" altLang="en-US" sz="1400" b="1">
              <a:solidFill>
                <a:srgbClr val="FF0066"/>
              </a:solidFill>
              <a:cs typeface="Times New Roman" panose="02020603050405020304" pitchFamily="18" charset="0"/>
            </a:endParaRPr>
          </a:p>
        </p:txBody>
      </p:sp>
      <p:sp>
        <p:nvSpPr>
          <p:cNvPr id="9" name="TextBox 8">
            <a:extLst>
              <a:ext uri="{FF2B5EF4-FFF2-40B4-BE49-F238E27FC236}">
                <a16:creationId xmlns:a16="http://schemas.microsoft.com/office/drawing/2014/main" id="{B7AB0F64-D3D7-284E-BDEA-B872BE4B4A37}"/>
              </a:ext>
            </a:extLst>
          </p:cNvPr>
          <p:cNvSpPr txBox="1"/>
          <p:nvPr/>
        </p:nvSpPr>
        <p:spPr>
          <a:xfrm>
            <a:off x="919162" y="47625"/>
            <a:ext cx="7305675" cy="477838"/>
          </a:xfrm>
          <a:prstGeom prst="rect">
            <a:avLst/>
          </a:prstGeom>
          <a:noFill/>
        </p:spPr>
        <p:txBody>
          <a:bodyPr>
            <a:spAutoFit/>
          </a:bodyPr>
          <a:lstStyle/>
          <a:p>
            <a:pPr eaLnBrk="1" hangingPunct="1">
              <a:defRPr/>
            </a:pPr>
            <a:r>
              <a:rPr lang="en-US" sz="2500" b="1" dirty="0">
                <a:solidFill>
                  <a:schemeClr val="accent1">
                    <a:lumMod val="60000"/>
                    <a:lumOff val="40000"/>
                  </a:schemeClr>
                </a:solidFill>
                <a:cs typeface="Times New Roman" panose="02020603050405020304" pitchFamily="18" charset="0"/>
              </a:rPr>
              <a:t>Mepco Schlenk Engineering College </a:t>
            </a:r>
            <a:r>
              <a:rPr lang="en-US" sz="1800" b="1" dirty="0">
                <a:solidFill>
                  <a:schemeClr val="accent1">
                    <a:lumMod val="60000"/>
                    <a:lumOff val="40000"/>
                  </a:schemeClr>
                </a:solidFill>
                <a:cs typeface="Times New Roman" panose="02020603050405020304" pitchFamily="18" charset="0"/>
              </a:rPr>
              <a:t>(Autonomous)</a:t>
            </a:r>
            <a:endParaRPr lang="en-US" sz="1800" b="1" i="1" dirty="0">
              <a:solidFill>
                <a:schemeClr val="accent1">
                  <a:lumMod val="60000"/>
                  <a:lumOff val="40000"/>
                </a:schemeClr>
              </a:solidFill>
              <a:cs typeface="Times New Roman" panose="02020603050405020304" pitchFamily="18" charset="0"/>
            </a:endParaRPr>
          </a:p>
        </p:txBody>
      </p:sp>
      <p:sp>
        <p:nvSpPr>
          <p:cNvPr id="12" name="Oval 11">
            <a:extLst>
              <a:ext uri="{FF2B5EF4-FFF2-40B4-BE49-F238E27FC236}">
                <a16:creationId xmlns:a16="http://schemas.microsoft.com/office/drawing/2014/main" id="{5AF2E6BE-AB5D-664A-8AE0-1469129A78B6}"/>
              </a:ext>
            </a:extLst>
          </p:cNvPr>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latin typeface="Times New Roman" panose="02020603050405020304" pitchFamily="18" charset="0"/>
              <a:cs typeface="Times New Roman" panose="02020603050405020304" pitchFamily="18" charset="0"/>
            </a:endParaRPr>
          </a:p>
        </p:txBody>
      </p:sp>
      <p:pic>
        <p:nvPicPr>
          <p:cNvPr id="6153" name="Picture 10" descr="A picture containing text, sign, watch&#10;&#10;Description automatically generated">
            <a:extLst>
              <a:ext uri="{FF2B5EF4-FFF2-40B4-BE49-F238E27FC236}">
                <a16:creationId xmlns:a16="http://schemas.microsoft.com/office/drawing/2014/main" id="{F7263272-36D8-4343-AF6A-0AFF00556C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4" name="TextBox 1">
            <a:extLst>
              <a:ext uri="{FF2B5EF4-FFF2-40B4-BE49-F238E27FC236}">
                <a16:creationId xmlns:a16="http://schemas.microsoft.com/office/drawing/2014/main" id="{D4584B37-89C0-F844-AF1A-1B8BA7EA36D0}"/>
              </a:ext>
            </a:extLst>
          </p:cNvPr>
          <p:cNvSpPr txBox="1">
            <a:spLocks noChangeArrowheads="1"/>
          </p:cNvSpPr>
          <p:nvPr/>
        </p:nvSpPr>
        <p:spPr bwMode="auto">
          <a:xfrm>
            <a:off x="251520" y="876229"/>
            <a:ext cx="3581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b="1" dirty="0">
                <a:ea typeface="Verdana" panose="020B0604030504040204" pitchFamily="34" charset="0"/>
                <a:cs typeface="Times New Roman" panose="02020603050405020304" pitchFamily="18" charset="0"/>
              </a:rPr>
              <a:t>5.5. Add Eyewear Module</a:t>
            </a:r>
          </a:p>
        </p:txBody>
      </p:sp>
      <p:sp>
        <p:nvSpPr>
          <p:cNvPr id="21" name="TextBox 20">
            <a:extLst>
              <a:ext uri="{FF2B5EF4-FFF2-40B4-BE49-F238E27FC236}">
                <a16:creationId xmlns:a16="http://schemas.microsoft.com/office/drawing/2014/main" id="{E89D0C8F-CFFF-9D43-B362-5AAA14F6D9FF}"/>
              </a:ext>
            </a:extLst>
          </p:cNvPr>
          <p:cNvSpPr txBox="1"/>
          <p:nvPr/>
        </p:nvSpPr>
        <p:spPr>
          <a:xfrm>
            <a:off x="1700247" y="1471808"/>
            <a:ext cx="5254857" cy="385362"/>
          </a:xfrm>
          <a:prstGeom prst="rect">
            <a:avLst/>
          </a:prstGeom>
          <a:noFill/>
        </p:spPr>
        <p:txBody>
          <a:bodyPr wrap="square">
            <a:spAutoFit/>
          </a:bodyPr>
          <a:lstStyle/>
          <a:p>
            <a:pPr marR="15240" algn="ctr">
              <a:lnSpc>
                <a:spcPct val="115000"/>
              </a:lnSpc>
              <a:spcAft>
                <a:spcPts val="1000"/>
              </a:spcAft>
            </a:pPr>
            <a:r>
              <a:rPr lang="en-US" sz="1800" b="1" dirty="0">
                <a:effectLst/>
                <a:latin typeface="Times New Roman" panose="02020603050405020304" pitchFamily="18" charset="0"/>
                <a:ea typeface="Times New Roman" panose="02020603050405020304" pitchFamily="18" charset="0"/>
              </a:rPr>
              <a:t>Table </a:t>
            </a:r>
            <a:r>
              <a:rPr lang="en-US" sz="1800" b="1" dirty="0">
                <a:ea typeface="Times New Roman" panose="02020603050405020304" pitchFamily="18" charset="0"/>
              </a:rPr>
              <a:t>5.11</a:t>
            </a:r>
            <a:r>
              <a:rPr lang="en-US" sz="1800" b="1" dirty="0">
                <a:effectLst/>
                <a:latin typeface="Times New Roman" panose="02020603050405020304" pitchFamily="18" charset="0"/>
                <a:ea typeface="Times New Roman" panose="02020603050405020304" pitchFamily="18" charset="0"/>
              </a:rPr>
              <a:t> </a:t>
            </a:r>
            <a:r>
              <a:rPr lang="en-US" altLang="en-US" sz="1800" b="1" dirty="0">
                <a:ea typeface="Verdana" panose="020B0604030504040204" pitchFamily="34" charset="0"/>
                <a:cs typeface="Times New Roman" panose="02020603050405020304" pitchFamily="18" charset="0"/>
              </a:rPr>
              <a:t>Add Eyewear</a:t>
            </a:r>
            <a:r>
              <a:rPr lang="en-US" sz="1800" b="1" dirty="0">
                <a:effectLst/>
                <a:latin typeface="Times New Roman" panose="02020603050405020304" pitchFamily="18" charset="0"/>
                <a:ea typeface="Times New Roman" panose="02020603050405020304" pitchFamily="18" charset="0"/>
              </a:rPr>
              <a:t> Module Description</a:t>
            </a:r>
            <a:endParaRPr lang="en-IN" sz="2000" dirty="0">
              <a:effectLst/>
              <a:latin typeface="Times New Roman" panose="02020603050405020304" pitchFamily="18" charset="0"/>
              <a:ea typeface="Times New Roman" panose="02020603050405020304" pitchFamily="18" charset="0"/>
            </a:endParaRPr>
          </a:p>
        </p:txBody>
      </p:sp>
      <p:graphicFrame>
        <p:nvGraphicFramePr>
          <p:cNvPr id="2" name="Table 1">
            <a:extLst>
              <a:ext uri="{FF2B5EF4-FFF2-40B4-BE49-F238E27FC236}">
                <a16:creationId xmlns:a16="http://schemas.microsoft.com/office/drawing/2014/main" id="{C41C0351-1D04-934F-A864-558821A7CA98}"/>
              </a:ext>
            </a:extLst>
          </p:cNvPr>
          <p:cNvGraphicFramePr>
            <a:graphicFrameLocks noGrp="1"/>
          </p:cNvGraphicFramePr>
          <p:nvPr>
            <p:extLst>
              <p:ext uri="{D42A27DB-BD31-4B8C-83A1-F6EECF244321}">
                <p14:modId xmlns:p14="http://schemas.microsoft.com/office/powerpoint/2010/main" val="971658851"/>
              </p:ext>
            </p:extLst>
          </p:nvPr>
        </p:nvGraphicFramePr>
        <p:xfrm>
          <a:off x="467543" y="1926047"/>
          <a:ext cx="8208912" cy="3840480"/>
        </p:xfrm>
        <a:graphic>
          <a:graphicData uri="http://schemas.openxmlformats.org/drawingml/2006/table">
            <a:tbl>
              <a:tblPr firstRow="1" firstCol="1" bandRow="1">
                <a:tableStyleId>{5940675A-B579-460E-94D1-54222C63F5DA}</a:tableStyleId>
              </a:tblPr>
              <a:tblGrid>
                <a:gridCol w="2074141">
                  <a:extLst>
                    <a:ext uri="{9D8B030D-6E8A-4147-A177-3AD203B41FA5}">
                      <a16:colId xmlns:a16="http://schemas.microsoft.com/office/drawing/2014/main" val="3709353750"/>
                    </a:ext>
                  </a:extLst>
                </a:gridCol>
                <a:gridCol w="6134771">
                  <a:extLst>
                    <a:ext uri="{9D8B030D-6E8A-4147-A177-3AD203B41FA5}">
                      <a16:colId xmlns:a16="http://schemas.microsoft.com/office/drawing/2014/main" val="2004766045"/>
                    </a:ext>
                  </a:extLst>
                </a:gridCol>
              </a:tblGrid>
              <a:tr h="193675">
                <a:tc>
                  <a:txBody>
                    <a:bodyPr/>
                    <a:lstStyle/>
                    <a:p>
                      <a:pPr marR="18415" algn="just">
                        <a:spcBef>
                          <a:spcPts val="400"/>
                        </a:spcBef>
                        <a:spcAft>
                          <a:spcPts val="400"/>
                        </a:spcAft>
                      </a:pPr>
                      <a:r>
                        <a:rPr lang="en-US" sz="1800" dirty="0">
                          <a:effectLst/>
                        </a:rPr>
                        <a:t>Files used</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18415">
                        <a:spcBef>
                          <a:spcPts val="400"/>
                        </a:spcBef>
                        <a:spcAft>
                          <a:spcPts val="400"/>
                        </a:spcAft>
                      </a:pPr>
                      <a:r>
                        <a:rPr lang="en-US" sz="1800" dirty="0">
                          <a:effectLst/>
                        </a:rPr>
                        <a:t>admin-product-</a:t>
                      </a:r>
                      <a:r>
                        <a:rPr lang="en-US" sz="1800" dirty="0" err="1">
                          <a:effectLst/>
                        </a:rPr>
                        <a:t>edit.component.html</a:t>
                      </a:r>
                      <a:r>
                        <a:rPr lang="en-US" sz="1800" dirty="0">
                          <a:effectLst/>
                        </a:rPr>
                        <a:t>, admin-product-edit.component.ts,</a:t>
                      </a:r>
                      <a:r>
                        <a:rPr lang="en-IN" sz="1800" dirty="0">
                          <a:effectLst/>
                        </a:rPr>
                        <a:t> </a:t>
                      </a:r>
                      <a:r>
                        <a:rPr lang="en-US" sz="1800" dirty="0">
                          <a:effectLst/>
                        </a:rPr>
                        <a:t>product.service.ts, product.routes.ts, </a:t>
                      </a:r>
                      <a:r>
                        <a:rPr lang="en-US" sz="1800" dirty="0" err="1">
                          <a:effectLst/>
                        </a:rPr>
                        <a:t>admin.guard.ts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78007205"/>
                  </a:ext>
                </a:extLst>
              </a:tr>
              <a:tr h="147955">
                <a:tc>
                  <a:txBody>
                    <a:bodyPr/>
                    <a:lstStyle/>
                    <a:p>
                      <a:pPr marR="18415" algn="just">
                        <a:spcBef>
                          <a:spcPts val="400"/>
                        </a:spcBef>
                        <a:spcAft>
                          <a:spcPts val="400"/>
                        </a:spcAft>
                      </a:pPr>
                      <a:r>
                        <a:rPr lang="en-US" sz="1800" dirty="0">
                          <a:effectLst/>
                        </a:rPr>
                        <a:t>Short Description</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18415" algn="just">
                        <a:spcBef>
                          <a:spcPts val="400"/>
                        </a:spcBef>
                        <a:spcAft>
                          <a:spcPts val="400"/>
                        </a:spcAft>
                      </a:pPr>
                      <a:r>
                        <a:rPr lang="en-US" sz="1800">
                          <a:effectLst/>
                        </a:rPr>
                        <a:t>Allows the admin to add new eyewear to the online eyewear store website</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04810132"/>
                  </a:ext>
                </a:extLst>
              </a:tr>
              <a:tr h="176530">
                <a:tc>
                  <a:txBody>
                    <a:bodyPr/>
                    <a:lstStyle/>
                    <a:p>
                      <a:pPr marR="18415" algn="just">
                        <a:spcBef>
                          <a:spcPts val="400"/>
                        </a:spcBef>
                        <a:spcAft>
                          <a:spcPts val="400"/>
                        </a:spcAft>
                      </a:pPr>
                      <a:r>
                        <a:rPr lang="en-US" sz="1800">
                          <a:effectLst/>
                        </a:rPr>
                        <a:t>Arguments</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18415" algn="just">
                        <a:spcBef>
                          <a:spcPts val="400"/>
                        </a:spcBef>
                        <a:spcAft>
                          <a:spcPts val="400"/>
                        </a:spcAft>
                      </a:pPr>
                      <a:r>
                        <a:rPr lang="en-US" sz="1800">
                          <a:effectLst/>
                        </a:rPr>
                        <a:t>Name, Slug, Price, Path to Image, Brand, Category, Count in stock, Description</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53218596"/>
                  </a:ext>
                </a:extLst>
              </a:tr>
              <a:tr h="165100">
                <a:tc>
                  <a:txBody>
                    <a:bodyPr/>
                    <a:lstStyle/>
                    <a:p>
                      <a:pPr marR="18415" algn="just">
                        <a:spcBef>
                          <a:spcPts val="400"/>
                        </a:spcBef>
                        <a:spcAft>
                          <a:spcPts val="400"/>
                        </a:spcAft>
                      </a:pPr>
                      <a:r>
                        <a:rPr lang="en-US" sz="1800">
                          <a:effectLst/>
                        </a:rPr>
                        <a:t>Return</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18415" algn="just">
                        <a:spcBef>
                          <a:spcPts val="400"/>
                        </a:spcBef>
                        <a:spcAft>
                          <a:spcPts val="400"/>
                        </a:spcAft>
                      </a:pPr>
                      <a:r>
                        <a:rPr lang="en-US" sz="1800">
                          <a:effectLst/>
                        </a:rPr>
                        <a:t>Success/Failure in adding new eyewear</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32571931"/>
                  </a:ext>
                </a:extLst>
              </a:tr>
              <a:tr h="165100">
                <a:tc>
                  <a:txBody>
                    <a:bodyPr/>
                    <a:lstStyle/>
                    <a:p>
                      <a:pPr marR="18415" algn="just">
                        <a:spcBef>
                          <a:spcPts val="400"/>
                        </a:spcBef>
                        <a:spcAft>
                          <a:spcPts val="400"/>
                        </a:spcAft>
                      </a:pPr>
                      <a:r>
                        <a:rPr lang="en-US" sz="1800">
                          <a:effectLst/>
                        </a:rPr>
                        <a:t>Pre-Condition</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18415" algn="just">
                        <a:spcBef>
                          <a:spcPts val="400"/>
                        </a:spcBef>
                        <a:spcAft>
                          <a:spcPts val="400"/>
                        </a:spcAft>
                      </a:pPr>
                      <a:r>
                        <a:rPr lang="en-US" sz="1800">
                          <a:effectLst/>
                        </a:rPr>
                        <a:t>The admin must be logged in to the website</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19789528"/>
                  </a:ext>
                </a:extLst>
              </a:tr>
              <a:tr h="165100">
                <a:tc>
                  <a:txBody>
                    <a:bodyPr/>
                    <a:lstStyle/>
                    <a:p>
                      <a:pPr marR="18415" algn="just">
                        <a:spcBef>
                          <a:spcPts val="400"/>
                        </a:spcBef>
                        <a:spcAft>
                          <a:spcPts val="400"/>
                        </a:spcAft>
                      </a:pPr>
                      <a:r>
                        <a:rPr lang="en-US" sz="1800">
                          <a:effectLst/>
                        </a:rPr>
                        <a:t>Post-Condition</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18415" algn="just">
                        <a:spcBef>
                          <a:spcPts val="400"/>
                        </a:spcBef>
                        <a:spcAft>
                          <a:spcPts val="400"/>
                        </a:spcAft>
                      </a:pPr>
                      <a:r>
                        <a:rPr lang="en-US" sz="1800">
                          <a:effectLst/>
                        </a:rPr>
                        <a:t>The eyewear inventory page of the online eyewear store will be displayed</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97562659"/>
                  </a:ext>
                </a:extLst>
              </a:tr>
              <a:tr h="165100">
                <a:tc>
                  <a:txBody>
                    <a:bodyPr/>
                    <a:lstStyle/>
                    <a:p>
                      <a:pPr marR="18415" algn="just">
                        <a:spcBef>
                          <a:spcPts val="400"/>
                        </a:spcBef>
                        <a:spcAft>
                          <a:spcPts val="400"/>
                        </a:spcAft>
                      </a:pPr>
                      <a:r>
                        <a:rPr lang="en-US" sz="1800">
                          <a:effectLst/>
                        </a:rPr>
                        <a:t>Exception</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18415" algn="just">
                        <a:spcBef>
                          <a:spcPts val="400"/>
                        </a:spcBef>
                        <a:spcAft>
                          <a:spcPts val="400"/>
                        </a:spcAft>
                      </a:pPr>
                      <a:r>
                        <a:rPr lang="en-US" sz="1800">
                          <a:effectLst/>
                        </a:rPr>
                        <a:t>Duplicate slug or Invalid path to image</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88222616"/>
                  </a:ext>
                </a:extLst>
              </a:tr>
              <a:tr h="165100">
                <a:tc>
                  <a:txBody>
                    <a:bodyPr/>
                    <a:lstStyle/>
                    <a:p>
                      <a:pPr marR="18415" algn="just">
                        <a:spcBef>
                          <a:spcPts val="400"/>
                        </a:spcBef>
                        <a:spcAft>
                          <a:spcPts val="400"/>
                        </a:spcAft>
                      </a:pPr>
                      <a:r>
                        <a:rPr lang="en-US" sz="1800" dirty="0">
                          <a:effectLst/>
                        </a:rPr>
                        <a:t>Actors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18415" algn="just">
                        <a:spcBef>
                          <a:spcPts val="400"/>
                        </a:spcBef>
                        <a:spcAft>
                          <a:spcPts val="400"/>
                        </a:spcAft>
                      </a:pPr>
                      <a:r>
                        <a:rPr lang="en-US" sz="1800" dirty="0">
                          <a:effectLst/>
                        </a:rPr>
                        <a:t>Admin</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19667131"/>
                  </a:ext>
                </a:extLst>
              </a:tr>
              <a:tr h="165100">
                <a:tc>
                  <a:txBody>
                    <a:bodyPr/>
                    <a:lstStyle/>
                    <a:p>
                      <a:pPr marR="18415" algn="just">
                        <a:lnSpc>
                          <a:spcPct val="100000"/>
                        </a:lnSpc>
                        <a:spcBef>
                          <a:spcPts val="0"/>
                        </a:spcBef>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Collections used</a:t>
                      </a:r>
                    </a:p>
                  </a:txBody>
                  <a:tcPr marL="68580" marR="68580" marT="0" marB="0"/>
                </a:tc>
                <a:tc>
                  <a:txBody>
                    <a:bodyPr/>
                    <a:lstStyle/>
                    <a:p>
                      <a:pPr marR="18415" algn="just">
                        <a:lnSpc>
                          <a:spcPct val="100000"/>
                        </a:lnSpc>
                        <a:spcBef>
                          <a:spcPts val="0"/>
                        </a:spcBef>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Products collection, User Collection</a:t>
                      </a:r>
                    </a:p>
                  </a:txBody>
                  <a:tcPr marL="68580" marR="68580" marT="0" marB="0"/>
                </a:tc>
                <a:extLst>
                  <a:ext uri="{0D108BD9-81ED-4DB2-BD59-A6C34878D82A}">
                    <a16:rowId xmlns:a16="http://schemas.microsoft.com/office/drawing/2014/main" val="2716622249"/>
                  </a:ext>
                </a:extLst>
              </a:tr>
            </a:tbl>
          </a:graphicData>
        </a:graphic>
      </p:graphicFrame>
    </p:spTree>
    <p:extLst>
      <p:ext uri="{BB962C8B-B14F-4D97-AF65-F5344CB8AC3E}">
        <p14:creationId xmlns:p14="http://schemas.microsoft.com/office/powerpoint/2010/main" val="19439948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911D1544-D5B4-F348-A8F3-60F1EE5CC5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4">
            <a:extLst>
              <a:ext uri="{FF2B5EF4-FFF2-40B4-BE49-F238E27FC236}">
                <a16:creationId xmlns:a16="http://schemas.microsoft.com/office/drawing/2014/main" id="{D413C107-E18F-6045-A9E3-A9C141485D12}"/>
              </a:ext>
            </a:extLst>
          </p:cNvPr>
          <p:cNvSpPr txBox="1">
            <a:spLocks noChangeArrowheads="1"/>
          </p:cNvSpPr>
          <p:nvPr/>
        </p:nvSpPr>
        <p:spPr bwMode="auto">
          <a:xfrm>
            <a:off x="2273300" y="6550025"/>
            <a:ext cx="4108753" cy="307777"/>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cs typeface="Times New Roman" panose="02020603050405020304" pitchFamily="18" charset="0"/>
              </a:rPr>
              <a:t>Department of Computer Science and Engineering </a:t>
            </a:r>
          </a:p>
        </p:txBody>
      </p:sp>
      <p:pic>
        <p:nvPicPr>
          <p:cNvPr id="6148" name="Picture 2">
            <a:extLst>
              <a:ext uri="{FF2B5EF4-FFF2-40B4-BE49-F238E27FC236}">
                <a16:creationId xmlns:a16="http://schemas.microsoft.com/office/drawing/2014/main" id="{8AFCC5EB-8C25-BE49-8950-ECE0A166BD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a:extLst>
              <a:ext uri="{FF2B5EF4-FFF2-40B4-BE49-F238E27FC236}">
                <a16:creationId xmlns:a16="http://schemas.microsoft.com/office/drawing/2014/main" id="{16C2C465-D4DF-9745-AAC3-F9D260878841}"/>
              </a:ext>
            </a:extLst>
          </p:cNvPr>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fld id="{A0B3B84B-2A89-CC46-806C-3EB46F59208D}" type="slidenum">
              <a:rPr lang="en-US" altLang="en-US" sz="1600" b="1">
                <a:solidFill>
                  <a:srgbClr val="FFFFFF"/>
                </a:solidFill>
                <a:cs typeface="Times New Roman" panose="02020603050405020304" pitchFamily="18" charset="0"/>
              </a:rPr>
              <a:pPr algn="ctr" eaLnBrk="1" hangingPunct="1">
                <a:spcBef>
                  <a:spcPct val="0"/>
                </a:spcBef>
                <a:buFontTx/>
                <a:buNone/>
              </a:pPr>
              <a:t>22</a:t>
            </a:fld>
            <a:endParaRPr lang="en-US" altLang="en-US" sz="1600" b="1">
              <a:solidFill>
                <a:srgbClr val="FFFFFF"/>
              </a:solidFill>
              <a:cs typeface="Times New Roman" panose="02020603050405020304" pitchFamily="18" charset="0"/>
            </a:endParaRPr>
          </a:p>
        </p:txBody>
      </p:sp>
      <p:sp>
        <p:nvSpPr>
          <p:cNvPr id="6150" name="Date Placeholder 7">
            <a:extLst>
              <a:ext uri="{FF2B5EF4-FFF2-40B4-BE49-F238E27FC236}">
                <a16:creationId xmlns:a16="http://schemas.microsoft.com/office/drawing/2014/main" id="{4F6AF77A-CC58-1C48-89E4-E235EC233277}"/>
              </a:ext>
            </a:extLst>
          </p:cNvPr>
          <p:cNvSpPr>
            <a:spLocks noGrp="1"/>
          </p:cNvSpPr>
          <p:nvPr>
            <p:ph type="dt" sz="quarter" idx="10"/>
          </p:nvPr>
        </p:nvSpPr>
        <p:spPr>
          <a:xfrm>
            <a:off x="0" y="6564313"/>
            <a:ext cx="1447800" cy="412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D586420-CF3F-F443-A871-24B45744D2D0}" type="datetime3">
              <a:rPr lang="en-US" altLang="en-US" sz="1400" b="1" smtClean="0">
                <a:solidFill>
                  <a:srgbClr val="FF0066"/>
                </a:solidFill>
                <a:cs typeface="Times New Roman" panose="02020603050405020304" pitchFamily="18" charset="0"/>
              </a:rPr>
              <a:pPr>
                <a:spcBef>
                  <a:spcPct val="0"/>
                </a:spcBef>
                <a:buFontTx/>
                <a:buNone/>
              </a:pPr>
              <a:t>9 May 2023</a:t>
            </a:fld>
            <a:endParaRPr lang="en-US" altLang="en-US" sz="1400" b="1">
              <a:solidFill>
                <a:srgbClr val="FF0066"/>
              </a:solidFill>
              <a:cs typeface="Times New Roman" panose="02020603050405020304" pitchFamily="18" charset="0"/>
            </a:endParaRPr>
          </a:p>
        </p:txBody>
      </p:sp>
      <p:sp>
        <p:nvSpPr>
          <p:cNvPr id="9" name="TextBox 8">
            <a:extLst>
              <a:ext uri="{FF2B5EF4-FFF2-40B4-BE49-F238E27FC236}">
                <a16:creationId xmlns:a16="http://schemas.microsoft.com/office/drawing/2014/main" id="{B7AB0F64-D3D7-284E-BDEA-B872BE4B4A37}"/>
              </a:ext>
            </a:extLst>
          </p:cNvPr>
          <p:cNvSpPr txBox="1"/>
          <p:nvPr/>
        </p:nvSpPr>
        <p:spPr>
          <a:xfrm>
            <a:off x="919162" y="47625"/>
            <a:ext cx="7305675" cy="477838"/>
          </a:xfrm>
          <a:prstGeom prst="rect">
            <a:avLst/>
          </a:prstGeom>
          <a:noFill/>
        </p:spPr>
        <p:txBody>
          <a:bodyPr>
            <a:spAutoFit/>
          </a:bodyPr>
          <a:lstStyle/>
          <a:p>
            <a:pPr eaLnBrk="1" hangingPunct="1">
              <a:defRPr/>
            </a:pPr>
            <a:r>
              <a:rPr lang="en-US" sz="2500" b="1" dirty="0">
                <a:solidFill>
                  <a:schemeClr val="accent1">
                    <a:lumMod val="60000"/>
                    <a:lumOff val="40000"/>
                  </a:schemeClr>
                </a:solidFill>
                <a:cs typeface="Times New Roman" panose="02020603050405020304" pitchFamily="18" charset="0"/>
              </a:rPr>
              <a:t>Mepco Schlenk Engineering College </a:t>
            </a:r>
            <a:r>
              <a:rPr lang="en-US" sz="1800" b="1" dirty="0">
                <a:solidFill>
                  <a:schemeClr val="accent1">
                    <a:lumMod val="60000"/>
                    <a:lumOff val="40000"/>
                  </a:schemeClr>
                </a:solidFill>
                <a:cs typeface="Times New Roman" panose="02020603050405020304" pitchFamily="18" charset="0"/>
              </a:rPr>
              <a:t>(Autonomous)</a:t>
            </a:r>
            <a:endParaRPr lang="en-US" sz="1800" b="1" i="1" dirty="0">
              <a:solidFill>
                <a:schemeClr val="accent1">
                  <a:lumMod val="60000"/>
                  <a:lumOff val="40000"/>
                </a:schemeClr>
              </a:solidFill>
              <a:cs typeface="Times New Roman" panose="02020603050405020304" pitchFamily="18" charset="0"/>
            </a:endParaRPr>
          </a:p>
        </p:txBody>
      </p:sp>
      <p:sp>
        <p:nvSpPr>
          <p:cNvPr id="12" name="Oval 11">
            <a:extLst>
              <a:ext uri="{FF2B5EF4-FFF2-40B4-BE49-F238E27FC236}">
                <a16:creationId xmlns:a16="http://schemas.microsoft.com/office/drawing/2014/main" id="{5AF2E6BE-AB5D-664A-8AE0-1469129A78B6}"/>
              </a:ext>
            </a:extLst>
          </p:cNvPr>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latin typeface="Times New Roman" panose="02020603050405020304" pitchFamily="18" charset="0"/>
              <a:cs typeface="Times New Roman" panose="02020603050405020304" pitchFamily="18" charset="0"/>
            </a:endParaRPr>
          </a:p>
        </p:txBody>
      </p:sp>
      <p:pic>
        <p:nvPicPr>
          <p:cNvPr id="6153" name="Picture 10" descr="A picture containing text, sign, watch&#10;&#10;Description automatically generated">
            <a:extLst>
              <a:ext uri="{FF2B5EF4-FFF2-40B4-BE49-F238E27FC236}">
                <a16:creationId xmlns:a16="http://schemas.microsoft.com/office/drawing/2014/main" id="{F7263272-36D8-4343-AF6A-0AFF00556C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4" name="TextBox 1">
            <a:extLst>
              <a:ext uri="{FF2B5EF4-FFF2-40B4-BE49-F238E27FC236}">
                <a16:creationId xmlns:a16="http://schemas.microsoft.com/office/drawing/2014/main" id="{D4584B37-89C0-F844-AF1A-1B8BA7EA36D0}"/>
              </a:ext>
            </a:extLst>
          </p:cNvPr>
          <p:cNvSpPr txBox="1">
            <a:spLocks noChangeArrowheads="1"/>
          </p:cNvSpPr>
          <p:nvPr/>
        </p:nvSpPr>
        <p:spPr bwMode="auto">
          <a:xfrm>
            <a:off x="251520" y="876229"/>
            <a:ext cx="3581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b="1" dirty="0">
                <a:ea typeface="Verdana" panose="020B0604030504040204" pitchFamily="34" charset="0"/>
                <a:cs typeface="Times New Roman" panose="02020603050405020304" pitchFamily="18" charset="0"/>
              </a:rPr>
              <a:t>5.6. Add to Cart Module</a:t>
            </a:r>
          </a:p>
        </p:txBody>
      </p:sp>
      <p:sp>
        <p:nvSpPr>
          <p:cNvPr id="21" name="TextBox 20">
            <a:extLst>
              <a:ext uri="{FF2B5EF4-FFF2-40B4-BE49-F238E27FC236}">
                <a16:creationId xmlns:a16="http://schemas.microsoft.com/office/drawing/2014/main" id="{E89D0C8F-CFFF-9D43-B362-5AAA14F6D9FF}"/>
              </a:ext>
            </a:extLst>
          </p:cNvPr>
          <p:cNvSpPr txBox="1"/>
          <p:nvPr/>
        </p:nvSpPr>
        <p:spPr>
          <a:xfrm>
            <a:off x="1894638" y="1538318"/>
            <a:ext cx="5354721" cy="385362"/>
          </a:xfrm>
          <a:prstGeom prst="rect">
            <a:avLst/>
          </a:prstGeom>
          <a:noFill/>
        </p:spPr>
        <p:txBody>
          <a:bodyPr wrap="square">
            <a:spAutoFit/>
          </a:bodyPr>
          <a:lstStyle/>
          <a:p>
            <a:pPr marR="15240" algn="ctr">
              <a:lnSpc>
                <a:spcPct val="115000"/>
              </a:lnSpc>
              <a:spcAft>
                <a:spcPts val="1000"/>
              </a:spcAft>
            </a:pPr>
            <a:r>
              <a:rPr lang="en-US" sz="1800" b="1" dirty="0">
                <a:effectLst/>
                <a:latin typeface="Times New Roman" panose="02020603050405020304" pitchFamily="18" charset="0"/>
                <a:ea typeface="Times New Roman" panose="02020603050405020304" pitchFamily="18" charset="0"/>
              </a:rPr>
              <a:t>Table </a:t>
            </a:r>
            <a:r>
              <a:rPr lang="en-US" sz="1800" b="1" dirty="0">
                <a:ea typeface="Times New Roman" panose="02020603050405020304" pitchFamily="18" charset="0"/>
              </a:rPr>
              <a:t>5.12</a:t>
            </a:r>
            <a:r>
              <a:rPr lang="en-US" sz="1800" b="1" dirty="0">
                <a:effectLst/>
                <a:latin typeface="Times New Roman" panose="02020603050405020304" pitchFamily="18" charset="0"/>
                <a:ea typeface="Times New Roman" panose="02020603050405020304" pitchFamily="18" charset="0"/>
              </a:rPr>
              <a:t> </a:t>
            </a:r>
            <a:r>
              <a:rPr lang="en-US" altLang="en-US" sz="1800" b="1" dirty="0">
                <a:ea typeface="Verdana" panose="020B0604030504040204" pitchFamily="34" charset="0"/>
                <a:cs typeface="Times New Roman" panose="02020603050405020304" pitchFamily="18" charset="0"/>
              </a:rPr>
              <a:t>Add to Cart</a:t>
            </a:r>
            <a:r>
              <a:rPr lang="en-US" sz="1800" b="1" dirty="0">
                <a:effectLst/>
                <a:latin typeface="Times New Roman" panose="02020603050405020304" pitchFamily="18" charset="0"/>
                <a:ea typeface="Times New Roman" panose="02020603050405020304" pitchFamily="18" charset="0"/>
              </a:rPr>
              <a:t> Module Description</a:t>
            </a:r>
            <a:endParaRPr lang="en-IN" sz="2000" dirty="0">
              <a:effectLst/>
              <a:latin typeface="Times New Roman" panose="02020603050405020304" pitchFamily="18" charset="0"/>
              <a:ea typeface="Times New Roman" panose="02020603050405020304" pitchFamily="18" charset="0"/>
            </a:endParaRPr>
          </a:p>
        </p:txBody>
      </p:sp>
      <p:graphicFrame>
        <p:nvGraphicFramePr>
          <p:cNvPr id="2" name="Table 1">
            <a:extLst>
              <a:ext uri="{FF2B5EF4-FFF2-40B4-BE49-F238E27FC236}">
                <a16:creationId xmlns:a16="http://schemas.microsoft.com/office/drawing/2014/main" id="{E9C08295-1861-4B49-8484-DB4A96622013}"/>
              </a:ext>
            </a:extLst>
          </p:cNvPr>
          <p:cNvGraphicFramePr>
            <a:graphicFrameLocks noGrp="1"/>
          </p:cNvGraphicFramePr>
          <p:nvPr>
            <p:extLst>
              <p:ext uri="{D42A27DB-BD31-4B8C-83A1-F6EECF244321}">
                <p14:modId xmlns:p14="http://schemas.microsoft.com/office/powerpoint/2010/main" val="1667456400"/>
              </p:ext>
            </p:extLst>
          </p:nvPr>
        </p:nvGraphicFramePr>
        <p:xfrm>
          <a:off x="531734" y="2007817"/>
          <a:ext cx="8280920" cy="3779910"/>
        </p:xfrm>
        <a:graphic>
          <a:graphicData uri="http://schemas.openxmlformats.org/drawingml/2006/table">
            <a:tbl>
              <a:tblPr firstRow="1" firstCol="1" bandRow="1">
                <a:tableStyleId>{5940675A-B579-460E-94D1-54222C63F5DA}</a:tableStyleId>
              </a:tblPr>
              <a:tblGrid>
                <a:gridCol w="2092336">
                  <a:extLst>
                    <a:ext uri="{9D8B030D-6E8A-4147-A177-3AD203B41FA5}">
                      <a16:colId xmlns:a16="http://schemas.microsoft.com/office/drawing/2014/main" val="3768754298"/>
                    </a:ext>
                  </a:extLst>
                </a:gridCol>
                <a:gridCol w="6188584">
                  <a:extLst>
                    <a:ext uri="{9D8B030D-6E8A-4147-A177-3AD203B41FA5}">
                      <a16:colId xmlns:a16="http://schemas.microsoft.com/office/drawing/2014/main" val="2567216745"/>
                    </a:ext>
                  </a:extLst>
                </a:gridCol>
              </a:tblGrid>
              <a:tr h="712299">
                <a:tc>
                  <a:txBody>
                    <a:bodyPr/>
                    <a:lstStyle/>
                    <a:p>
                      <a:pPr marR="18415" algn="just">
                        <a:spcBef>
                          <a:spcPts val="400"/>
                        </a:spcBef>
                        <a:spcAft>
                          <a:spcPts val="400"/>
                        </a:spcAft>
                      </a:pPr>
                      <a:r>
                        <a:rPr lang="en-US" sz="1800">
                          <a:effectLst/>
                        </a:rPr>
                        <a:t>Files used</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18415" algn="l">
                        <a:spcBef>
                          <a:spcPts val="400"/>
                        </a:spcBef>
                        <a:spcAft>
                          <a:spcPts val="400"/>
                        </a:spcAft>
                      </a:pPr>
                      <a:r>
                        <a:rPr lang="en-US" sz="1800" dirty="0" err="1">
                          <a:effectLst/>
                        </a:rPr>
                        <a:t>cart.component.html</a:t>
                      </a:r>
                      <a:r>
                        <a:rPr lang="en-US" sz="1800" dirty="0">
                          <a:effectLst/>
                        </a:rPr>
                        <a:t>, </a:t>
                      </a:r>
                      <a:r>
                        <a:rPr lang="en-US" sz="1800" dirty="0" err="1">
                          <a:effectLst/>
                        </a:rPr>
                        <a:t>cart.component.ts</a:t>
                      </a:r>
                      <a:r>
                        <a:rPr lang="en-US" sz="1800" dirty="0">
                          <a:effectLst/>
                        </a:rPr>
                        <a:t>, cart.service.ts, product.routes.ts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12642540"/>
                  </a:ext>
                </a:extLst>
              </a:tr>
              <a:tr h="563642">
                <a:tc>
                  <a:txBody>
                    <a:bodyPr/>
                    <a:lstStyle/>
                    <a:p>
                      <a:pPr marR="18415" algn="just">
                        <a:spcBef>
                          <a:spcPts val="400"/>
                        </a:spcBef>
                        <a:spcAft>
                          <a:spcPts val="400"/>
                        </a:spcAft>
                      </a:pPr>
                      <a:r>
                        <a:rPr lang="en-US" sz="1800" dirty="0">
                          <a:effectLst/>
                        </a:rPr>
                        <a:t>Short Description</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18415" algn="just">
                        <a:spcBef>
                          <a:spcPts val="400"/>
                        </a:spcBef>
                        <a:spcAft>
                          <a:spcPts val="400"/>
                        </a:spcAft>
                      </a:pPr>
                      <a:r>
                        <a:rPr lang="en-US" sz="1800">
                          <a:effectLst/>
                        </a:rPr>
                        <a:t>Allows the user add eyewear to the cart in the online eyewear store website</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72772925"/>
                  </a:ext>
                </a:extLst>
              </a:tr>
              <a:tr h="356150">
                <a:tc>
                  <a:txBody>
                    <a:bodyPr/>
                    <a:lstStyle/>
                    <a:p>
                      <a:pPr marR="18415" algn="just">
                        <a:spcBef>
                          <a:spcPts val="400"/>
                        </a:spcBef>
                        <a:spcAft>
                          <a:spcPts val="400"/>
                        </a:spcAft>
                      </a:pPr>
                      <a:r>
                        <a:rPr lang="en-US" sz="1800">
                          <a:effectLst/>
                        </a:rPr>
                        <a:t>Arguments</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18415" algn="just">
                        <a:spcBef>
                          <a:spcPts val="400"/>
                        </a:spcBef>
                        <a:spcAft>
                          <a:spcPts val="400"/>
                        </a:spcAft>
                      </a:pPr>
                      <a:r>
                        <a:rPr lang="en-US" sz="1800">
                          <a:effectLst/>
                        </a:rPr>
                        <a:t>Eyewear name, quantity</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93107720"/>
                  </a:ext>
                </a:extLst>
              </a:tr>
              <a:tr h="356150">
                <a:tc>
                  <a:txBody>
                    <a:bodyPr/>
                    <a:lstStyle/>
                    <a:p>
                      <a:pPr marR="18415" algn="just">
                        <a:spcBef>
                          <a:spcPts val="400"/>
                        </a:spcBef>
                        <a:spcAft>
                          <a:spcPts val="400"/>
                        </a:spcAft>
                      </a:pPr>
                      <a:r>
                        <a:rPr lang="en-US" sz="1800">
                          <a:effectLst/>
                        </a:rPr>
                        <a:t>Return</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18415" algn="just">
                        <a:spcBef>
                          <a:spcPts val="400"/>
                        </a:spcBef>
                        <a:spcAft>
                          <a:spcPts val="400"/>
                        </a:spcAft>
                      </a:pPr>
                      <a:r>
                        <a:rPr lang="en-US" sz="1800">
                          <a:effectLst/>
                        </a:rPr>
                        <a:t>Success/Failure adding eyewear to cart</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54788284"/>
                  </a:ext>
                </a:extLst>
              </a:tr>
              <a:tr h="363179">
                <a:tc>
                  <a:txBody>
                    <a:bodyPr/>
                    <a:lstStyle/>
                    <a:p>
                      <a:pPr marR="18415" algn="just">
                        <a:spcBef>
                          <a:spcPts val="400"/>
                        </a:spcBef>
                        <a:spcAft>
                          <a:spcPts val="400"/>
                        </a:spcAft>
                      </a:pPr>
                      <a:r>
                        <a:rPr lang="en-US" sz="1800">
                          <a:effectLst/>
                        </a:rPr>
                        <a:t>Pre-Condition</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18415" algn="just">
                        <a:spcBef>
                          <a:spcPts val="400"/>
                        </a:spcBef>
                        <a:spcAft>
                          <a:spcPts val="400"/>
                        </a:spcAft>
                      </a:pPr>
                      <a:r>
                        <a:rPr lang="en-US" sz="1800" dirty="0">
                          <a:effectLst/>
                        </a:rPr>
                        <a:t>The user must be logged in to the website</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47946186"/>
                  </a:ext>
                </a:extLst>
              </a:tr>
              <a:tr h="360040">
                <a:tc>
                  <a:txBody>
                    <a:bodyPr/>
                    <a:lstStyle/>
                    <a:p>
                      <a:pPr marR="18415" algn="just">
                        <a:spcBef>
                          <a:spcPts val="400"/>
                        </a:spcBef>
                        <a:spcAft>
                          <a:spcPts val="400"/>
                        </a:spcAft>
                      </a:pPr>
                      <a:r>
                        <a:rPr lang="en-US" sz="1800">
                          <a:effectLst/>
                        </a:rPr>
                        <a:t>Post-Condition</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18415" algn="just">
                        <a:spcBef>
                          <a:spcPts val="400"/>
                        </a:spcBef>
                        <a:spcAft>
                          <a:spcPts val="400"/>
                        </a:spcAft>
                      </a:pPr>
                      <a:r>
                        <a:rPr lang="en-US" sz="1800">
                          <a:effectLst/>
                        </a:rPr>
                        <a:t>The cart page of the online eyewear store will be displayed</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54064805"/>
                  </a:ext>
                </a:extLst>
              </a:tr>
              <a:tr h="356150">
                <a:tc>
                  <a:txBody>
                    <a:bodyPr/>
                    <a:lstStyle/>
                    <a:p>
                      <a:pPr marR="18415" algn="just">
                        <a:spcBef>
                          <a:spcPts val="400"/>
                        </a:spcBef>
                        <a:spcAft>
                          <a:spcPts val="400"/>
                        </a:spcAft>
                      </a:pPr>
                      <a:r>
                        <a:rPr lang="en-US" sz="1800">
                          <a:effectLst/>
                        </a:rPr>
                        <a:t>Exception</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18415" algn="just">
                        <a:spcBef>
                          <a:spcPts val="400"/>
                        </a:spcBef>
                        <a:spcAft>
                          <a:spcPts val="400"/>
                        </a:spcAft>
                      </a:pPr>
                      <a:r>
                        <a:rPr lang="en-US" sz="1800">
                          <a:effectLst/>
                        </a:rPr>
                        <a:t>Product out of stock</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78218050"/>
                  </a:ext>
                </a:extLst>
              </a:tr>
              <a:tr h="356150">
                <a:tc>
                  <a:txBody>
                    <a:bodyPr/>
                    <a:lstStyle/>
                    <a:p>
                      <a:pPr marR="18415" algn="just">
                        <a:spcBef>
                          <a:spcPts val="400"/>
                        </a:spcBef>
                        <a:spcAft>
                          <a:spcPts val="400"/>
                        </a:spcAft>
                      </a:pPr>
                      <a:r>
                        <a:rPr lang="en-US" sz="1800">
                          <a:effectLst/>
                        </a:rPr>
                        <a:t>Actors</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18415" algn="just">
                        <a:spcBef>
                          <a:spcPts val="400"/>
                        </a:spcBef>
                        <a:spcAft>
                          <a:spcPts val="400"/>
                        </a:spcAft>
                      </a:pPr>
                      <a:r>
                        <a:rPr lang="en-US" sz="1800" dirty="0">
                          <a:effectLst/>
                        </a:rPr>
                        <a:t>User</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37753664"/>
                  </a:ext>
                </a:extLst>
              </a:tr>
              <a:tr h="356150">
                <a:tc>
                  <a:txBody>
                    <a:bodyPr/>
                    <a:lstStyle/>
                    <a:p>
                      <a:pPr marR="18415" algn="just">
                        <a:lnSpc>
                          <a:spcPct val="100000"/>
                        </a:lnSpc>
                        <a:spcBef>
                          <a:spcPts val="0"/>
                        </a:spcBef>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Collections used</a:t>
                      </a:r>
                    </a:p>
                  </a:txBody>
                  <a:tcPr marL="68580" marR="68580" marT="0" marB="0"/>
                </a:tc>
                <a:tc>
                  <a:txBody>
                    <a:bodyPr/>
                    <a:lstStyle/>
                    <a:p>
                      <a:pPr marR="18415" algn="just">
                        <a:lnSpc>
                          <a:spcPct val="100000"/>
                        </a:lnSpc>
                        <a:spcBef>
                          <a:spcPts val="0"/>
                        </a:spcBef>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Products collection, Users Collection</a:t>
                      </a:r>
                    </a:p>
                  </a:txBody>
                  <a:tcPr marL="68580" marR="68580" marT="0" marB="0"/>
                </a:tc>
                <a:extLst>
                  <a:ext uri="{0D108BD9-81ED-4DB2-BD59-A6C34878D82A}">
                    <a16:rowId xmlns:a16="http://schemas.microsoft.com/office/drawing/2014/main" val="335541197"/>
                  </a:ext>
                </a:extLst>
              </a:tr>
            </a:tbl>
          </a:graphicData>
        </a:graphic>
      </p:graphicFrame>
    </p:spTree>
    <p:extLst>
      <p:ext uri="{BB962C8B-B14F-4D97-AF65-F5344CB8AC3E}">
        <p14:creationId xmlns:p14="http://schemas.microsoft.com/office/powerpoint/2010/main" val="6303403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911D1544-D5B4-F348-A8F3-60F1EE5CC5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4">
            <a:extLst>
              <a:ext uri="{FF2B5EF4-FFF2-40B4-BE49-F238E27FC236}">
                <a16:creationId xmlns:a16="http://schemas.microsoft.com/office/drawing/2014/main" id="{D413C107-E18F-6045-A9E3-A9C141485D12}"/>
              </a:ext>
            </a:extLst>
          </p:cNvPr>
          <p:cNvSpPr txBox="1">
            <a:spLocks noChangeArrowheads="1"/>
          </p:cNvSpPr>
          <p:nvPr/>
        </p:nvSpPr>
        <p:spPr bwMode="auto">
          <a:xfrm>
            <a:off x="2273300" y="6550025"/>
            <a:ext cx="4108753" cy="307777"/>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cs typeface="Times New Roman" panose="02020603050405020304" pitchFamily="18" charset="0"/>
              </a:rPr>
              <a:t>Department of Computer Science and Engineering </a:t>
            </a:r>
          </a:p>
        </p:txBody>
      </p:sp>
      <p:pic>
        <p:nvPicPr>
          <p:cNvPr id="6148" name="Picture 2">
            <a:extLst>
              <a:ext uri="{FF2B5EF4-FFF2-40B4-BE49-F238E27FC236}">
                <a16:creationId xmlns:a16="http://schemas.microsoft.com/office/drawing/2014/main" id="{8AFCC5EB-8C25-BE49-8950-ECE0A166BD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a:extLst>
              <a:ext uri="{FF2B5EF4-FFF2-40B4-BE49-F238E27FC236}">
                <a16:creationId xmlns:a16="http://schemas.microsoft.com/office/drawing/2014/main" id="{16C2C465-D4DF-9745-AAC3-F9D260878841}"/>
              </a:ext>
            </a:extLst>
          </p:cNvPr>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fld id="{A0B3B84B-2A89-CC46-806C-3EB46F59208D}" type="slidenum">
              <a:rPr lang="en-US" altLang="en-US" sz="1600" b="1">
                <a:solidFill>
                  <a:srgbClr val="FFFFFF"/>
                </a:solidFill>
                <a:cs typeface="Times New Roman" panose="02020603050405020304" pitchFamily="18" charset="0"/>
              </a:rPr>
              <a:pPr algn="ctr" eaLnBrk="1" hangingPunct="1">
                <a:spcBef>
                  <a:spcPct val="0"/>
                </a:spcBef>
                <a:buFontTx/>
                <a:buNone/>
              </a:pPr>
              <a:t>23</a:t>
            </a:fld>
            <a:endParaRPr lang="en-US" altLang="en-US" sz="1600" b="1">
              <a:solidFill>
                <a:srgbClr val="FFFFFF"/>
              </a:solidFill>
              <a:cs typeface="Times New Roman" panose="02020603050405020304" pitchFamily="18" charset="0"/>
            </a:endParaRPr>
          </a:p>
        </p:txBody>
      </p:sp>
      <p:sp>
        <p:nvSpPr>
          <p:cNvPr id="6150" name="Date Placeholder 7">
            <a:extLst>
              <a:ext uri="{FF2B5EF4-FFF2-40B4-BE49-F238E27FC236}">
                <a16:creationId xmlns:a16="http://schemas.microsoft.com/office/drawing/2014/main" id="{4F6AF77A-CC58-1C48-89E4-E235EC233277}"/>
              </a:ext>
            </a:extLst>
          </p:cNvPr>
          <p:cNvSpPr>
            <a:spLocks noGrp="1"/>
          </p:cNvSpPr>
          <p:nvPr>
            <p:ph type="dt" sz="quarter" idx="10"/>
          </p:nvPr>
        </p:nvSpPr>
        <p:spPr>
          <a:xfrm>
            <a:off x="0" y="6564313"/>
            <a:ext cx="1447800" cy="412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D586420-CF3F-F443-A871-24B45744D2D0}" type="datetime3">
              <a:rPr lang="en-US" altLang="en-US" sz="1400" b="1" smtClean="0">
                <a:solidFill>
                  <a:srgbClr val="FF0066"/>
                </a:solidFill>
                <a:cs typeface="Times New Roman" panose="02020603050405020304" pitchFamily="18" charset="0"/>
              </a:rPr>
              <a:pPr>
                <a:spcBef>
                  <a:spcPct val="0"/>
                </a:spcBef>
                <a:buFontTx/>
                <a:buNone/>
              </a:pPr>
              <a:t>9 May 2023</a:t>
            </a:fld>
            <a:endParaRPr lang="en-US" altLang="en-US" sz="1400" b="1">
              <a:solidFill>
                <a:srgbClr val="FF0066"/>
              </a:solidFill>
              <a:cs typeface="Times New Roman" panose="02020603050405020304" pitchFamily="18" charset="0"/>
            </a:endParaRPr>
          </a:p>
        </p:txBody>
      </p:sp>
      <p:sp>
        <p:nvSpPr>
          <p:cNvPr id="9" name="TextBox 8">
            <a:extLst>
              <a:ext uri="{FF2B5EF4-FFF2-40B4-BE49-F238E27FC236}">
                <a16:creationId xmlns:a16="http://schemas.microsoft.com/office/drawing/2014/main" id="{B7AB0F64-D3D7-284E-BDEA-B872BE4B4A37}"/>
              </a:ext>
            </a:extLst>
          </p:cNvPr>
          <p:cNvSpPr txBox="1"/>
          <p:nvPr/>
        </p:nvSpPr>
        <p:spPr>
          <a:xfrm>
            <a:off x="919162" y="47625"/>
            <a:ext cx="7305675" cy="477838"/>
          </a:xfrm>
          <a:prstGeom prst="rect">
            <a:avLst/>
          </a:prstGeom>
          <a:noFill/>
        </p:spPr>
        <p:txBody>
          <a:bodyPr>
            <a:spAutoFit/>
          </a:bodyPr>
          <a:lstStyle/>
          <a:p>
            <a:pPr eaLnBrk="1" hangingPunct="1">
              <a:defRPr/>
            </a:pPr>
            <a:r>
              <a:rPr lang="en-US" sz="2500" b="1" dirty="0">
                <a:solidFill>
                  <a:schemeClr val="accent1">
                    <a:lumMod val="60000"/>
                    <a:lumOff val="40000"/>
                  </a:schemeClr>
                </a:solidFill>
                <a:cs typeface="Times New Roman" panose="02020603050405020304" pitchFamily="18" charset="0"/>
              </a:rPr>
              <a:t>Mepco Schlenk Engineering College </a:t>
            </a:r>
            <a:r>
              <a:rPr lang="en-US" sz="1800" b="1" dirty="0">
                <a:solidFill>
                  <a:schemeClr val="accent1">
                    <a:lumMod val="60000"/>
                    <a:lumOff val="40000"/>
                  </a:schemeClr>
                </a:solidFill>
                <a:cs typeface="Times New Roman" panose="02020603050405020304" pitchFamily="18" charset="0"/>
              </a:rPr>
              <a:t>(Autonomous)</a:t>
            </a:r>
            <a:endParaRPr lang="en-US" sz="1800" b="1" i="1" dirty="0">
              <a:solidFill>
                <a:schemeClr val="accent1">
                  <a:lumMod val="60000"/>
                  <a:lumOff val="40000"/>
                </a:schemeClr>
              </a:solidFill>
              <a:cs typeface="Times New Roman" panose="02020603050405020304" pitchFamily="18" charset="0"/>
            </a:endParaRPr>
          </a:p>
        </p:txBody>
      </p:sp>
      <p:sp>
        <p:nvSpPr>
          <p:cNvPr id="12" name="Oval 11">
            <a:extLst>
              <a:ext uri="{FF2B5EF4-FFF2-40B4-BE49-F238E27FC236}">
                <a16:creationId xmlns:a16="http://schemas.microsoft.com/office/drawing/2014/main" id="{5AF2E6BE-AB5D-664A-8AE0-1469129A78B6}"/>
              </a:ext>
            </a:extLst>
          </p:cNvPr>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latin typeface="Times New Roman" panose="02020603050405020304" pitchFamily="18" charset="0"/>
              <a:cs typeface="Times New Roman" panose="02020603050405020304" pitchFamily="18" charset="0"/>
            </a:endParaRPr>
          </a:p>
        </p:txBody>
      </p:sp>
      <p:pic>
        <p:nvPicPr>
          <p:cNvPr id="6153" name="Picture 10" descr="A picture containing text, sign, watch&#10;&#10;Description automatically generated">
            <a:extLst>
              <a:ext uri="{FF2B5EF4-FFF2-40B4-BE49-F238E27FC236}">
                <a16:creationId xmlns:a16="http://schemas.microsoft.com/office/drawing/2014/main" id="{F7263272-36D8-4343-AF6A-0AFF00556C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4" name="TextBox 1">
            <a:extLst>
              <a:ext uri="{FF2B5EF4-FFF2-40B4-BE49-F238E27FC236}">
                <a16:creationId xmlns:a16="http://schemas.microsoft.com/office/drawing/2014/main" id="{D4584B37-89C0-F844-AF1A-1B8BA7EA36D0}"/>
              </a:ext>
            </a:extLst>
          </p:cNvPr>
          <p:cNvSpPr txBox="1">
            <a:spLocks noChangeArrowheads="1"/>
          </p:cNvSpPr>
          <p:nvPr/>
        </p:nvSpPr>
        <p:spPr bwMode="auto">
          <a:xfrm>
            <a:off x="251520" y="876229"/>
            <a:ext cx="3581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b="1" dirty="0">
                <a:ea typeface="Verdana" panose="020B0604030504040204" pitchFamily="34" charset="0"/>
                <a:cs typeface="Times New Roman" panose="02020603050405020304" pitchFamily="18" charset="0"/>
              </a:rPr>
              <a:t>5.7. Place Order Module</a:t>
            </a:r>
          </a:p>
        </p:txBody>
      </p:sp>
      <p:sp>
        <p:nvSpPr>
          <p:cNvPr id="21" name="TextBox 20">
            <a:extLst>
              <a:ext uri="{FF2B5EF4-FFF2-40B4-BE49-F238E27FC236}">
                <a16:creationId xmlns:a16="http://schemas.microsoft.com/office/drawing/2014/main" id="{E89D0C8F-CFFF-9D43-B362-5AAA14F6D9FF}"/>
              </a:ext>
            </a:extLst>
          </p:cNvPr>
          <p:cNvSpPr txBox="1"/>
          <p:nvPr/>
        </p:nvSpPr>
        <p:spPr>
          <a:xfrm>
            <a:off x="2273300" y="1420094"/>
            <a:ext cx="4586908" cy="385362"/>
          </a:xfrm>
          <a:prstGeom prst="rect">
            <a:avLst/>
          </a:prstGeom>
          <a:noFill/>
        </p:spPr>
        <p:txBody>
          <a:bodyPr wrap="square">
            <a:spAutoFit/>
          </a:bodyPr>
          <a:lstStyle/>
          <a:p>
            <a:pPr marR="15240" algn="ctr">
              <a:lnSpc>
                <a:spcPct val="115000"/>
              </a:lnSpc>
              <a:spcAft>
                <a:spcPts val="1000"/>
              </a:spcAft>
            </a:pPr>
            <a:r>
              <a:rPr lang="en-US" sz="1800" b="1" dirty="0">
                <a:effectLst/>
                <a:latin typeface="Times New Roman" panose="02020603050405020304" pitchFamily="18" charset="0"/>
                <a:ea typeface="Times New Roman" panose="02020603050405020304" pitchFamily="18" charset="0"/>
              </a:rPr>
              <a:t>Table </a:t>
            </a:r>
            <a:r>
              <a:rPr lang="en-US" sz="1800" b="1" dirty="0">
                <a:ea typeface="Times New Roman" panose="02020603050405020304" pitchFamily="18" charset="0"/>
              </a:rPr>
              <a:t>5.13</a:t>
            </a:r>
            <a:r>
              <a:rPr lang="en-US" sz="1800" b="1" dirty="0">
                <a:effectLst/>
                <a:latin typeface="Times New Roman" panose="02020603050405020304" pitchFamily="18" charset="0"/>
                <a:ea typeface="Times New Roman" panose="02020603050405020304" pitchFamily="18" charset="0"/>
              </a:rPr>
              <a:t> </a:t>
            </a:r>
            <a:r>
              <a:rPr lang="en-US" altLang="en-US" sz="1800" b="1" dirty="0">
                <a:ea typeface="Verdana" panose="020B0604030504040204" pitchFamily="34" charset="0"/>
                <a:cs typeface="Times New Roman" panose="02020603050405020304" pitchFamily="18" charset="0"/>
              </a:rPr>
              <a:t>Place Order</a:t>
            </a:r>
            <a:r>
              <a:rPr lang="en-US" sz="1800" b="1" dirty="0">
                <a:effectLst/>
                <a:latin typeface="Times New Roman" panose="02020603050405020304" pitchFamily="18" charset="0"/>
                <a:ea typeface="Times New Roman" panose="02020603050405020304" pitchFamily="18" charset="0"/>
              </a:rPr>
              <a:t> Module Description</a:t>
            </a:r>
            <a:endParaRPr lang="en-IN" sz="2000" dirty="0">
              <a:effectLst/>
              <a:latin typeface="Times New Roman" panose="02020603050405020304" pitchFamily="18" charset="0"/>
              <a:ea typeface="Times New Roman" panose="02020603050405020304" pitchFamily="18" charset="0"/>
            </a:endParaRPr>
          </a:p>
        </p:txBody>
      </p:sp>
      <p:graphicFrame>
        <p:nvGraphicFramePr>
          <p:cNvPr id="2" name="Table 1">
            <a:extLst>
              <a:ext uri="{FF2B5EF4-FFF2-40B4-BE49-F238E27FC236}">
                <a16:creationId xmlns:a16="http://schemas.microsoft.com/office/drawing/2014/main" id="{ED61C8D2-170C-2E41-9639-390899A7595B}"/>
              </a:ext>
            </a:extLst>
          </p:cNvPr>
          <p:cNvGraphicFramePr>
            <a:graphicFrameLocks noGrp="1"/>
          </p:cNvGraphicFramePr>
          <p:nvPr>
            <p:extLst>
              <p:ext uri="{D42A27DB-BD31-4B8C-83A1-F6EECF244321}">
                <p14:modId xmlns:p14="http://schemas.microsoft.com/office/powerpoint/2010/main" val="137903742"/>
              </p:ext>
            </p:extLst>
          </p:nvPr>
        </p:nvGraphicFramePr>
        <p:xfrm>
          <a:off x="395536" y="1885825"/>
          <a:ext cx="8496944" cy="3994912"/>
        </p:xfrm>
        <a:graphic>
          <a:graphicData uri="http://schemas.openxmlformats.org/drawingml/2006/table">
            <a:tbl>
              <a:tblPr firstRow="1" firstCol="1" bandRow="1">
                <a:tableStyleId>{5940675A-B579-460E-94D1-54222C63F5DA}</a:tableStyleId>
              </a:tblPr>
              <a:tblGrid>
                <a:gridCol w="2146918">
                  <a:extLst>
                    <a:ext uri="{9D8B030D-6E8A-4147-A177-3AD203B41FA5}">
                      <a16:colId xmlns:a16="http://schemas.microsoft.com/office/drawing/2014/main" val="2855834218"/>
                    </a:ext>
                  </a:extLst>
                </a:gridCol>
                <a:gridCol w="6350026">
                  <a:extLst>
                    <a:ext uri="{9D8B030D-6E8A-4147-A177-3AD203B41FA5}">
                      <a16:colId xmlns:a16="http://schemas.microsoft.com/office/drawing/2014/main" val="4021452820"/>
                    </a:ext>
                  </a:extLst>
                </a:gridCol>
              </a:tblGrid>
              <a:tr h="193675">
                <a:tc>
                  <a:txBody>
                    <a:bodyPr/>
                    <a:lstStyle/>
                    <a:p>
                      <a:pPr marR="18415" algn="just">
                        <a:lnSpc>
                          <a:spcPct val="150000"/>
                        </a:lnSpc>
                        <a:spcBef>
                          <a:spcPts val="400"/>
                        </a:spcBef>
                        <a:spcAft>
                          <a:spcPts val="400"/>
                        </a:spcAft>
                      </a:pPr>
                      <a:r>
                        <a:rPr lang="en-US" sz="1800" dirty="0">
                          <a:effectLst/>
                        </a:rPr>
                        <a:t>Files used</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18415" algn="l">
                        <a:lnSpc>
                          <a:spcPct val="150000"/>
                        </a:lnSpc>
                        <a:spcBef>
                          <a:spcPts val="400"/>
                        </a:spcBef>
                        <a:spcAft>
                          <a:spcPts val="400"/>
                        </a:spcAft>
                      </a:pPr>
                      <a:r>
                        <a:rPr lang="en-US" sz="1800" dirty="0">
                          <a:effectLst/>
                        </a:rPr>
                        <a:t>place-</a:t>
                      </a:r>
                      <a:r>
                        <a:rPr lang="en-US" sz="1800" dirty="0" err="1">
                          <a:effectLst/>
                        </a:rPr>
                        <a:t>order.component.html</a:t>
                      </a:r>
                      <a:r>
                        <a:rPr lang="en-US" sz="1800" dirty="0">
                          <a:effectLst/>
                        </a:rPr>
                        <a:t>, place-order.component.ts, order.routes.ts, cart.service.ts, order.service.ts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67917463"/>
                  </a:ext>
                </a:extLst>
              </a:tr>
              <a:tr h="147955">
                <a:tc>
                  <a:txBody>
                    <a:bodyPr/>
                    <a:lstStyle/>
                    <a:p>
                      <a:pPr marR="18415" algn="just">
                        <a:lnSpc>
                          <a:spcPct val="150000"/>
                        </a:lnSpc>
                        <a:spcBef>
                          <a:spcPts val="400"/>
                        </a:spcBef>
                        <a:spcAft>
                          <a:spcPts val="400"/>
                        </a:spcAft>
                      </a:pPr>
                      <a:r>
                        <a:rPr lang="en-US" sz="1800">
                          <a:effectLst/>
                        </a:rPr>
                        <a:t>Short Description</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18415" algn="just">
                        <a:lnSpc>
                          <a:spcPct val="150000"/>
                        </a:lnSpc>
                        <a:spcBef>
                          <a:spcPts val="400"/>
                        </a:spcBef>
                        <a:spcAft>
                          <a:spcPts val="400"/>
                        </a:spcAft>
                      </a:pPr>
                      <a:r>
                        <a:rPr lang="en-US" sz="1800">
                          <a:effectLst/>
                        </a:rPr>
                        <a:t>Allows the user to login to the online eyewear store website</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56196921"/>
                  </a:ext>
                </a:extLst>
              </a:tr>
              <a:tr h="176530">
                <a:tc>
                  <a:txBody>
                    <a:bodyPr/>
                    <a:lstStyle/>
                    <a:p>
                      <a:pPr marR="18415" algn="just">
                        <a:lnSpc>
                          <a:spcPct val="150000"/>
                        </a:lnSpc>
                        <a:spcBef>
                          <a:spcPts val="400"/>
                        </a:spcBef>
                        <a:spcAft>
                          <a:spcPts val="400"/>
                        </a:spcAft>
                      </a:pPr>
                      <a:r>
                        <a:rPr lang="en-US" sz="1800">
                          <a:effectLst/>
                        </a:rPr>
                        <a:t>Arguments</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18415" algn="just">
                        <a:lnSpc>
                          <a:spcPct val="150000"/>
                        </a:lnSpc>
                        <a:spcBef>
                          <a:spcPts val="400"/>
                        </a:spcBef>
                        <a:spcAft>
                          <a:spcPts val="400"/>
                        </a:spcAft>
                      </a:pPr>
                      <a:r>
                        <a:rPr lang="en-US" sz="1800">
                          <a:effectLst/>
                        </a:rPr>
                        <a:t>Eyewear name, Quantity, Shipping Address, Payment Method</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98177401"/>
                  </a:ext>
                </a:extLst>
              </a:tr>
              <a:tr h="165100">
                <a:tc>
                  <a:txBody>
                    <a:bodyPr/>
                    <a:lstStyle/>
                    <a:p>
                      <a:pPr marR="18415" algn="just">
                        <a:lnSpc>
                          <a:spcPct val="150000"/>
                        </a:lnSpc>
                        <a:spcBef>
                          <a:spcPts val="400"/>
                        </a:spcBef>
                        <a:spcAft>
                          <a:spcPts val="400"/>
                        </a:spcAft>
                      </a:pPr>
                      <a:r>
                        <a:rPr lang="en-US" sz="1800">
                          <a:effectLst/>
                        </a:rPr>
                        <a:t>Return</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18415" algn="just">
                        <a:lnSpc>
                          <a:spcPct val="150000"/>
                        </a:lnSpc>
                        <a:spcBef>
                          <a:spcPts val="400"/>
                        </a:spcBef>
                        <a:spcAft>
                          <a:spcPts val="400"/>
                        </a:spcAft>
                      </a:pPr>
                      <a:r>
                        <a:rPr lang="en-US" sz="1800" dirty="0">
                          <a:effectLst/>
                        </a:rPr>
                        <a:t>Success/Failure in placing order</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66317175"/>
                  </a:ext>
                </a:extLst>
              </a:tr>
              <a:tr h="165100">
                <a:tc>
                  <a:txBody>
                    <a:bodyPr/>
                    <a:lstStyle/>
                    <a:p>
                      <a:pPr marR="18415" algn="just">
                        <a:lnSpc>
                          <a:spcPct val="150000"/>
                        </a:lnSpc>
                        <a:spcBef>
                          <a:spcPts val="400"/>
                        </a:spcBef>
                        <a:spcAft>
                          <a:spcPts val="400"/>
                        </a:spcAft>
                      </a:pPr>
                      <a:r>
                        <a:rPr lang="en-US" sz="1800">
                          <a:effectLst/>
                        </a:rPr>
                        <a:t>Pre-Condition</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18415" algn="just">
                        <a:lnSpc>
                          <a:spcPct val="150000"/>
                        </a:lnSpc>
                        <a:spcBef>
                          <a:spcPts val="400"/>
                        </a:spcBef>
                        <a:spcAft>
                          <a:spcPts val="400"/>
                        </a:spcAft>
                      </a:pPr>
                      <a:r>
                        <a:rPr lang="en-US" sz="1800">
                          <a:effectLst/>
                        </a:rPr>
                        <a:t>The user must be logged in to the website</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03376591"/>
                  </a:ext>
                </a:extLst>
              </a:tr>
              <a:tr h="165100">
                <a:tc>
                  <a:txBody>
                    <a:bodyPr/>
                    <a:lstStyle/>
                    <a:p>
                      <a:pPr marR="18415" algn="just">
                        <a:lnSpc>
                          <a:spcPct val="150000"/>
                        </a:lnSpc>
                        <a:spcBef>
                          <a:spcPts val="400"/>
                        </a:spcBef>
                        <a:spcAft>
                          <a:spcPts val="400"/>
                        </a:spcAft>
                      </a:pPr>
                      <a:r>
                        <a:rPr lang="en-US" sz="1800">
                          <a:effectLst/>
                        </a:rPr>
                        <a:t>Post-Condition</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18415">
                        <a:lnSpc>
                          <a:spcPct val="150000"/>
                        </a:lnSpc>
                        <a:spcBef>
                          <a:spcPts val="400"/>
                        </a:spcBef>
                        <a:spcAft>
                          <a:spcPts val="400"/>
                        </a:spcAft>
                      </a:pPr>
                      <a:r>
                        <a:rPr lang="en-US" sz="1800">
                          <a:effectLst/>
                        </a:rPr>
                        <a:t>The order summary page of the online eyewear store will be displayed</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85962029"/>
                  </a:ext>
                </a:extLst>
              </a:tr>
              <a:tr h="165100">
                <a:tc>
                  <a:txBody>
                    <a:bodyPr/>
                    <a:lstStyle/>
                    <a:p>
                      <a:pPr marR="18415" algn="just">
                        <a:lnSpc>
                          <a:spcPct val="150000"/>
                        </a:lnSpc>
                        <a:spcBef>
                          <a:spcPts val="400"/>
                        </a:spcBef>
                        <a:spcAft>
                          <a:spcPts val="400"/>
                        </a:spcAft>
                      </a:pPr>
                      <a:r>
                        <a:rPr lang="en-US" sz="1800">
                          <a:effectLst/>
                        </a:rPr>
                        <a:t>Exception</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18415" algn="just">
                        <a:lnSpc>
                          <a:spcPct val="150000"/>
                        </a:lnSpc>
                        <a:spcBef>
                          <a:spcPts val="400"/>
                        </a:spcBef>
                        <a:spcAft>
                          <a:spcPts val="400"/>
                        </a:spcAft>
                      </a:pPr>
                      <a:r>
                        <a:rPr lang="en-US" sz="1800">
                          <a:effectLst/>
                        </a:rPr>
                        <a:t>Invalid shipping address or Product out of stock</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66240393"/>
                  </a:ext>
                </a:extLst>
              </a:tr>
              <a:tr h="165100">
                <a:tc>
                  <a:txBody>
                    <a:bodyPr/>
                    <a:lstStyle/>
                    <a:p>
                      <a:pPr marR="18415" algn="just">
                        <a:lnSpc>
                          <a:spcPct val="150000"/>
                        </a:lnSpc>
                        <a:spcBef>
                          <a:spcPts val="400"/>
                        </a:spcBef>
                        <a:spcAft>
                          <a:spcPts val="400"/>
                        </a:spcAft>
                      </a:pPr>
                      <a:r>
                        <a:rPr lang="en-US" sz="1800">
                          <a:effectLst/>
                        </a:rPr>
                        <a:t>Actors</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18415" algn="just">
                        <a:lnSpc>
                          <a:spcPct val="150000"/>
                        </a:lnSpc>
                        <a:spcBef>
                          <a:spcPts val="400"/>
                        </a:spcBef>
                        <a:spcAft>
                          <a:spcPts val="400"/>
                        </a:spcAft>
                      </a:pPr>
                      <a:r>
                        <a:rPr lang="en-US" sz="1800" dirty="0">
                          <a:effectLst/>
                        </a:rPr>
                        <a:t>User</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74622049"/>
                  </a:ext>
                </a:extLst>
              </a:tr>
              <a:tr h="165100">
                <a:tc>
                  <a:txBody>
                    <a:bodyPr/>
                    <a:lstStyle/>
                    <a:p>
                      <a:pPr marR="18415" algn="just">
                        <a:lnSpc>
                          <a:spcPct val="100000"/>
                        </a:lnSpc>
                        <a:spcBef>
                          <a:spcPts val="0"/>
                        </a:spcBef>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Collections used</a:t>
                      </a:r>
                    </a:p>
                  </a:txBody>
                  <a:tcPr marL="68580" marR="68580" marT="0" marB="0"/>
                </a:tc>
                <a:tc>
                  <a:txBody>
                    <a:bodyPr/>
                    <a:lstStyle/>
                    <a:p>
                      <a:pPr marR="18415" algn="just">
                        <a:lnSpc>
                          <a:spcPct val="100000"/>
                        </a:lnSpc>
                        <a:spcBef>
                          <a:spcPts val="0"/>
                        </a:spcBef>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Orders collection, Users Collection</a:t>
                      </a:r>
                    </a:p>
                  </a:txBody>
                  <a:tcPr marL="68580" marR="68580" marT="0" marB="0"/>
                </a:tc>
                <a:extLst>
                  <a:ext uri="{0D108BD9-81ED-4DB2-BD59-A6C34878D82A}">
                    <a16:rowId xmlns:a16="http://schemas.microsoft.com/office/drawing/2014/main" val="388420928"/>
                  </a:ext>
                </a:extLst>
              </a:tr>
            </a:tbl>
          </a:graphicData>
        </a:graphic>
      </p:graphicFrame>
    </p:spTree>
    <p:extLst>
      <p:ext uri="{BB962C8B-B14F-4D97-AF65-F5344CB8AC3E}">
        <p14:creationId xmlns:p14="http://schemas.microsoft.com/office/powerpoint/2010/main" val="38247387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911D1544-D5B4-F348-A8F3-60F1EE5CC5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4">
            <a:extLst>
              <a:ext uri="{FF2B5EF4-FFF2-40B4-BE49-F238E27FC236}">
                <a16:creationId xmlns:a16="http://schemas.microsoft.com/office/drawing/2014/main" id="{D413C107-E18F-6045-A9E3-A9C141485D12}"/>
              </a:ext>
            </a:extLst>
          </p:cNvPr>
          <p:cNvSpPr txBox="1">
            <a:spLocks noChangeArrowheads="1"/>
          </p:cNvSpPr>
          <p:nvPr/>
        </p:nvSpPr>
        <p:spPr bwMode="auto">
          <a:xfrm>
            <a:off x="2273300" y="6550025"/>
            <a:ext cx="4108753" cy="307777"/>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cs typeface="Times New Roman" panose="02020603050405020304" pitchFamily="18" charset="0"/>
              </a:rPr>
              <a:t>Department of Computer Science and Engineering </a:t>
            </a:r>
          </a:p>
        </p:txBody>
      </p:sp>
      <p:pic>
        <p:nvPicPr>
          <p:cNvPr id="6148" name="Picture 2">
            <a:extLst>
              <a:ext uri="{FF2B5EF4-FFF2-40B4-BE49-F238E27FC236}">
                <a16:creationId xmlns:a16="http://schemas.microsoft.com/office/drawing/2014/main" id="{8AFCC5EB-8C25-BE49-8950-ECE0A166BD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a:extLst>
              <a:ext uri="{FF2B5EF4-FFF2-40B4-BE49-F238E27FC236}">
                <a16:creationId xmlns:a16="http://schemas.microsoft.com/office/drawing/2014/main" id="{16C2C465-D4DF-9745-AAC3-F9D260878841}"/>
              </a:ext>
            </a:extLst>
          </p:cNvPr>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fld id="{A0B3B84B-2A89-CC46-806C-3EB46F59208D}" type="slidenum">
              <a:rPr lang="en-US" altLang="en-US" sz="1600" b="1">
                <a:solidFill>
                  <a:srgbClr val="FFFFFF"/>
                </a:solidFill>
                <a:cs typeface="Times New Roman" panose="02020603050405020304" pitchFamily="18" charset="0"/>
              </a:rPr>
              <a:pPr algn="ctr" eaLnBrk="1" hangingPunct="1">
                <a:spcBef>
                  <a:spcPct val="0"/>
                </a:spcBef>
                <a:buFontTx/>
                <a:buNone/>
              </a:pPr>
              <a:t>24</a:t>
            </a:fld>
            <a:endParaRPr lang="en-US" altLang="en-US" sz="1600" b="1">
              <a:solidFill>
                <a:srgbClr val="FFFFFF"/>
              </a:solidFill>
              <a:cs typeface="Times New Roman" panose="02020603050405020304" pitchFamily="18" charset="0"/>
            </a:endParaRPr>
          </a:p>
        </p:txBody>
      </p:sp>
      <p:sp>
        <p:nvSpPr>
          <p:cNvPr id="6150" name="Date Placeholder 7">
            <a:extLst>
              <a:ext uri="{FF2B5EF4-FFF2-40B4-BE49-F238E27FC236}">
                <a16:creationId xmlns:a16="http://schemas.microsoft.com/office/drawing/2014/main" id="{4F6AF77A-CC58-1C48-89E4-E235EC233277}"/>
              </a:ext>
            </a:extLst>
          </p:cNvPr>
          <p:cNvSpPr>
            <a:spLocks noGrp="1"/>
          </p:cNvSpPr>
          <p:nvPr>
            <p:ph type="dt" sz="quarter" idx="10"/>
          </p:nvPr>
        </p:nvSpPr>
        <p:spPr>
          <a:xfrm>
            <a:off x="0" y="6564313"/>
            <a:ext cx="1447800" cy="412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D586420-CF3F-F443-A871-24B45744D2D0}" type="datetime3">
              <a:rPr lang="en-US" altLang="en-US" sz="1400" b="1" smtClean="0">
                <a:solidFill>
                  <a:srgbClr val="FF0066"/>
                </a:solidFill>
                <a:cs typeface="Times New Roman" panose="02020603050405020304" pitchFamily="18" charset="0"/>
              </a:rPr>
              <a:pPr>
                <a:spcBef>
                  <a:spcPct val="0"/>
                </a:spcBef>
                <a:buFontTx/>
                <a:buNone/>
              </a:pPr>
              <a:t>9 May 2023</a:t>
            </a:fld>
            <a:endParaRPr lang="en-US" altLang="en-US" sz="1400" b="1">
              <a:solidFill>
                <a:srgbClr val="FF0066"/>
              </a:solidFill>
              <a:cs typeface="Times New Roman" panose="02020603050405020304" pitchFamily="18" charset="0"/>
            </a:endParaRPr>
          </a:p>
        </p:txBody>
      </p:sp>
      <p:sp>
        <p:nvSpPr>
          <p:cNvPr id="9" name="TextBox 8">
            <a:extLst>
              <a:ext uri="{FF2B5EF4-FFF2-40B4-BE49-F238E27FC236}">
                <a16:creationId xmlns:a16="http://schemas.microsoft.com/office/drawing/2014/main" id="{B7AB0F64-D3D7-284E-BDEA-B872BE4B4A37}"/>
              </a:ext>
            </a:extLst>
          </p:cNvPr>
          <p:cNvSpPr txBox="1"/>
          <p:nvPr/>
        </p:nvSpPr>
        <p:spPr>
          <a:xfrm>
            <a:off x="919162" y="47625"/>
            <a:ext cx="7305675" cy="477838"/>
          </a:xfrm>
          <a:prstGeom prst="rect">
            <a:avLst/>
          </a:prstGeom>
          <a:noFill/>
        </p:spPr>
        <p:txBody>
          <a:bodyPr>
            <a:spAutoFit/>
          </a:bodyPr>
          <a:lstStyle/>
          <a:p>
            <a:pPr eaLnBrk="1" hangingPunct="1">
              <a:defRPr/>
            </a:pPr>
            <a:r>
              <a:rPr lang="en-US" sz="2500" b="1" dirty="0">
                <a:solidFill>
                  <a:schemeClr val="accent1">
                    <a:lumMod val="60000"/>
                    <a:lumOff val="40000"/>
                  </a:schemeClr>
                </a:solidFill>
                <a:cs typeface="Times New Roman" panose="02020603050405020304" pitchFamily="18" charset="0"/>
              </a:rPr>
              <a:t>Mepco Schlenk Engineering College </a:t>
            </a:r>
            <a:r>
              <a:rPr lang="en-US" sz="1800" b="1" dirty="0">
                <a:solidFill>
                  <a:schemeClr val="accent1">
                    <a:lumMod val="60000"/>
                    <a:lumOff val="40000"/>
                  </a:schemeClr>
                </a:solidFill>
                <a:cs typeface="Times New Roman" panose="02020603050405020304" pitchFamily="18" charset="0"/>
              </a:rPr>
              <a:t>(Autonomous)</a:t>
            </a:r>
            <a:endParaRPr lang="en-US" sz="1800" b="1" i="1" dirty="0">
              <a:solidFill>
                <a:schemeClr val="accent1">
                  <a:lumMod val="60000"/>
                  <a:lumOff val="40000"/>
                </a:schemeClr>
              </a:solidFill>
              <a:cs typeface="Times New Roman" panose="02020603050405020304" pitchFamily="18" charset="0"/>
            </a:endParaRPr>
          </a:p>
        </p:txBody>
      </p:sp>
      <p:sp>
        <p:nvSpPr>
          <p:cNvPr id="12" name="Oval 11">
            <a:extLst>
              <a:ext uri="{FF2B5EF4-FFF2-40B4-BE49-F238E27FC236}">
                <a16:creationId xmlns:a16="http://schemas.microsoft.com/office/drawing/2014/main" id="{5AF2E6BE-AB5D-664A-8AE0-1469129A78B6}"/>
              </a:ext>
            </a:extLst>
          </p:cNvPr>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latin typeface="Times New Roman" panose="02020603050405020304" pitchFamily="18" charset="0"/>
              <a:cs typeface="Times New Roman" panose="02020603050405020304" pitchFamily="18" charset="0"/>
            </a:endParaRPr>
          </a:p>
        </p:txBody>
      </p:sp>
      <p:pic>
        <p:nvPicPr>
          <p:cNvPr id="6153" name="Picture 10" descr="A picture containing text, sign, watch&#10;&#10;Description automatically generated">
            <a:extLst>
              <a:ext uri="{FF2B5EF4-FFF2-40B4-BE49-F238E27FC236}">
                <a16:creationId xmlns:a16="http://schemas.microsoft.com/office/drawing/2014/main" id="{F7263272-36D8-4343-AF6A-0AFF00556C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4" name="TextBox 1">
            <a:extLst>
              <a:ext uri="{FF2B5EF4-FFF2-40B4-BE49-F238E27FC236}">
                <a16:creationId xmlns:a16="http://schemas.microsoft.com/office/drawing/2014/main" id="{D4584B37-89C0-F844-AF1A-1B8BA7EA36D0}"/>
              </a:ext>
            </a:extLst>
          </p:cNvPr>
          <p:cNvSpPr txBox="1">
            <a:spLocks noChangeArrowheads="1"/>
          </p:cNvSpPr>
          <p:nvPr/>
        </p:nvSpPr>
        <p:spPr bwMode="auto">
          <a:xfrm>
            <a:off x="251520" y="876229"/>
            <a:ext cx="3581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b="1" dirty="0">
                <a:ea typeface="Verdana" panose="020B0604030504040204" pitchFamily="34" charset="0"/>
                <a:cs typeface="Times New Roman" panose="02020603050405020304" pitchFamily="18" charset="0"/>
              </a:rPr>
              <a:t>5.8. Make Payment Module</a:t>
            </a:r>
          </a:p>
        </p:txBody>
      </p:sp>
      <p:sp>
        <p:nvSpPr>
          <p:cNvPr id="21" name="TextBox 20">
            <a:extLst>
              <a:ext uri="{FF2B5EF4-FFF2-40B4-BE49-F238E27FC236}">
                <a16:creationId xmlns:a16="http://schemas.microsoft.com/office/drawing/2014/main" id="{E89D0C8F-CFFF-9D43-B362-5AAA14F6D9FF}"/>
              </a:ext>
            </a:extLst>
          </p:cNvPr>
          <p:cNvSpPr txBox="1"/>
          <p:nvPr/>
        </p:nvSpPr>
        <p:spPr>
          <a:xfrm>
            <a:off x="1619672" y="1606032"/>
            <a:ext cx="5686905" cy="385362"/>
          </a:xfrm>
          <a:prstGeom prst="rect">
            <a:avLst/>
          </a:prstGeom>
          <a:noFill/>
        </p:spPr>
        <p:txBody>
          <a:bodyPr wrap="square">
            <a:spAutoFit/>
          </a:bodyPr>
          <a:lstStyle/>
          <a:p>
            <a:pPr marR="15240" algn="ctr">
              <a:lnSpc>
                <a:spcPct val="115000"/>
              </a:lnSpc>
              <a:spcAft>
                <a:spcPts val="1000"/>
              </a:spcAft>
            </a:pPr>
            <a:r>
              <a:rPr lang="en-US" sz="1800" b="1" dirty="0">
                <a:effectLst/>
                <a:latin typeface="Times New Roman" panose="02020603050405020304" pitchFamily="18" charset="0"/>
                <a:ea typeface="Times New Roman" panose="02020603050405020304" pitchFamily="18" charset="0"/>
              </a:rPr>
              <a:t>Table </a:t>
            </a:r>
            <a:r>
              <a:rPr lang="en-US" sz="1800" b="1" dirty="0">
                <a:ea typeface="Times New Roman" panose="02020603050405020304" pitchFamily="18" charset="0"/>
              </a:rPr>
              <a:t>5.14</a:t>
            </a:r>
            <a:r>
              <a:rPr lang="en-US" sz="1800" b="1" dirty="0">
                <a:effectLst/>
                <a:latin typeface="Times New Roman" panose="02020603050405020304" pitchFamily="18" charset="0"/>
                <a:ea typeface="Times New Roman" panose="02020603050405020304" pitchFamily="18" charset="0"/>
              </a:rPr>
              <a:t> </a:t>
            </a:r>
            <a:r>
              <a:rPr lang="en-US" altLang="en-US" sz="1800" b="1" dirty="0">
                <a:ea typeface="Verdana" panose="020B0604030504040204" pitchFamily="34" charset="0"/>
                <a:cs typeface="Times New Roman" panose="02020603050405020304" pitchFamily="18" charset="0"/>
              </a:rPr>
              <a:t>Make Payment</a:t>
            </a:r>
            <a:r>
              <a:rPr lang="en-US" sz="1800" b="1" dirty="0">
                <a:effectLst/>
                <a:latin typeface="Times New Roman" panose="02020603050405020304" pitchFamily="18" charset="0"/>
                <a:ea typeface="Times New Roman" panose="02020603050405020304" pitchFamily="18" charset="0"/>
              </a:rPr>
              <a:t> Module Description</a:t>
            </a:r>
            <a:endParaRPr lang="en-IN" sz="2000" dirty="0">
              <a:effectLst/>
              <a:latin typeface="Times New Roman" panose="02020603050405020304" pitchFamily="18" charset="0"/>
              <a:ea typeface="Times New Roman" panose="02020603050405020304" pitchFamily="18" charset="0"/>
            </a:endParaRPr>
          </a:p>
        </p:txBody>
      </p:sp>
      <p:graphicFrame>
        <p:nvGraphicFramePr>
          <p:cNvPr id="2" name="Table 1">
            <a:extLst>
              <a:ext uri="{FF2B5EF4-FFF2-40B4-BE49-F238E27FC236}">
                <a16:creationId xmlns:a16="http://schemas.microsoft.com/office/drawing/2014/main" id="{B4184351-CCC4-2C40-A14D-3EA87DD79B3B}"/>
              </a:ext>
            </a:extLst>
          </p:cNvPr>
          <p:cNvGraphicFramePr>
            <a:graphicFrameLocks noGrp="1"/>
          </p:cNvGraphicFramePr>
          <p:nvPr>
            <p:extLst>
              <p:ext uri="{D42A27DB-BD31-4B8C-83A1-F6EECF244321}">
                <p14:modId xmlns:p14="http://schemas.microsoft.com/office/powerpoint/2010/main" val="1585002348"/>
              </p:ext>
            </p:extLst>
          </p:nvPr>
        </p:nvGraphicFramePr>
        <p:xfrm>
          <a:off x="539552" y="2107282"/>
          <a:ext cx="8352928" cy="3602666"/>
        </p:xfrm>
        <a:graphic>
          <a:graphicData uri="http://schemas.openxmlformats.org/drawingml/2006/table">
            <a:tbl>
              <a:tblPr firstRow="1" firstCol="1" bandRow="1">
                <a:tableStyleId>{5940675A-B579-460E-94D1-54222C63F5DA}</a:tableStyleId>
              </a:tblPr>
              <a:tblGrid>
                <a:gridCol w="1944216">
                  <a:extLst>
                    <a:ext uri="{9D8B030D-6E8A-4147-A177-3AD203B41FA5}">
                      <a16:colId xmlns:a16="http://schemas.microsoft.com/office/drawing/2014/main" val="249505699"/>
                    </a:ext>
                  </a:extLst>
                </a:gridCol>
                <a:gridCol w="6408712">
                  <a:extLst>
                    <a:ext uri="{9D8B030D-6E8A-4147-A177-3AD203B41FA5}">
                      <a16:colId xmlns:a16="http://schemas.microsoft.com/office/drawing/2014/main" val="2923197730"/>
                    </a:ext>
                  </a:extLst>
                </a:gridCol>
              </a:tblGrid>
              <a:tr h="601638">
                <a:tc>
                  <a:txBody>
                    <a:bodyPr/>
                    <a:lstStyle/>
                    <a:p>
                      <a:pPr marR="18415" algn="just">
                        <a:spcBef>
                          <a:spcPts val="400"/>
                        </a:spcBef>
                        <a:spcAft>
                          <a:spcPts val="400"/>
                        </a:spcAft>
                      </a:pPr>
                      <a:r>
                        <a:rPr lang="en-US" sz="1800" dirty="0">
                          <a:effectLst/>
                        </a:rPr>
                        <a:t>Files used</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18415" algn="l">
                        <a:spcBef>
                          <a:spcPts val="400"/>
                        </a:spcBef>
                        <a:spcAft>
                          <a:spcPts val="400"/>
                        </a:spcAft>
                      </a:pPr>
                      <a:r>
                        <a:rPr lang="en-US" sz="1800" dirty="0">
                          <a:effectLst/>
                        </a:rPr>
                        <a:t>payment-</a:t>
                      </a:r>
                      <a:r>
                        <a:rPr lang="en-US" sz="1800" dirty="0" err="1">
                          <a:effectLst/>
                        </a:rPr>
                        <a:t>method.component.html</a:t>
                      </a:r>
                      <a:r>
                        <a:rPr lang="en-US" sz="1800" dirty="0">
                          <a:effectLst/>
                        </a:rPr>
                        <a:t>, payment-</a:t>
                      </a:r>
                      <a:r>
                        <a:rPr lang="en-US" sz="1800" dirty="0" err="1">
                          <a:effectLst/>
                        </a:rPr>
                        <a:t>method.component.ts</a:t>
                      </a:r>
                      <a:r>
                        <a:rPr lang="en-US" sz="1800" dirty="0">
                          <a:effectLst/>
                        </a:rPr>
                        <a:t>,</a:t>
                      </a:r>
                      <a:endParaRPr lang="en-IN" sz="1800" dirty="0">
                        <a:effectLst/>
                      </a:endParaRPr>
                    </a:p>
                    <a:p>
                      <a:pPr marR="18415" algn="l">
                        <a:spcBef>
                          <a:spcPts val="400"/>
                        </a:spcBef>
                        <a:spcAft>
                          <a:spcPts val="400"/>
                        </a:spcAft>
                      </a:pPr>
                      <a:r>
                        <a:rPr lang="en-US" sz="1800" dirty="0">
                          <a:effectLst/>
                        </a:rPr>
                        <a:t>order.routes.ts, </a:t>
                      </a:r>
                      <a:r>
                        <a:rPr lang="en-US" sz="1800" dirty="0" err="1">
                          <a:effectLst/>
                        </a:rPr>
                        <a:t>auth.guard.ts</a:t>
                      </a:r>
                      <a:r>
                        <a:rPr lang="en-US" sz="1800" dirty="0">
                          <a:effectLst/>
                        </a:rPr>
                        <a:t>, </a:t>
                      </a:r>
                      <a:r>
                        <a:rPr lang="en-US" sz="1800" dirty="0" err="1">
                          <a:effectLst/>
                        </a:rPr>
                        <a:t>auth.service.ts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08780856"/>
                  </a:ext>
                </a:extLst>
              </a:tr>
              <a:tr h="360040">
                <a:tc>
                  <a:txBody>
                    <a:bodyPr/>
                    <a:lstStyle/>
                    <a:p>
                      <a:pPr marR="18415" algn="just">
                        <a:spcBef>
                          <a:spcPts val="400"/>
                        </a:spcBef>
                        <a:spcAft>
                          <a:spcPts val="400"/>
                        </a:spcAft>
                      </a:pPr>
                      <a:r>
                        <a:rPr lang="en-US" sz="1800" dirty="0">
                          <a:effectLst/>
                        </a:rPr>
                        <a:t>Short Description</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18415" algn="just">
                        <a:spcBef>
                          <a:spcPts val="400"/>
                        </a:spcBef>
                        <a:spcAft>
                          <a:spcPts val="400"/>
                        </a:spcAft>
                      </a:pPr>
                      <a:r>
                        <a:rPr lang="en-US" sz="1800">
                          <a:effectLst/>
                        </a:rPr>
                        <a:t>Allows the user to make payment for an order placed in the online eyewear store website</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40578473"/>
                  </a:ext>
                </a:extLst>
              </a:tr>
              <a:tr h="343398">
                <a:tc>
                  <a:txBody>
                    <a:bodyPr/>
                    <a:lstStyle/>
                    <a:p>
                      <a:pPr marR="18415" algn="just">
                        <a:spcBef>
                          <a:spcPts val="400"/>
                        </a:spcBef>
                        <a:spcAft>
                          <a:spcPts val="400"/>
                        </a:spcAft>
                      </a:pPr>
                      <a:r>
                        <a:rPr lang="en-US" sz="1800">
                          <a:effectLst/>
                        </a:rPr>
                        <a:t>Arguments</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18415" algn="just">
                        <a:spcBef>
                          <a:spcPts val="400"/>
                        </a:spcBef>
                        <a:spcAft>
                          <a:spcPts val="400"/>
                        </a:spcAft>
                      </a:pPr>
                      <a:r>
                        <a:rPr lang="en-US" sz="1800" dirty="0">
                          <a:effectLst/>
                        </a:rPr>
                        <a:t>Order ID, Amount, PayPal E-Mail, PayPal Password</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0922106"/>
                  </a:ext>
                </a:extLst>
              </a:tr>
              <a:tr h="343398">
                <a:tc>
                  <a:txBody>
                    <a:bodyPr/>
                    <a:lstStyle/>
                    <a:p>
                      <a:pPr marR="18415" algn="just">
                        <a:spcBef>
                          <a:spcPts val="400"/>
                        </a:spcBef>
                        <a:spcAft>
                          <a:spcPts val="400"/>
                        </a:spcAft>
                      </a:pPr>
                      <a:r>
                        <a:rPr lang="en-US" sz="1800">
                          <a:effectLst/>
                        </a:rPr>
                        <a:t>Return</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18415" algn="just">
                        <a:spcBef>
                          <a:spcPts val="400"/>
                        </a:spcBef>
                        <a:spcAft>
                          <a:spcPts val="400"/>
                        </a:spcAft>
                      </a:pPr>
                      <a:r>
                        <a:rPr lang="en-US" sz="1800">
                          <a:effectLst/>
                        </a:rPr>
                        <a:t>Success/Failure in payment</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96571150"/>
                  </a:ext>
                </a:extLst>
              </a:tr>
              <a:tr h="343398">
                <a:tc>
                  <a:txBody>
                    <a:bodyPr/>
                    <a:lstStyle/>
                    <a:p>
                      <a:pPr marR="18415" algn="just">
                        <a:spcBef>
                          <a:spcPts val="400"/>
                        </a:spcBef>
                        <a:spcAft>
                          <a:spcPts val="400"/>
                        </a:spcAft>
                      </a:pPr>
                      <a:r>
                        <a:rPr lang="en-US" sz="1800">
                          <a:effectLst/>
                        </a:rPr>
                        <a:t>Pre-Condition</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18415" algn="just">
                        <a:spcBef>
                          <a:spcPts val="400"/>
                        </a:spcBef>
                        <a:spcAft>
                          <a:spcPts val="400"/>
                        </a:spcAft>
                      </a:pPr>
                      <a:r>
                        <a:rPr lang="en-US" sz="1800">
                          <a:effectLst/>
                        </a:rPr>
                        <a:t>The user must be logged in to the website</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84991849"/>
                  </a:ext>
                </a:extLst>
              </a:tr>
              <a:tr h="343398">
                <a:tc>
                  <a:txBody>
                    <a:bodyPr/>
                    <a:lstStyle/>
                    <a:p>
                      <a:pPr marR="18415" algn="just">
                        <a:spcBef>
                          <a:spcPts val="400"/>
                        </a:spcBef>
                        <a:spcAft>
                          <a:spcPts val="400"/>
                        </a:spcAft>
                      </a:pPr>
                      <a:r>
                        <a:rPr lang="en-US" sz="1800">
                          <a:effectLst/>
                        </a:rPr>
                        <a:t>Post-Condition</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18415" algn="just">
                        <a:spcBef>
                          <a:spcPts val="400"/>
                        </a:spcBef>
                        <a:spcAft>
                          <a:spcPts val="400"/>
                        </a:spcAft>
                      </a:pPr>
                      <a:r>
                        <a:rPr lang="en-US" sz="1800">
                          <a:effectLst/>
                        </a:rPr>
                        <a:t>The payment status for the order will be displayed to the user</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75582668"/>
                  </a:ext>
                </a:extLst>
              </a:tr>
              <a:tr h="343398">
                <a:tc>
                  <a:txBody>
                    <a:bodyPr/>
                    <a:lstStyle/>
                    <a:p>
                      <a:pPr marR="18415" algn="just">
                        <a:spcBef>
                          <a:spcPts val="400"/>
                        </a:spcBef>
                        <a:spcAft>
                          <a:spcPts val="400"/>
                        </a:spcAft>
                      </a:pPr>
                      <a:r>
                        <a:rPr lang="en-US" sz="1800">
                          <a:effectLst/>
                        </a:rPr>
                        <a:t>Exception</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18415" algn="just">
                        <a:spcBef>
                          <a:spcPts val="400"/>
                        </a:spcBef>
                        <a:spcAft>
                          <a:spcPts val="400"/>
                        </a:spcAft>
                      </a:pPr>
                      <a:r>
                        <a:rPr lang="en-US" sz="1800">
                          <a:effectLst/>
                        </a:rPr>
                        <a:t>Invalid PayPal E-Mail or Password</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57358931"/>
                  </a:ext>
                </a:extLst>
              </a:tr>
              <a:tr h="343398">
                <a:tc>
                  <a:txBody>
                    <a:bodyPr/>
                    <a:lstStyle/>
                    <a:p>
                      <a:pPr marR="18415" algn="just">
                        <a:spcBef>
                          <a:spcPts val="400"/>
                        </a:spcBef>
                        <a:spcAft>
                          <a:spcPts val="400"/>
                        </a:spcAft>
                      </a:pPr>
                      <a:r>
                        <a:rPr lang="en-US" sz="1800">
                          <a:effectLst/>
                        </a:rPr>
                        <a:t>Actors</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18415" algn="just">
                        <a:spcBef>
                          <a:spcPts val="400"/>
                        </a:spcBef>
                        <a:spcAft>
                          <a:spcPts val="400"/>
                        </a:spcAft>
                      </a:pPr>
                      <a:r>
                        <a:rPr lang="en-US" sz="1800" dirty="0">
                          <a:effectLst/>
                        </a:rPr>
                        <a:t>User</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31943161"/>
                  </a:ext>
                </a:extLst>
              </a:tr>
              <a:tr h="343398">
                <a:tc>
                  <a:txBody>
                    <a:bodyPr/>
                    <a:lstStyle/>
                    <a:p>
                      <a:pPr marR="18415" algn="just">
                        <a:lnSpc>
                          <a:spcPct val="100000"/>
                        </a:lnSpc>
                        <a:spcBef>
                          <a:spcPts val="0"/>
                        </a:spcBef>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Collections used</a:t>
                      </a:r>
                    </a:p>
                  </a:txBody>
                  <a:tcPr marL="68580" marR="68580" marT="0" marB="0"/>
                </a:tc>
                <a:tc>
                  <a:txBody>
                    <a:bodyPr/>
                    <a:lstStyle/>
                    <a:p>
                      <a:pPr marR="18415" algn="just">
                        <a:lnSpc>
                          <a:spcPct val="100000"/>
                        </a:lnSpc>
                        <a:spcBef>
                          <a:spcPts val="0"/>
                        </a:spcBef>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Orders collection, Payment Collection</a:t>
                      </a:r>
                    </a:p>
                  </a:txBody>
                  <a:tcPr marL="68580" marR="68580" marT="0" marB="0"/>
                </a:tc>
                <a:extLst>
                  <a:ext uri="{0D108BD9-81ED-4DB2-BD59-A6C34878D82A}">
                    <a16:rowId xmlns:a16="http://schemas.microsoft.com/office/drawing/2014/main" val="1737271078"/>
                  </a:ext>
                </a:extLst>
              </a:tr>
            </a:tbl>
          </a:graphicData>
        </a:graphic>
      </p:graphicFrame>
    </p:spTree>
    <p:extLst>
      <p:ext uri="{BB962C8B-B14F-4D97-AF65-F5344CB8AC3E}">
        <p14:creationId xmlns:p14="http://schemas.microsoft.com/office/powerpoint/2010/main" val="13562649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911D1544-D5B4-F348-A8F3-60F1EE5CC5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4">
            <a:extLst>
              <a:ext uri="{FF2B5EF4-FFF2-40B4-BE49-F238E27FC236}">
                <a16:creationId xmlns:a16="http://schemas.microsoft.com/office/drawing/2014/main" id="{D413C107-E18F-6045-A9E3-A9C141485D12}"/>
              </a:ext>
            </a:extLst>
          </p:cNvPr>
          <p:cNvSpPr txBox="1">
            <a:spLocks noChangeArrowheads="1"/>
          </p:cNvSpPr>
          <p:nvPr/>
        </p:nvSpPr>
        <p:spPr bwMode="auto">
          <a:xfrm>
            <a:off x="2273300" y="6550025"/>
            <a:ext cx="4108753" cy="307777"/>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cs typeface="Times New Roman" panose="02020603050405020304" pitchFamily="18" charset="0"/>
              </a:rPr>
              <a:t>Department of Computer Science and Engineering </a:t>
            </a:r>
          </a:p>
        </p:txBody>
      </p:sp>
      <p:pic>
        <p:nvPicPr>
          <p:cNvPr id="6148" name="Picture 2">
            <a:extLst>
              <a:ext uri="{FF2B5EF4-FFF2-40B4-BE49-F238E27FC236}">
                <a16:creationId xmlns:a16="http://schemas.microsoft.com/office/drawing/2014/main" id="{8AFCC5EB-8C25-BE49-8950-ECE0A166BD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a:extLst>
              <a:ext uri="{FF2B5EF4-FFF2-40B4-BE49-F238E27FC236}">
                <a16:creationId xmlns:a16="http://schemas.microsoft.com/office/drawing/2014/main" id="{16C2C465-D4DF-9745-AAC3-F9D260878841}"/>
              </a:ext>
            </a:extLst>
          </p:cNvPr>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fld id="{A0B3B84B-2A89-CC46-806C-3EB46F59208D}" type="slidenum">
              <a:rPr lang="en-US" altLang="en-US" sz="1600" b="1">
                <a:solidFill>
                  <a:srgbClr val="FFFFFF"/>
                </a:solidFill>
                <a:cs typeface="Times New Roman" panose="02020603050405020304" pitchFamily="18" charset="0"/>
              </a:rPr>
              <a:pPr algn="ctr" eaLnBrk="1" hangingPunct="1">
                <a:spcBef>
                  <a:spcPct val="0"/>
                </a:spcBef>
                <a:buFontTx/>
                <a:buNone/>
              </a:pPr>
              <a:t>25</a:t>
            </a:fld>
            <a:endParaRPr lang="en-US" altLang="en-US" sz="1600" b="1">
              <a:solidFill>
                <a:srgbClr val="FFFFFF"/>
              </a:solidFill>
              <a:cs typeface="Times New Roman" panose="02020603050405020304" pitchFamily="18" charset="0"/>
            </a:endParaRPr>
          </a:p>
        </p:txBody>
      </p:sp>
      <p:sp>
        <p:nvSpPr>
          <p:cNvPr id="6150" name="Date Placeholder 7">
            <a:extLst>
              <a:ext uri="{FF2B5EF4-FFF2-40B4-BE49-F238E27FC236}">
                <a16:creationId xmlns:a16="http://schemas.microsoft.com/office/drawing/2014/main" id="{4F6AF77A-CC58-1C48-89E4-E235EC233277}"/>
              </a:ext>
            </a:extLst>
          </p:cNvPr>
          <p:cNvSpPr>
            <a:spLocks noGrp="1"/>
          </p:cNvSpPr>
          <p:nvPr>
            <p:ph type="dt" sz="quarter" idx="10"/>
          </p:nvPr>
        </p:nvSpPr>
        <p:spPr>
          <a:xfrm>
            <a:off x="0" y="6564313"/>
            <a:ext cx="1447800" cy="412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D586420-CF3F-F443-A871-24B45744D2D0}" type="datetime3">
              <a:rPr lang="en-US" altLang="en-US" sz="1400" b="1" smtClean="0">
                <a:solidFill>
                  <a:srgbClr val="FF0066"/>
                </a:solidFill>
                <a:cs typeface="Times New Roman" panose="02020603050405020304" pitchFamily="18" charset="0"/>
              </a:rPr>
              <a:pPr>
                <a:spcBef>
                  <a:spcPct val="0"/>
                </a:spcBef>
                <a:buFontTx/>
                <a:buNone/>
              </a:pPr>
              <a:t>9 May 2023</a:t>
            </a:fld>
            <a:endParaRPr lang="en-US" altLang="en-US" sz="1400" b="1">
              <a:solidFill>
                <a:srgbClr val="FF0066"/>
              </a:solidFill>
              <a:cs typeface="Times New Roman" panose="02020603050405020304" pitchFamily="18" charset="0"/>
            </a:endParaRPr>
          </a:p>
        </p:txBody>
      </p:sp>
      <p:sp>
        <p:nvSpPr>
          <p:cNvPr id="9" name="TextBox 8">
            <a:extLst>
              <a:ext uri="{FF2B5EF4-FFF2-40B4-BE49-F238E27FC236}">
                <a16:creationId xmlns:a16="http://schemas.microsoft.com/office/drawing/2014/main" id="{B7AB0F64-D3D7-284E-BDEA-B872BE4B4A37}"/>
              </a:ext>
            </a:extLst>
          </p:cNvPr>
          <p:cNvSpPr txBox="1"/>
          <p:nvPr/>
        </p:nvSpPr>
        <p:spPr>
          <a:xfrm>
            <a:off x="919162" y="56117"/>
            <a:ext cx="7305675" cy="477838"/>
          </a:xfrm>
          <a:prstGeom prst="rect">
            <a:avLst/>
          </a:prstGeom>
          <a:noFill/>
        </p:spPr>
        <p:txBody>
          <a:bodyPr>
            <a:spAutoFit/>
          </a:bodyPr>
          <a:lstStyle/>
          <a:p>
            <a:pPr eaLnBrk="1" hangingPunct="1">
              <a:defRPr/>
            </a:pPr>
            <a:r>
              <a:rPr lang="en-US" sz="2500" b="1" dirty="0">
                <a:solidFill>
                  <a:schemeClr val="accent1">
                    <a:lumMod val="60000"/>
                    <a:lumOff val="40000"/>
                  </a:schemeClr>
                </a:solidFill>
                <a:cs typeface="Times New Roman" panose="02020603050405020304" pitchFamily="18" charset="0"/>
              </a:rPr>
              <a:t>Mepco Schlenk Engineering College </a:t>
            </a:r>
            <a:r>
              <a:rPr lang="en-US" sz="1800" b="1" dirty="0">
                <a:solidFill>
                  <a:schemeClr val="accent1">
                    <a:lumMod val="60000"/>
                    <a:lumOff val="40000"/>
                  </a:schemeClr>
                </a:solidFill>
                <a:cs typeface="Times New Roman" panose="02020603050405020304" pitchFamily="18" charset="0"/>
              </a:rPr>
              <a:t>(Autonomous)</a:t>
            </a:r>
            <a:endParaRPr lang="en-US" sz="1800" b="1" i="1" dirty="0">
              <a:solidFill>
                <a:schemeClr val="accent1">
                  <a:lumMod val="60000"/>
                  <a:lumOff val="40000"/>
                </a:schemeClr>
              </a:solidFill>
              <a:cs typeface="Times New Roman" panose="02020603050405020304" pitchFamily="18" charset="0"/>
            </a:endParaRPr>
          </a:p>
        </p:txBody>
      </p:sp>
      <p:sp>
        <p:nvSpPr>
          <p:cNvPr id="12" name="Oval 11">
            <a:extLst>
              <a:ext uri="{FF2B5EF4-FFF2-40B4-BE49-F238E27FC236}">
                <a16:creationId xmlns:a16="http://schemas.microsoft.com/office/drawing/2014/main" id="{5AF2E6BE-AB5D-664A-8AE0-1469129A78B6}"/>
              </a:ext>
            </a:extLst>
          </p:cNvPr>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latin typeface="Times New Roman" panose="02020603050405020304" pitchFamily="18" charset="0"/>
              <a:cs typeface="Times New Roman" panose="02020603050405020304" pitchFamily="18" charset="0"/>
            </a:endParaRPr>
          </a:p>
        </p:txBody>
      </p:sp>
      <p:pic>
        <p:nvPicPr>
          <p:cNvPr id="6153" name="Picture 10" descr="A picture containing text, sign, watch&#10;&#10;Description automatically generated">
            <a:extLst>
              <a:ext uri="{FF2B5EF4-FFF2-40B4-BE49-F238E27FC236}">
                <a16:creationId xmlns:a16="http://schemas.microsoft.com/office/drawing/2014/main" id="{F7263272-36D8-4343-AF6A-0AFF00556C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4" name="TextBox 1">
            <a:extLst>
              <a:ext uri="{FF2B5EF4-FFF2-40B4-BE49-F238E27FC236}">
                <a16:creationId xmlns:a16="http://schemas.microsoft.com/office/drawing/2014/main" id="{D4584B37-89C0-F844-AF1A-1B8BA7EA36D0}"/>
              </a:ext>
            </a:extLst>
          </p:cNvPr>
          <p:cNvSpPr txBox="1">
            <a:spLocks noChangeArrowheads="1"/>
          </p:cNvSpPr>
          <p:nvPr/>
        </p:nvSpPr>
        <p:spPr bwMode="auto">
          <a:xfrm>
            <a:off x="395536" y="818180"/>
            <a:ext cx="3581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b="1" dirty="0">
                <a:ea typeface="Verdana" panose="020B0604030504040204" pitchFamily="34" charset="0"/>
                <a:cs typeface="Times New Roman" panose="02020603050405020304" pitchFamily="18" charset="0"/>
              </a:rPr>
              <a:t>6. Results</a:t>
            </a:r>
          </a:p>
        </p:txBody>
      </p:sp>
      <p:pic>
        <p:nvPicPr>
          <p:cNvPr id="3" name="Picture 2">
            <a:extLst>
              <a:ext uri="{FF2B5EF4-FFF2-40B4-BE49-F238E27FC236}">
                <a16:creationId xmlns:a16="http://schemas.microsoft.com/office/drawing/2014/main" id="{09B5329E-A587-074E-B294-2688243A5E2B}"/>
              </a:ext>
            </a:extLst>
          </p:cNvPr>
          <p:cNvPicPr>
            <a:picLocks noChangeAspect="1"/>
          </p:cNvPicPr>
          <p:nvPr/>
        </p:nvPicPr>
        <p:blipFill rotWithShape="1">
          <a:blip r:embed="rId5">
            <a:extLst>
              <a:ext uri="{28A0092B-C50C-407E-A947-70E740481C1C}">
                <a14:useLocalDpi xmlns:a14="http://schemas.microsoft.com/office/drawing/2010/main" val="0"/>
              </a:ext>
            </a:extLst>
          </a:blip>
          <a:srcRect t="8420"/>
          <a:stretch/>
        </p:blipFill>
        <p:spPr>
          <a:xfrm>
            <a:off x="1088572" y="1433131"/>
            <a:ext cx="6731260" cy="3852781"/>
          </a:xfrm>
          <a:prstGeom prst="rect">
            <a:avLst/>
          </a:prstGeom>
        </p:spPr>
      </p:pic>
      <p:sp>
        <p:nvSpPr>
          <p:cNvPr id="5" name="TextBox 4">
            <a:extLst>
              <a:ext uri="{FF2B5EF4-FFF2-40B4-BE49-F238E27FC236}">
                <a16:creationId xmlns:a16="http://schemas.microsoft.com/office/drawing/2014/main" id="{BC662E92-B144-CB47-A1A2-E75804E52D57}"/>
              </a:ext>
            </a:extLst>
          </p:cNvPr>
          <p:cNvSpPr txBox="1"/>
          <p:nvPr/>
        </p:nvSpPr>
        <p:spPr>
          <a:xfrm>
            <a:off x="1331639" y="5410851"/>
            <a:ext cx="6245125" cy="458074"/>
          </a:xfrm>
          <a:prstGeom prst="rect">
            <a:avLst/>
          </a:prstGeom>
          <a:noFill/>
        </p:spPr>
        <p:txBody>
          <a:bodyPr wrap="square" rtlCol="0">
            <a:spAutoFit/>
          </a:bodyPr>
          <a:lstStyle/>
          <a:p>
            <a:pPr marR="14605" algn="ctr">
              <a:lnSpc>
                <a:spcPct val="150000"/>
              </a:lnSpc>
              <a:spcAft>
                <a:spcPts val="1000"/>
              </a:spcAft>
            </a:pPr>
            <a:r>
              <a:rPr lang="en-US" sz="1800" b="1" dirty="0">
                <a:effectLst/>
                <a:latin typeface="Times New Roman" panose="02020603050405020304" pitchFamily="18" charset="0"/>
                <a:ea typeface="Times New Roman" panose="02020603050405020304" pitchFamily="18" charset="0"/>
              </a:rPr>
              <a:t>Figure 6.1: Home Page of Online Eyewear Store</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8813670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911D1544-D5B4-F348-A8F3-60F1EE5CC5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4">
            <a:extLst>
              <a:ext uri="{FF2B5EF4-FFF2-40B4-BE49-F238E27FC236}">
                <a16:creationId xmlns:a16="http://schemas.microsoft.com/office/drawing/2014/main" id="{D413C107-E18F-6045-A9E3-A9C141485D12}"/>
              </a:ext>
            </a:extLst>
          </p:cNvPr>
          <p:cNvSpPr txBox="1">
            <a:spLocks noChangeArrowheads="1"/>
          </p:cNvSpPr>
          <p:nvPr/>
        </p:nvSpPr>
        <p:spPr bwMode="auto">
          <a:xfrm>
            <a:off x="2273300" y="6550025"/>
            <a:ext cx="4108753" cy="307777"/>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cs typeface="Times New Roman" panose="02020603050405020304" pitchFamily="18" charset="0"/>
              </a:rPr>
              <a:t>Department of Computer Science and Engineering </a:t>
            </a:r>
          </a:p>
        </p:txBody>
      </p:sp>
      <p:pic>
        <p:nvPicPr>
          <p:cNvPr id="6148" name="Picture 2">
            <a:extLst>
              <a:ext uri="{FF2B5EF4-FFF2-40B4-BE49-F238E27FC236}">
                <a16:creationId xmlns:a16="http://schemas.microsoft.com/office/drawing/2014/main" id="{8AFCC5EB-8C25-BE49-8950-ECE0A166BD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a:extLst>
              <a:ext uri="{FF2B5EF4-FFF2-40B4-BE49-F238E27FC236}">
                <a16:creationId xmlns:a16="http://schemas.microsoft.com/office/drawing/2014/main" id="{16C2C465-D4DF-9745-AAC3-F9D260878841}"/>
              </a:ext>
            </a:extLst>
          </p:cNvPr>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fld id="{A0B3B84B-2A89-CC46-806C-3EB46F59208D}" type="slidenum">
              <a:rPr lang="en-US" altLang="en-US" sz="1600" b="1">
                <a:solidFill>
                  <a:srgbClr val="FFFFFF"/>
                </a:solidFill>
                <a:cs typeface="Times New Roman" panose="02020603050405020304" pitchFamily="18" charset="0"/>
              </a:rPr>
              <a:pPr algn="ctr" eaLnBrk="1" hangingPunct="1">
                <a:spcBef>
                  <a:spcPct val="0"/>
                </a:spcBef>
                <a:buFontTx/>
                <a:buNone/>
              </a:pPr>
              <a:t>26</a:t>
            </a:fld>
            <a:endParaRPr lang="en-US" altLang="en-US" sz="1600" b="1">
              <a:solidFill>
                <a:srgbClr val="FFFFFF"/>
              </a:solidFill>
              <a:cs typeface="Times New Roman" panose="02020603050405020304" pitchFamily="18" charset="0"/>
            </a:endParaRPr>
          </a:p>
        </p:txBody>
      </p:sp>
      <p:sp>
        <p:nvSpPr>
          <p:cNvPr id="6150" name="Date Placeholder 7">
            <a:extLst>
              <a:ext uri="{FF2B5EF4-FFF2-40B4-BE49-F238E27FC236}">
                <a16:creationId xmlns:a16="http://schemas.microsoft.com/office/drawing/2014/main" id="{4F6AF77A-CC58-1C48-89E4-E235EC233277}"/>
              </a:ext>
            </a:extLst>
          </p:cNvPr>
          <p:cNvSpPr>
            <a:spLocks noGrp="1"/>
          </p:cNvSpPr>
          <p:nvPr>
            <p:ph type="dt" sz="quarter" idx="10"/>
          </p:nvPr>
        </p:nvSpPr>
        <p:spPr>
          <a:xfrm>
            <a:off x="0" y="6564313"/>
            <a:ext cx="1447800" cy="412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D586420-CF3F-F443-A871-24B45744D2D0}" type="datetime3">
              <a:rPr lang="en-US" altLang="en-US" sz="1400" b="1" smtClean="0">
                <a:solidFill>
                  <a:srgbClr val="FF0066"/>
                </a:solidFill>
                <a:cs typeface="Times New Roman" panose="02020603050405020304" pitchFamily="18" charset="0"/>
              </a:rPr>
              <a:pPr>
                <a:spcBef>
                  <a:spcPct val="0"/>
                </a:spcBef>
                <a:buFontTx/>
                <a:buNone/>
              </a:pPr>
              <a:t>9 May 2023</a:t>
            </a:fld>
            <a:endParaRPr lang="en-US" altLang="en-US" sz="1400" b="1">
              <a:solidFill>
                <a:srgbClr val="FF0066"/>
              </a:solidFill>
              <a:cs typeface="Times New Roman" panose="02020603050405020304" pitchFamily="18" charset="0"/>
            </a:endParaRPr>
          </a:p>
        </p:txBody>
      </p:sp>
      <p:sp>
        <p:nvSpPr>
          <p:cNvPr id="9" name="TextBox 8">
            <a:extLst>
              <a:ext uri="{FF2B5EF4-FFF2-40B4-BE49-F238E27FC236}">
                <a16:creationId xmlns:a16="http://schemas.microsoft.com/office/drawing/2014/main" id="{B7AB0F64-D3D7-284E-BDEA-B872BE4B4A37}"/>
              </a:ext>
            </a:extLst>
          </p:cNvPr>
          <p:cNvSpPr txBox="1"/>
          <p:nvPr/>
        </p:nvSpPr>
        <p:spPr>
          <a:xfrm>
            <a:off x="919162" y="56117"/>
            <a:ext cx="7305675" cy="477838"/>
          </a:xfrm>
          <a:prstGeom prst="rect">
            <a:avLst/>
          </a:prstGeom>
          <a:noFill/>
        </p:spPr>
        <p:txBody>
          <a:bodyPr>
            <a:spAutoFit/>
          </a:bodyPr>
          <a:lstStyle/>
          <a:p>
            <a:pPr eaLnBrk="1" hangingPunct="1">
              <a:defRPr/>
            </a:pPr>
            <a:r>
              <a:rPr lang="en-US" sz="2500" b="1" dirty="0">
                <a:solidFill>
                  <a:schemeClr val="accent1">
                    <a:lumMod val="60000"/>
                    <a:lumOff val="40000"/>
                  </a:schemeClr>
                </a:solidFill>
                <a:cs typeface="Times New Roman" panose="02020603050405020304" pitchFamily="18" charset="0"/>
              </a:rPr>
              <a:t>Mepco Schlenk Engineering College </a:t>
            </a:r>
            <a:r>
              <a:rPr lang="en-US" sz="1800" b="1" dirty="0">
                <a:solidFill>
                  <a:schemeClr val="accent1">
                    <a:lumMod val="60000"/>
                    <a:lumOff val="40000"/>
                  </a:schemeClr>
                </a:solidFill>
                <a:cs typeface="Times New Roman" panose="02020603050405020304" pitchFamily="18" charset="0"/>
              </a:rPr>
              <a:t>(Autonomous)</a:t>
            </a:r>
            <a:endParaRPr lang="en-US" sz="1800" b="1" i="1" dirty="0">
              <a:solidFill>
                <a:schemeClr val="accent1">
                  <a:lumMod val="60000"/>
                  <a:lumOff val="40000"/>
                </a:schemeClr>
              </a:solidFill>
              <a:cs typeface="Times New Roman" panose="02020603050405020304" pitchFamily="18" charset="0"/>
            </a:endParaRPr>
          </a:p>
        </p:txBody>
      </p:sp>
      <p:sp>
        <p:nvSpPr>
          <p:cNvPr id="12" name="Oval 11">
            <a:extLst>
              <a:ext uri="{FF2B5EF4-FFF2-40B4-BE49-F238E27FC236}">
                <a16:creationId xmlns:a16="http://schemas.microsoft.com/office/drawing/2014/main" id="{5AF2E6BE-AB5D-664A-8AE0-1469129A78B6}"/>
              </a:ext>
            </a:extLst>
          </p:cNvPr>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latin typeface="Times New Roman" panose="02020603050405020304" pitchFamily="18" charset="0"/>
              <a:cs typeface="Times New Roman" panose="02020603050405020304" pitchFamily="18" charset="0"/>
            </a:endParaRPr>
          </a:p>
        </p:txBody>
      </p:sp>
      <p:pic>
        <p:nvPicPr>
          <p:cNvPr id="6153" name="Picture 10" descr="A picture containing text, sign, watch&#10;&#10;Description automatically generated">
            <a:extLst>
              <a:ext uri="{FF2B5EF4-FFF2-40B4-BE49-F238E27FC236}">
                <a16:creationId xmlns:a16="http://schemas.microsoft.com/office/drawing/2014/main" id="{F7263272-36D8-4343-AF6A-0AFF00556C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BC662E92-B144-CB47-A1A2-E75804E52D57}"/>
              </a:ext>
            </a:extLst>
          </p:cNvPr>
          <p:cNvSpPr txBox="1"/>
          <p:nvPr/>
        </p:nvSpPr>
        <p:spPr>
          <a:xfrm>
            <a:off x="431539" y="1458221"/>
            <a:ext cx="8280920" cy="2120004"/>
          </a:xfrm>
          <a:prstGeom prst="rect">
            <a:avLst/>
          </a:prstGeom>
          <a:noFill/>
        </p:spPr>
        <p:txBody>
          <a:bodyPr wrap="square" rtlCol="0">
            <a:spAutoFit/>
          </a:bodyPr>
          <a:lstStyle/>
          <a:p>
            <a:pPr marR="14605" algn="just">
              <a:lnSpc>
                <a:spcPct val="150000"/>
              </a:lnSpc>
              <a:spcAft>
                <a:spcPts val="1000"/>
              </a:spcAft>
            </a:pPr>
            <a:r>
              <a:rPr lang="en-US" sz="1800" b="1" dirty="0">
                <a:effectLst/>
                <a:latin typeface="Times New Roman" panose="02020603050405020304" pitchFamily="18" charset="0"/>
                <a:ea typeface="Times New Roman" panose="02020603050405020304" pitchFamily="18" charset="0"/>
              </a:rPr>
              <a:t>Figure 6.1</a:t>
            </a:r>
            <a:r>
              <a:rPr lang="en-US" sz="1800" dirty="0">
                <a:effectLst/>
                <a:latin typeface="Times New Roman" panose="02020603050405020304" pitchFamily="18" charset="0"/>
                <a:ea typeface="Times New Roman" panose="02020603050405020304" pitchFamily="18" charset="0"/>
              </a:rPr>
              <a:t> provides the interface for home page of the website. The user can select form a wide range of eyewear available in the homepage. There is also a search feature to search for a particular eyewear from the website. Also, a filter by category option is available in the side menu, to filter out eyewear based on specific category, for example sunglasses or power glasses.</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3524501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911D1544-D5B4-F348-A8F3-60F1EE5CC5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4">
            <a:extLst>
              <a:ext uri="{FF2B5EF4-FFF2-40B4-BE49-F238E27FC236}">
                <a16:creationId xmlns:a16="http://schemas.microsoft.com/office/drawing/2014/main" id="{D413C107-E18F-6045-A9E3-A9C141485D12}"/>
              </a:ext>
            </a:extLst>
          </p:cNvPr>
          <p:cNvSpPr txBox="1">
            <a:spLocks noChangeArrowheads="1"/>
          </p:cNvSpPr>
          <p:nvPr/>
        </p:nvSpPr>
        <p:spPr bwMode="auto">
          <a:xfrm>
            <a:off x="2273300" y="6550025"/>
            <a:ext cx="4108753" cy="307777"/>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cs typeface="Times New Roman" panose="02020603050405020304" pitchFamily="18" charset="0"/>
              </a:rPr>
              <a:t>Department of Computer Science and Engineering </a:t>
            </a:r>
          </a:p>
        </p:txBody>
      </p:sp>
      <p:pic>
        <p:nvPicPr>
          <p:cNvPr id="6148" name="Picture 2">
            <a:extLst>
              <a:ext uri="{FF2B5EF4-FFF2-40B4-BE49-F238E27FC236}">
                <a16:creationId xmlns:a16="http://schemas.microsoft.com/office/drawing/2014/main" id="{8AFCC5EB-8C25-BE49-8950-ECE0A166BD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a:extLst>
              <a:ext uri="{FF2B5EF4-FFF2-40B4-BE49-F238E27FC236}">
                <a16:creationId xmlns:a16="http://schemas.microsoft.com/office/drawing/2014/main" id="{16C2C465-D4DF-9745-AAC3-F9D260878841}"/>
              </a:ext>
            </a:extLst>
          </p:cNvPr>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fld id="{A0B3B84B-2A89-CC46-806C-3EB46F59208D}" type="slidenum">
              <a:rPr lang="en-US" altLang="en-US" sz="1600" b="1">
                <a:solidFill>
                  <a:srgbClr val="FFFFFF"/>
                </a:solidFill>
                <a:cs typeface="Times New Roman" panose="02020603050405020304" pitchFamily="18" charset="0"/>
              </a:rPr>
              <a:pPr algn="ctr" eaLnBrk="1" hangingPunct="1">
                <a:spcBef>
                  <a:spcPct val="0"/>
                </a:spcBef>
                <a:buFontTx/>
                <a:buNone/>
              </a:pPr>
              <a:t>27</a:t>
            </a:fld>
            <a:endParaRPr lang="en-US" altLang="en-US" sz="1600" b="1">
              <a:solidFill>
                <a:srgbClr val="FFFFFF"/>
              </a:solidFill>
              <a:cs typeface="Times New Roman" panose="02020603050405020304" pitchFamily="18" charset="0"/>
            </a:endParaRPr>
          </a:p>
        </p:txBody>
      </p:sp>
      <p:sp>
        <p:nvSpPr>
          <p:cNvPr id="6150" name="Date Placeholder 7">
            <a:extLst>
              <a:ext uri="{FF2B5EF4-FFF2-40B4-BE49-F238E27FC236}">
                <a16:creationId xmlns:a16="http://schemas.microsoft.com/office/drawing/2014/main" id="{4F6AF77A-CC58-1C48-89E4-E235EC233277}"/>
              </a:ext>
            </a:extLst>
          </p:cNvPr>
          <p:cNvSpPr>
            <a:spLocks noGrp="1"/>
          </p:cNvSpPr>
          <p:nvPr>
            <p:ph type="dt" sz="quarter" idx="10"/>
          </p:nvPr>
        </p:nvSpPr>
        <p:spPr>
          <a:xfrm>
            <a:off x="0" y="6564313"/>
            <a:ext cx="1447800" cy="412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D586420-CF3F-F443-A871-24B45744D2D0}" type="datetime3">
              <a:rPr lang="en-US" altLang="en-US" sz="1400" b="1" smtClean="0">
                <a:solidFill>
                  <a:srgbClr val="FF0066"/>
                </a:solidFill>
                <a:cs typeface="Times New Roman" panose="02020603050405020304" pitchFamily="18" charset="0"/>
              </a:rPr>
              <a:pPr>
                <a:spcBef>
                  <a:spcPct val="0"/>
                </a:spcBef>
                <a:buFontTx/>
                <a:buNone/>
              </a:pPr>
              <a:t>9 May 2023</a:t>
            </a:fld>
            <a:endParaRPr lang="en-US" altLang="en-US" sz="1400" b="1">
              <a:solidFill>
                <a:srgbClr val="FF0066"/>
              </a:solidFill>
              <a:cs typeface="Times New Roman" panose="02020603050405020304" pitchFamily="18" charset="0"/>
            </a:endParaRPr>
          </a:p>
        </p:txBody>
      </p:sp>
      <p:sp>
        <p:nvSpPr>
          <p:cNvPr id="9" name="TextBox 8">
            <a:extLst>
              <a:ext uri="{FF2B5EF4-FFF2-40B4-BE49-F238E27FC236}">
                <a16:creationId xmlns:a16="http://schemas.microsoft.com/office/drawing/2014/main" id="{B7AB0F64-D3D7-284E-BDEA-B872BE4B4A37}"/>
              </a:ext>
            </a:extLst>
          </p:cNvPr>
          <p:cNvSpPr txBox="1"/>
          <p:nvPr/>
        </p:nvSpPr>
        <p:spPr>
          <a:xfrm>
            <a:off x="919162" y="56117"/>
            <a:ext cx="7305675" cy="477838"/>
          </a:xfrm>
          <a:prstGeom prst="rect">
            <a:avLst/>
          </a:prstGeom>
          <a:noFill/>
        </p:spPr>
        <p:txBody>
          <a:bodyPr>
            <a:spAutoFit/>
          </a:bodyPr>
          <a:lstStyle/>
          <a:p>
            <a:pPr eaLnBrk="1" hangingPunct="1">
              <a:defRPr/>
            </a:pPr>
            <a:r>
              <a:rPr lang="en-US" sz="2500" b="1" dirty="0">
                <a:solidFill>
                  <a:schemeClr val="accent1">
                    <a:lumMod val="60000"/>
                    <a:lumOff val="40000"/>
                  </a:schemeClr>
                </a:solidFill>
                <a:cs typeface="Times New Roman" panose="02020603050405020304" pitchFamily="18" charset="0"/>
              </a:rPr>
              <a:t>Mepco Schlenk Engineering College </a:t>
            </a:r>
            <a:r>
              <a:rPr lang="en-US" sz="1800" b="1" dirty="0">
                <a:solidFill>
                  <a:schemeClr val="accent1">
                    <a:lumMod val="60000"/>
                    <a:lumOff val="40000"/>
                  </a:schemeClr>
                </a:solidFill>
                <a:cs typeface="Times New Roman" panose="02020603050405020304" pitchFamily="18" charset="0"/>
              </a:rPr>
              <a:t>(Autonomous)</a:t>
            </a:r>
            <a:endParaRPr lang="en-US" sz="1800" b="1" i="1" dirty="0">
              <a:solidFill>
                <a:schemeClr val="accent1">
                  <a:lumMod val="60000"/>
                  <a:lumOff val="40000"/>
                </a:schemeClr>
              </a:solidFill>
              <a:cs typeface="Times New Roman" panose="02020603050405020304" pitchFamily="18" charset="0"/>
            </a:endParaRPr>
          </a:p>
        </p:txBody>
      </p:sp>
      <p:sp>
        <p:nvSpPr>
          <p:cNvPr id="12" name="Oval 11">
            <a:extLst>
              <a:ext uri="{FF2B5EF4-FFF2-40B4-BE49-F238E27FC236}">
                <a16:creationId xmlns:a16="http://schemas.microsoft.com/office/drawing/2014/main" id="{5AF2E6BE-AB5D-664A-8AE0-1469129A78B6}"/>
              </a:ext>
            </a:extLst>
          </p:cNvPr>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latin typeface="Times New Roman" panose="02020603050405020304" pitchFamily="18" charset="0"/>
              <a:cs typeface="Times New Roman" panose="02020603050405020304" pitchFamily="18" charset="0"/>
            </a:endParaRPr>
          </a:p>
        </p:txBody>
      </p:sp>
      <p:pic>
        <p:nvPicPr>
          <p:cNvPr id="6153" name="Picture 10" descr="A picture containing text, sign, watch&#10;&#10;Description automatically generated">
            <a:extLst>
              <a:ext uri="{FF2B5EF4-FFF2-40B4-BE49-F238E27FC236}">
                <a16:creationId xmlns:a16="http://schemas.microsoft.com/office/drawing/2014/main" id="{F7263272-36D8-4343-AF6A-0AFF00556C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BC662E92-B144-CB47-A1A2-E75804E52D57}"/>
              </a:ext>
            </a:extLst>
          </p:cNvPr>
          <p:cNvSpPr txBox="1"/>
          <p:nvPr/>
        </p:nvSpPr>
        <p:spPr>
          <a:xfrm>
            <a:off x="1331639" y="5410851"/>
            <a:ext cx="6245125" cy="458074"/>
          </a:xfrm>
          <a:prstGeom prst="rect">
            <a:avLst/>
          </a:prstGeom>
          <a:noFill/>
        </p:spPr>
        <p:txBody>
          <a:bodyPr wrap="square" rtlCol="0">
            <a:spAutoFit/>
          </a:bodyPr>
          <a:lstStyle/>
          <a:p>
            <a:pPr marR="14605" algn="ctr">
              <a:lnSpc>
                <a:spcPct val="150000"/>
              </a:lnSpc>
              <a:spcAft>
                <a:spcPts val="1000"/>
              </a:spcAft>
            </a:pPr>
            <a:r>
              <a:rPr lang="en-US" sz="1800" b="1" dirty="0">
                <a:effectLst/>
                <a:latin typeface="Times New Roman" panose="02020603050405020304" pitchFamily="18" charset="0"/>
                <a:ea typeface="Times New Roman" panose="02020603050405020304" pitchFamily="18" charset="0"/>
              </a:rPr>
              <a:t>Figure 6.2: Login Page of Online Eyewear Store</a:t>
            </a:r>
            <a:endParaRPr lang="en-IN" sz="1800" dirty="0">
              <a:effectLst/>
              <a:latin typeface="Times New Roman" panose="02020603050405020304" pitchFamily="18" charset="0"/>
              <a:ea typeface="Times New Roman" panose="02020603050405020304" pitchFamily="18" charset="0"/>
            </a:endParaRPr>
          </a:p>
        </p:txBody>
      </p:sp>
      <p:pic>
        <p:nvPicPr>
          <p:cNvPr id="13" name="Picture 12">
            <a:extLst>
              <a:ext uri="{FF2B5EF4-FFF2-40B4-BE49-F238E27FC236}">
                <a16:creationId xmlns:a16="http://schemas.microsoft.com/office/drawing/2014/main" id="{909C1725-C40B-CF44-A2DD-64D3568BA397}"/>
              </a:ext>
            </a:extLst>
          </p:cNvPr>
          <p:cNvPicPr/>
          <p:nvPr/>
        </p:nvPicPr>
        <p:blipFill rotWithShape="1">
          <a:blip r:embed="rId5" cstate="print">
            <a:extLst>
              <a:ext uri="{28A0092B-C50C-407E-A947-70E740481C1C}">
                <a14:useLocalDpi xmlns:a14="http://schemas.microsoft.com/office/drawing/2010/main" val="0"/>
              </a:ext>
            </a:extLst>
          </a:blip>
          <a:srcRect t="8792" b="9360"/>
          <a:stretch/>
        </p:blipFill>
        <p:spPr bwMode="auto">
          <a:xfrm>
            <a:off x="616426" y="1199009"/>
            <a:ext cx="7675550" cy="409230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689791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911D1544-D5B4-F348-A8F3-60F1EE5CC5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4">
            <a:extLst>
              <a:ext uri="{FF2B5EF4-FFF2-40B4-BE49-F238E27FC236}">
                <a16:creationId xmlns:a16="http://schemas.microsoft.com/office/drawing/2014/main" id="{D413C107-E18F-6045-A9E3-A9C141485D12}"/>
              </a:ext>
            </a:extLst>
          </p:cNvPr>
          <p:cNvSpPr txBox="1">
            <a:spLocks noChangeArrowheads="1"/>
          </p:cNvSpPr>
          <p:nvPr/>
        </p:nvSpPr>
        <p:spPr bwMode="auto">
          <a:xfrm>
            <a:off x="2273300" y="6550025"/>
            <a:ext cx="4108753" cy="307777"/>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cs typeface="Times New Roman" panose="02020603050405020304" pitchFamily="18" charset="0"/>
              </a:rPr>
              <a:t>Department of Computer Science and Engineering </a:t>
            </a:r>
          </a:p>
        </p:txBody>
      </p:sp>
      <p:pic>
        <p:nvPicPr>
          <p:cNvPr id="6148" name="Picture 2">
            <a:extLst>
              <a:ext uri="{FF2B5EF4-FFF2-40B4-BE49-F238E27FC236}">
                <a16:creationId xmlns:a16="http://schemas.microsoft.com/office/drawing/2014/main" id="{8AFCC5EB-8C25-BE49-8950-ECE0A166BD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a:extLst>
              <a:ext uri="{FF2B5EF4-FFF2-40B4-BE49-F238E27FC236}">
                <a16:creationId xmlns:a16="http://schemas.microsoft.com/office/drawing/2014/main" id="{16C2C465-D4DF-9745-AAC3-F9D260878841}"/>
              </a:ext>
            </a:extLst>
          </p:cNvPr>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fld id="{A0B3B84B-2A89-CC46-806C-3EB46F59208D}" type="slidenum">
              <a:rPr lang="en-US" altLang="en-US" sz="1600" b="1">
                <a:solidFill>
                  <a:srgbClr val="FFFFFF"/>
                </a:solidFill>
                <a:cs typeface="Times New Roman" panose="02020603050405020304" pitchFamily="18" charset="0"/>
              </a:rPr>
              <a:pPr algn="ctr" eaLnBrk="1" hangingPunct="1">
                <a:spcBef>
                  <a:spcPct val="0"/>
                </a:spcBef>
                <a:buFontTx/>
                <a:buNone/>
              </a:pPr>
              <a:t>28</a:t>
            </a:fld>
            <a:endParaRPr lang="en-US" altLang="en-US" sz="1600" b="1">
              <a:solidFill>
                <a:srgbClr val="FFFFFF"/>
              </a:solidFill>
              <a:cs typeface="Times New Roman" panose="02020603050405020304" pitchFamily="18" charset="0"/>
            </a:endParaRPr>
          </a:p>
        </p:txBody>
      </p:sp>
      <p:sp>
        <p:nvSpPr>
          <p:cNvPr id="6150" name="Date Placeholder 7">
            <a:extLst>
              <a:ext uri="{FF2B5EF4-FFF2-40B4-BE49-F238E27FC236}">
                <a16:creationId xmlns:a16="http://schemas.microsoft.com/office/drawing/2014/main" id="{4F6AF77A-CC58-1C48-89E4-E235EC233277}"/>
              </a:ext>
            </a:extLst>
          </p:cNvPr>
          <p:cNvSpPr>
            <a:spLocks noGrp="1"/>
          </p:cNvSpPr>
          <p:nvPr>
            <p:ph type="dt" sz="quarter" idx="10"/>
          </p:nvPr>
        </p:nvSpPr>
        <p:spPr>
          <a:xfrm>
            <a:off x="0" y="6564313"/>
            <a:ext cx="1447800" cy="412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D586420-CF3F-F443-A871-24B45744D2D0}" type="datetime3">
              <a:rPr lang="en-US" altLang="en-US" sz="1400" b="1" smtClean="0">
                <a:solidFill>
                  <a:srgbClr val="FF0066"/>
                </a:solidFill>
                <a:cs typeface="Times New Roman" panose="02020603050405020304" pitchFamily="18" charset="0"/>
              </a:rPr>
              <a:pPr>
                <a:spcBef>
                  <a:spcPct val="0"/>
                </a:spcBef>
                <a:buFontTx/>
                <a:buNone/>
              </a:pPr>
              <a:t>9 May 2023</a:t>
            </a:fld>
            <a:endParaRPr lang="en-US" altLang="en-US" sz="1400" b="1">
              <a:solidFill>
                <a:srgbClr val="FF0066"/>
              </a:solidFill>
              <a:cs typeface="Times New Roman" panose="02020603050405020304" pitchFamily="18" charset="0"/>
            </a:endParaRPr>
          </a:p>
        </p:txBody>
      </p:sp>
      <p:sp>
        <p:nvSpPr>
          <p:cNvPr id="9" name="TextBox 8">
            <a:extLst>
              <a:ext uri="{FF2B5EF4-FFF2-40B4-BE49-F238E27FC236}">
                <a16:creationId xmlns:a16="http://schemas.microsoft.com/office/drawing/2014/main" id="{B7AB0F64-D3D7-284E-BDEA-B872BE4B4A37}"/>
              </a:ext>
            </a:extLst>
          </p:cNvPr>
          <p:cNvSpPr txBox="1"/>
          <p:nvPr/>
        </p:nvSpPr>
        <p:spPr>
          <a:xfrm>
            <a:off x="919162" y="56117"/>
            <a:ext cx="7305675" cy="477838"/>
          </a:xfrm>
          <a:prstGeom prst="rect">
            <a:avLst/>
          </a:prstGeom>
          <a:noFill/>
        </p:spPr>
        <p:txBody>
          <a:bodyPr>
            <a:spAutoFit/>
          </a:bodyPr>
          <a:lstStyle/>
          <a:p>
            <a:pPr eaLnBrk="1" hangingPunct="1">
              <a:defRPr/>
            </a:pPr>
            <a:r>
              <a:rPr lang="en-US" sz="2500" b="1" dirty="0">
                <a:solidFill>
                  <a:schemeClr val="accent1">
                    <a:lumMod val="60000"/>
                    <a:lumOff val="40000"/>
                  </a:schemeClr>
                </a:solidFill>
                <a:cs typeface="Times New Roman" panose="02020603050405020304" pitchFamily="18" charset="0"/>
              </a:rPr>
              <a:t>Mepco Schlenk Engineering College </a:t>
            </a:r>
            <a:r>
              <a:rPr lang="en-US" sz="1800" b="1" dirty="0">
                <a:solidFill>
                  <a:schemeClr val="accent1">
                    <a:lumMod val="60000"/>
                    <a:lumOff val="40000"/>
                  </a:schemeClr>
                </a:solidFill>
                <a:cs typeface="Times New Roman" panose="02020603050405020304" pitchFamily="18" charset="0"/>
              </a:rPr>
              <a:t>(Autonomous)</a:t>
            </a:r>
            <a:endParaRPr lang="en-US" sz="1800" b="1" i="1" dirty="0">
              <a:solidFill>
                <a:schemeClr val="accent1">
                  <a:lumMod val="60000"/>
                  <a:lumOff val="40000"/>
                </a:schemeClr>
              </a:solidFill>
              <a:cs typeface="Times New Roman" panose="02020603050405020304" pitchFamily="18" charset="0"/>
            </a:endParaRPr>
          </a:p>
        </p:txBody>
      </p:sp>
      <p:sp>
        <p:nvSpPr>
          <p:cNvPr id="12" name="Oval 11">
            <a:extLst>
              <a:ext uri="{FF2B5EF4-FFF2-40B4-BE49-F238E27FC236}">
                <a16:creationId xmlns:a16="http://schemas.microsoft.com/office/drawing/2014/main" id="{5AF2E6BE-AB5D-664A-8AE0-1469129A78B6}"/>
              </a:ext>
            </a:extLst>
          </p:cNvPr>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latin typeface="Times New Roman" panose="02020603050405020304" pitchFamily="18" charset="0"/>
              <a:cs typeface="Times New Roman" panose="02020603050405020304" pitchFamily="18" charset="0"/>
            </a:endParaRPr>
          </a:p>
        </p:txBody>
      </p:sp>
      <p:pic>
        <p:nvPicPr>
          <p:cNvPr id="6153" name="Picture 10" descr="A picture containing text, sign, watch&#10;&#10;Description automatically generated">
            <a:extLst>
              <a:ext uri="{FF2B5EF4-FFF2-40B4-BE49-F238E27FC236}">
                <a16:creationId xmlns:a16="http://schemas.microsoft.com/office/drawing/2014/main" id="{F7263272-36D8-4343-AF6A-0AFF00556C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BC662E92-B144-CB47-A1A2-E75804E52D57}"/>
              </a:ext>
            </a:extLst>
          </p:cNvPr>
          <p:cNvSpPr txBox="1"/>
          <p:nvPr/>
        </p:nvSpPr>
        <p:spPr>
          <a:xfrm>
            <a:off x="431539" y="1724494"/>
            <a:ext cx="8280920" cy="1704506"/>
          </a:xfrm>
          <a:prstGeom prst="rect">
            <a:avLst/>
          </a:prstGeom>
          <a:noFill/>
        </p:spPr>
        <p:txBody>
          <a:bodyPr wrap="square" rtlCol="0">
            <a:spAutoFit/>
          </a:bodyPr>
          <a:lstStyle/>
          <a:p>
            <a:pPr marR="14605" algn="just">
              <a:lnSpc>
                <a:spcPct val="150000"/>
              </a:lnSpc>
              <a:spcAft>
                <a:spcPts val="1000"/>
              </a:spcAft>
            </a:pPr>
            <a:r>
              <a:rPr lang="en-US" sz="1800" b="1" dirty="0">
                <a:effectLst/>
                <a:latin typeface="Times New Roman" panose="02020603050405020304" pitchFamily="18" charset="0"/>
                <a:ea typeface="Times New Roman" panose="02020603050405020304" pitchFamily="18" charset="0"/>
              </a:rPr>
              <a:t>Figure 6.2</a:t>
            </a:r>
            <a:r>
              <a:rPr lang="en-US" sz="1800" dirty="0">
                <a:effectLst/>
                <a:latin typeface="Times New Roman" panose="02020603050405020304" pitchFamily="18" charset="0"/>
                <a:ea typeface="Times New Roman" panose="02020603050405020304" pitchFamily="18" charset="0"/>
              </a:rPr>
              <a:t> provides the interface for login page of the website. If the login e-mail and password are valid, the user is allowed to login to the website. If the user is a new user there is also a register link embedded in the page which takes the user to the registration page.</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0519461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911D1544-D5B4-F348-A8F3-60F1EE5CC5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4">
            <a:extLst>
              <a:ext uri="{FF2B5EF4-FFF2-40B4-BE49-F238E27FC236}">
                <a16:creationId xmlns:a16="http://schemas.microsoft.com/office/drawing/2014/main" id="{D413C107-E18F-6045-A9E3-A9C141485D12}"/>
              </a:ext>
            </a:extLst>
          </p:cNvPr>
          <p:cNvSpPr txBox="1">
            <a:spLocks noChangeArrowheads="1"/>
          </p:cNvSpPr>
          <p:nvPr/>
        </p:nvSpPr>
        <p:spPr bwMode="auto">
          <a:xfrm>
            <a:off x="2273300" y="6550025"/>
            <a:ext cx="4108753" cy="307777"/>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cs typeface="Times New Roman" panose="02020603050405020304" pitchFamily="18" charset="0"/>
              </a:rPr>
              <a:t>Department of Computer Science and Engineering </a:t>
            </a:r>
          </a:p>
        </p:txBody>
      </p:sp>
      <p:pic>
        <p:nvPicPr>
          <p:cNvPr id="6148" name="Picture 2">
            <a:extLst>
              <a:ext uri="{FF2B5EF4-FFF2-40B4-BE49-F238E27FC236}">
                <a16:creationId xmlns:a16="http://schemas.microsoft.com/office/drawing/2014/main" id="{8AFCC5EB-8C25-BE49-8950-ECE0A166BD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a:extLst>
              <a:ext uri="{FF2B5EF4-FFF2-40B4-BE49-F238E27FC236}">
                <a16:creationId xmlns:a16="http://schemas.microsoft.com/office/drawing/2014/main" id="{16C2C465-D4DF-9745-AAC3-F9D260878841}"/>
              </a:ext>
            </a:extLst>
          </p:cNvPr>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fld id="{A0B3B84B-2A89-CC46-806C-3EB46F59208D}" type="slidenum">
              <a:rPr lang="en-US" altLang="en-US" sz="1600" b="1">
                <a:solidFill>
                  <a:srgbClr val="FFFFFF"/>
                </a:solidFill>
                <a:cs typeface="Times New Roman" panose="02020603050405020304" pitchFamily="18" charset="0"/>
              </a:rPr>
              <a:pPr algn="ctr" eaLnBrk="1" hangingPunct="1">
                <a:spcBef>
                  <a:spcPct val="0"/>
                </a:spcBef>
                <a:buFontTx/>
                <a:buNone/>
              </a:pPr>
              <a:t>29</a:t>
            </a:fld>
            <a:endParaRPr lang="en-US" altLang="en-US" sz="1600" b="1">
              <a:solidFill>
                <a:srgbClr val="FFFFFF"/>
              </a:solidFill>
              <a:cs typeface="Times New Roman" panose="02020603050405020304" pitchFamily="18" charset="0"/>
            </a:endParaRPr>
          </a:p>
        </p:txBody>
      </p:sp>
      <p:sp>
        <p:nvSpPr>
          <p:cNvPr id="6150" name="Date Placeholder 7">
            <a:extLst>
              <a:ext uri="{FF2B5EF4-FFF2-40B4-BE49-F238E27FC236}">
                <a16:creationId xmlns:a16="http://schemas.microsoft.com/office/drawing/2014/main" id="{4F6AF77A-CC58-1C48-89E4-E235EC233277}"/>
              </a:ext>
            </a:extLst>
          </p:cNvPr>
          <p:cNvSpPr>
            <a:spLocks noGrp="1"/>
          </p:cNvSpPr>
          <p:nvPr>
            <p:ph type="dt" sz="quarter" idx="10"/>
          </p:nvPr>
        </p:nvSpPr>
        <p:spPr>
          <a:xfrm>
            <a:off x="0" y="6564313"/>
            <a:ext cx="1447800" cy="412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D586420-CF3F-F443-A871-24B45744D2D0}" type="datetime3">
              <a:rPr lang="en-US" altLang="en-US" sz="1400" b="1" smtClean="0">
                <a:solidFill>
                  <a:srgbClr val="FF0066"/>
                </a:solidFill>
                <a:cs typeface="Times New Roman" panose="02020603050405020304" pitchFamily="18" charset="0"/>
              </a:rPr>
              <a:pPr>
                <a:spcBef>
                  <a:spcPct val="0"/>
                </a:spcBef>
                <a:buFontTx/>
                <a:buNone/>
              </a:pPr>
              <a:t>9 May 2023</a:t>
            </a:fld>
            <a:endParaRPr lang="en-US" altLang="en-US" sz="1400" b="1">
              <a:solidFill>
                <a:srgbClr val="FF0066"/>
              </a:solidFill>
              <a:cs typeface="Times New Roman" panose="02020603050405020304" pitchFamily="18" charset="0"/>
            </a:endParaRPr>
          </a:p>
        </p:txBody>
      </p:sp>
      <p:sp>
        <p:nvSpPr>
          <p:cNvPr id="9" name="TextBox 8">
            <a:extLst>
              <a:ext uri="{FF2B5EF4-FFF2-40B4-BE49-F238E27FC236}">
                <a16:creationId xmlns:a16="http://schemas.microsoft.com/office/drawing/2014/main" id="{B7AB0F64-D3D7-284E-BDEA-B872BE4B4A37}"/>
              </a:ext>
            </a:extLst>
          </p:cNvPr>
          <p:cNvSpPr txBox="1"/>
          <p:nvPr/>
        </p:nvSpPr>
        <p:spPr>
          <a:xfrm>
            <a:off x="919162" y="56117"/>
            <a:ext cx="7305675" cy="477838"/>
          </a:xfrm>
          <a:prstGeom prst="rect">
            <a:avLst/>
          </a:prstGeom>
          <a:noFill/>
        </p:spPr>
        <p:txBody>
          <a:bodyPr>
            <a:spAutoFit/>
          </a:bodyPr>
          <a:lstStyle/>
          <a:p>
            <a:pPr eaLnBrk="1" hangingPunct="1">
              <a:defRPr/>
            </a:pPr>
            <a:r>
              <a:rPr lang="en-US" sz="2500" b="1" dirty="0">
                <a:solidFill>
                  <a:schemeClr val="accent1">
                    <a:lumMod val="60000"/>
                    <a:lumOff val="40000"/>
                  </a:schemeClr>
                </a:solidFill>
                <a:cs typeface="Times New Roman" panose="02020603050405020304" pitchFamily="18" charset="0"/>
              </a:rPr>
              <a:t>Mepco Schlenk Engineering College </a:t>
            </a:r>
            <a:r>
              <a:rPr lang="en-US" sz="1800" b="1" dirty="0">
                <a:solidFill>
                  <a:schemeClr val="accent1">
                    <a:lumMod val="60000"/>
                    <a:lumOff val="40000"/>
                  </a:schemeClr>
                </a:solidFill>
                <a:cs typeface="Times New Roman" panose="02020603050405020304" pitchFamily="18" charset="0"/>
              </a:rPr>
              <a:t>(Autonomous)</a:t>
            </a:r>
            <a:endParaRPr lang="en-US" sz="1800" b="1" i="1" dirty="0">
              <a:solidFill>
                <a:schemeClr val="accent1">
                  <a:lumMod val="60000"/>
                  <a:lumOff val="40000"/>
                </a:schemeClr>
              </a:solidFill>
              <a:cs typeface="Times New Roman" panose="02020603050405020304" pitchFamily="18" charset="0"/>
            </a:endParaRPr>
          </a:p>
        </p:txBody>
      </p:sp>
      <p:sp>
        <p:nvSpPr>
          <p:cNvPr id="12" name="Oval 11">
            <a:extLst>
              <a:ext uri="{FF2B5EF4-FFF2-40B4-BE49-F238E27FC236}">
                <a16:creationId xmlns:a16="http://schemas.microsoft.com/office/drawing/2014/main" id="{5AF2E6BE-AB5D-664A-8AE0-1469129A78B6}"/>
              </a:ext>
            </a:extLst>
          </p:cNvPr>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latin typeface="Times New Roman" panose="02020603050405020304" pitchFamily="18" charset="0"/>
              <a:cs typeface="Times New Roman" panose="02020603050405020304" pitchFamily="18" charset="0"/>
            </a:endParaRPr>
          </a:p>
        </p:txBody>
      </p:sp>
      <p:pic>
        <p:nvPicPr>
          <p:cNvPr id="6153" name="Picture 10" descr="A picture containing text, sign, watch&#10;&#10;Description automatically generated">
            <a:extLst>
              <a:ext uri="{FF2B5EF4-FFF2-40B4-BE49-F238E27FC236}">
                <a16:creationId xmlns:a16="http://schemas.microsoft.com/office/drawing/2014/main" id="{F7263272-36D8-4343-AF6A-0AFF00556C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BC662E92-B144-CB47-A1A2-E75804E52D57}"/>
              </a:ext>
            </a:extLst>
          </p:cNvPr>
          <p:cNvSpPr txBox="1"/>
          <p:nvPr/>
        </p:nvSpPr>
        <p:spPr>
          <a:xfrm>
            <a:off x="1331639" y="5410851"/>
            <a:ext cx="6245125" cy="458074"/>
          </a:xfrm>
          <a:prstGeom prst="rect">
            <a:avLst/>
          </a:prstGeom>
          <a:noFill/>
        </p:spPr>
        <p:txBody>
          <a:bodyPr wrap="square" rtlCol="0">
            <a:spAutoFit/>
          </a:bodyPr>
          <a:lstStyle/>
          <a:p>
            <a:pPr marR="14605" algn="ctr">
              <a:lnSpc>
                <a:spcPct val="150000"/>
              </a:lnSpc>
              <a:spcAft>
                <a:spcPts val="1000"/>
              </a:spcAft>
            </a:pPr>
            <a:r>
              <a:rPr lang="en-US" sz="1800" b="1" dirty="0">
                <a:effectLst/>
                <a:latin typeface="Times New Roman" panose="02020603050405020304" pitchFamily="18" charset="0"/>
                <a:ea typeface="Times New Roman" panose="02020603050405020304" pitchFamily="18" charset="0"/>
              </a:rPr>
              <a:t>Figure 6.3: Register Page of Online Eyewear Store</a:t>
            </a:r>
            <a:endParaRPr lang="en-IN" sz="1800" dirty="0">
              <a:effectLst/>
              <a:latin typeface="Times New Roman" panose="02020603050405020304" pitchFamily="18" charset="0"/>
              <a:ea typeface="Times New Roman" panose="02020603050405020304" pitchFamily="18" charset="0"/>
            </a:endParaRPr>
          </a:p>
        </p:txBody>
      </p:sp>
      <p:pic>
        <p:nvPicPr>
          <p:cNvPr id="11" name="Picture 10">
            <a:extLst>
              <a:ext uri="{FF2B5EF4-FFF2-40B4-BE49-F238E27FC236}">
                <a16:creationId xmlns:a16="http://schemas.microsoft.com/office/drawing/2014/main" id="{A0BE9014-9A86-AC43-A43A-4FF8A55B61BD}"/>
              </a:ext>
            </a:extLst>
          </p:cNvPr>
          <p:cNvPicPr/>
          <p:nvPr/>
        </p:nvPicPr>
        <p:blipFill rotWithShape="1">
          <a:blip r:embed="rId5" cstate="print">
            <a:extLst>
              <a:ext uri="{28A0092B-C50C-407E-A947-70E740481C1C}">
                <a14:useLocalDpi xmlns:a14="http://schemas.microsoft.com/office/drawing/2010/main" val="0"/>
              </a:ext>
            </a:extLst>
          </a:blip>
          <a:srcRect t="8942" b="9360"/>
          <a:stretch/>
        </p:blipFill>
        <p:spPr bwMode="auto">
          <a:xfrm>
            <a:off x="562322" y="1124744"/>
            <a:ext cx="7998907" cy="405541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46537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911D1544-D5B4-F348-A8F3-60F1EE5CC5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4">
            <a:extLst>
              <a:ext uri="{FF2B5EF4-FFF2-40B4-BE49-F238E27FC236}">
                <a16:creationId xmlns:a16="http://schemas.microsoft.com/office/drawing/2014/main" id="{D413C107-E18F-6045-A9E3-A9C141485D12}"/>
              </a:ext>
            </a:extLst>
          </p:cNvPr>
          <p:cNvSpPr txBox="1">
            <a:spLocks noChangeArrowheads="1"/>
          </p:cNvSpPr>
          <p:nvPr/>
        </p:nvSpPr>
        <p:spPr bwMode="auto">
          <a:xfrm>
            <a:off x="2273300" y="6550025"/>
            <a:ext cx="4108753" cy="307777"/>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cs typeface="Times New Roman" panose="02020603050405020304" pitchFamily="18" charset="0"/>
              </a:rPr>
              <a:t>Department of Computer Science and Engineering </a:t>
            </a:r>
          </a:p>
        </p:txBody>
      </p:sp>
      <p:pic>
        <p:nvPicPr>
          <p:cNvPr id="6148" name="Picture 2">
            <a:extLst>
              <a:ext uri="{FF2B5EF4-FFF2-40B4-BE49-F238E27FC236}">
                <a16:creationId xmlns:a16="http://schemas.microsoft.com/office/drawing/2014/main" id="{8AFCC5EB-8C25-BE49-8950-ECE0A166BD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a:extLst>
              <a:ext uri="{FF2B5EF4-FFF2-40B4-BE49-F238E27FC236}">
                <a16:creationId xmlns:a16="http://schemas.microsoft.com/office/drawing/2014/main" id="{16C2C465-D4DF-9745-AAC3-F9D260878841}"/>
              </a:ext>
            </a:extLst>
          </p:cNvPr>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fld id="{A0B3B84B-2A89-CC46-806C-3EB46F59208D}" type="slidenum">
              <a:rPr lang="en-US" altLang="en-US" sz="1600" b="1">
                <a:solidFill>
                  <a:srgbClr val="FFFFFF"/>
                </a:solidFill>
                <a:cs typeface="Times New Roman" panose="02020603050405020304" pitchFamily="18" charset="0"/>
              </a:rPr>
              <a:pPr algn="ctr" eaLnBrk="1" hangingPunct="1">
                <a:spcBef>
                  <a:spcPct val="0"/>
                </a:spcBef>
                <a:buFontTx/>
                <a:buNone/>
              </a:pPr>
              <a:t>3</a:t>
            </a:fld>
            <a:endParaRPr lang="en-US" altLang="en-US" sz="1600" b="1">
              <a:solidFill>
                <a:srgbClr val="FFFFFF"/>
              </a:solidFill>
              <a:cs typeface="Times New Roman" panose="02020603050405020304" pitchFamily="18" charset="0"/>
            </a:endParaRPr>
          </a:p>
        </p:txBody>
      </p:sp>
      <p:sp>
        <p:nvSpPr>
          <p:cNvPr id="6150" name="Date Placeholder 7">
            <a:extLst>
              <a:ext uri="{FF2B5EF4-FFF2-40B4-BE49-F238E27FC236}">
                <a16:creationId xmlns:a16="http://schemas.microsoft.com/office/drawing/2014/main" id="{4F6AF77A-CC58-1C48-89E4-E235EC233277}"/>
              </a:ext>
            </a:extLst>
          </p:cNvPr>
          <p:cNvSpPr>
            <a:spLocks noGrp="1"/>
          </p:cNvSpPr>
          <p:nvPr>
            <p:ph type="dt" sz="quarter" idx="10"/>
          </p:nvPr>
        </p:nvSpPr>
        <p:spPr>
          <a:xfrm>
            <a:off x="0" y="6564313"/>
            <a:ext cx="1447800" cy="412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D586420-CF3F-F443-A871-24B45744D2D0}" type="datetime3">
              <a:rPr lang="en-US" altLang="en-US" sz="1400" b="1" smtClean="0">
                <a:solidFill>
                  <a:srgbClr val="FF0066"/>
                </a:solidFill>
                <a:cs typeface="Times New Roman" panose="02020603050405020304" pitchFamily="18" charset="0"/>
              </a:rPr>
              <a:pPr>
                <a:spcBef>
                  <a:spcPct val="0"/>
                </a:spcBef>
                <a:buFontTx/>
                <a:buNone/>
              </a:pPr>
              <a:t>9 May 2023</a:t>
            </a:fld>
            <a:endParaRPr lang="en-US" altLang="en-US" sz="1400" b="1">
              <a:solidFill>
                <a:srgbClr val="FF0066"/>
              </a:solidFill>
              <a:cs typeface="Times New Roman" panose="02020603050405020304" pitchFamily="18" charset="0"/>
            </a:endParaRPr>
          </a:p>
        </p:txBody>
      </p:sp>
      <p:sp>
        <p:nvSpPr>
          <p:cNvPr id="9" name="TextBox 8">
            <a:extLst>
              <a:ext uri="{FF2B5EF4-FFF2-40B4-BE49-F238E27FC236}">
                <a16:creationId xmlns:a16="http://schemas.microsoft.com/office/drawing/2014/main" id="{B7AB0F64-D3D7-284E-BDEA-B872BE4B4A37}"/>
              </a:ext>
            </a:extLst>
          </p:cNvPr>
          <p:cNvSpPr txBox="1"/>
          <p:nvPr/>
        </p:nvSpPr>
        <p:spPr>
          <a:xfrm>
            <a:off x="919162" y="47625"/>
            <a:ext cx="7305675" cy="477838"/>
          </a:xfrm>
          <a:prstGeom prst="rect">
            <a:avLst/>
          </a:prstGeom>
          <a:noFill/>
        </p:spPr>
        <p:txBody>
          <a:bodyPr>
            <a:spAutoFit/>
          </a:bodyPr>
          <a:lstStyle/>
          <a:p>
            <a:pPr eaLnBrk="1" hangingPunct="1">
              <a:defRPr/>
            </a:pPr>
            <a:r>
              <a:rPr lang="en-US" sz="2500" b="1" dirty="0">
                <a:solidFill>
                  <a:schemeClr val="accent1">
                    <a:lumMod val="60000"/>
                    <a:lumOff val="40000"/>
                  </a:schemeClr>
                </a:solidFill>
                <a:cs typeface="Times New Roman" panose="02020603050405020304" pitchFamily="18" charset="0"/>
              </a:rPr>
              <a:t>Mepco Schlenk Engineering College </a:t>
            </a:r>
            <a:r>
              <a:rPr lang="en-US" sz="1800" b="1" dirty="0">
                <a:solidFill>
                  <a:schemeClr val="accent1">
                    <a:lumMod val="60000"/>
                    <a:lumOff val="40000"/>
                  </a:schemeClr>
                </a:solidFill>
                <a:cs typeface="Times New Roman" panose="02020603050405020304" pitchFamily="18" charset="0"/>
              </a:rPr>
              <a:t>(Autonomous)</a:t>
            </a:r>
            <a:endParaRPr lang="en-US" sz="1800" b="1" i="1" dirty="0">
              <a:solidFill>
                <a:schemeClr val="accent1">
                  <a:lumMod val="60000"/>
                  <a:lumOff val="40000"/>
                </a:schemeClr>
              </a:solidFill>
              <a:cs typeface="Times New Roman" panose="02020603050405020304" pitchFamily="18" charset="0"/>
            </a:endParaRPr>
          </a:p>
        </p:txBody>
      </p:sp>
      <p:sp>
        <p:nvSpPr>
          <p:cNvPr id="12" name="Oval 11">
            <a:extLst>
              <a:ext uri="{FF2B5EF4-FFF2-40B4-BE49-F238E27FC236}">
                <a16:creationId xmlns:a16="http://schemas.microsoft.com/office/drawing/2014/main" id="{5AF2E6BE-AB5D-664A-8AE0-1469129A78B6}"/>
              </a:ext>
            </a:extLst>
          </p:cNvPr>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latin typeface="Times New Roman" panose="02020603050405020304" pitchFamily="18" charset="0"/>
              <a:cs typeface="Times New Roman" panose="02020603050405020304" pitchFamily="18" charset="0"/>
            </a:endParaRPr>
          </a:p>
        </p:txBody>
      </p:sp>
      <p:pic>
        <p:nvPicPr>
          <p:cNvPr id="6153" name="Picture 10" descr="A picture containing text, sign, watch&#10;&#10;Description automatically generated">
            <a:extLst>
              <a:ext uri="{FF2B5EF4-FFF2-40B4-BE49-F238E27FC236}">
                <a16:creationId xmlns:a16="http://schemas.microsoft.com/office/drawing/2014/main" id="{F7263272-36D8-4343-AF6A-0AFF00556C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4" name="TextBox 1">
            <a:extLst>
              <a:ext uri="{FF2B5EF4-FFF2-40B4-BE49-F238E27FC236}">
                <a16:creationId xmlns:a16="http://schemas.microsoft.com/office/drawing/2014/main" id="{D4584B37-89C0-F844-AF1A-1B8BA7EA36D0}"/>
              </a:ext>
            </a:extLst>
          </p:cNvPr>
          <p:cNvSpPr txBox="1">
            <a:spLocks noChangeArrowheads="1"/>
          </p:cNvSpPr>
          <p:nvPr/>
        </p:nvSpPr>
        <p:spPr bwMode="auto">
          <a:xfrm>
            <a:off x="323528" y="885615"/>
            <a:ext cx="3581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b="1" dirty="0">
                <a:ea typeface="Verdana" panose="020B0604030504040204" pitchFamily="34" charset="0"/>
                <a:cs typeface="Times New Roman" panose="02020603050405020304" pitchFamily="18" charset="0"/>
              </a:rPr>
              <a:t>2. Objective</a:t>
            </a:r>
          </a:p>
        </p:txBody>
      </p:sp>
      <p:sp>
        <p:nvSpPr>
          <p:cNvPr id="6155" name="TextBox 10">
            <a:extLst>
              <a:ext uri="{FF2B5EF4-FFF2-40B4-BE49-F238E27FC236}">
                <a16:creationId xmlns:a16="http://schemas.microsoft.com/office/drawing/2014/main" id="{32C91A6C-B457-A640-BE9D-FEB0A78B286F}"/>
              </a:ext>
            </a:extLst>
          </p:cNvPr>
          <p:cNvSpPr txBox="1">
            <a:spLocks noChangeArrowheads="1"/>
          </p:cNvSpPr>
          <p:nvPr/>
        </p:nvSpPr>
        <p:spPr bwMode="auto">
          <a:xfrm>
            <a:off x="323528" y="1604127"/>
            <a:ext cx="8646155" cy="4474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285750" indent="-285750" algn="just">
              <a:lnSpc>
                <a:spcPct val="150000"/>
              </a:lnSpc>
            </a:pPr>
            <a:r>
              <a:rPr lang="en-IN" sz="1800" dirty="0">
                <a:solidFill>
                  <a:srgbClr val="000000"/>
                </a:solidFill>
                <a:effectLst/>
                <a:ea typeface="Verdana" panose="020B0604030504040204" pitchFamily="34" charset="0"/>
                <a:cs typeface="Times New Roman" panose="02020603050405020304" pitchFamily="18" charset="0"/>
              </a:rPr>
              <a:t>To create an </a:t>
            </a:r>
            <a:r>
              <a:rPr lang="en-IN" sz="1800" b="1" i="1" dirty="0">
                <a:solidFill>
                  <a:srgbClr val="000000"/>
                </a:solidFill>
                <a:effectLst/>
                <a:ea typeface="Verdana" panose="020B0604030504040204" pitchFamily="34" charset="0"/>
                <a:cs typeface="Times New Roman" panose="02020603050405020304" pitchFamily="18" charset="0"/>
              </a:rPr>
              <a:t>user-friendly and convenient platform for customers</a:t>
            </a:r>
            <a:r>
              <a:rPr lang="en-IN" sz="1800" dirty="0">
                <a:solidFill>
                  <a:srgbClr val="000000"/>
                </a:solidFill>
                <a:effectLst/>
                <a:ea typeface="Verdana" panose="020B0604030504040204" pitchFamily="34" charset="0"/>
                <a:cs typeface="Times New Roman" panose="02020603050405020304" pitchFamily="18" charset="0"/>
              </a:rPr>
              <a:t> to purchase high-quality eyewear products online. </a:t>
            </a:r>
          </a:p>
          <a:p>
            <a:pPr marL="285750" indent="-285750" algn="just">
              <a:lnSpc>
                <a:spcPct val="150000"/>
              </a:lnSpc>
            </a:pPr>
            <a:endParaRPr lang="en-IN" sz="1800" dirty="0">
              <a:solidFill>
                <a:srgbClr val="000000"/>
              </a:solidFill>
              <a:effectLst/>
              <a:ea typeface="Verdana" panose="020B0604030504040204" pitchFamily="34" charset="0"/>
              <a:cs typeface="Times New Roman" panose="02020603050405020304" pitchFamily="18" charset="0"/>
            </a:endParaRPr>
          </a:p>
          <a:p>
            <a:pPr marL="285750" indent="-285750" algn="just">
              <a:lnSpc>
                <a:spcPct val="150000"/>
              </a:lnSpc>
            </a:pPr>
            <a:r>
              <a:rPr lang="en-IN" sz="1800" dirty="0">
                <a:solidFill>
                  <a:srgbClr val="000000"/>
                </a:solidFill>
                <a:effectLst/>
                <a:ea typeface="Verdana" panose="020B0604030504040204" pitchFamily="34" charset="0"/>
                <a:cs typeface="Times New Roman" panose="02020603050405020304" pitchFamily="18" charset="0"/>
              </a:rPr>
              <a:t>To offer a wide range of eyewear products, including prescription glasses, sunglasses, contact lenses, and other accessories.</a:t>
            </a:r>
          </a:p>
          <a:p>
            <a:pPr marL="285750" indent="-285750" algn="just">
              <a:lnSpc>
                <a:spcPct val="150000"/>
              </a:lnSpc>
            </a:pPr>
            <a:endParaRPr lang="en-IN" sz="1800" dirty="0">
              <a:solidFill>
                <a:srgbClr val="000000"/>
              </a:solidFill>
              <a:effectLst/>
              <a:ea typeface="Verdana" panose="020B0604030504040204" pitchFamily="34" charset="0"/>
              <a:cs typeface="Times New Roman" panose="02020603050405020304" pitchFamily="18" charset="0"/>
            </a:endParaRPr>
          </a:p>
          <a:p>
            <a:pPr marL="285750" indent="-285750" algn="just">
              <a:lnSpc>
                <a:spcPct val="150000"/>
              </a:lnSpc>
            </a:pPr>
            <a:r>
              <a:rPr lang="en-IN" sz="1800" dirty="0">
                <a:solidFill>
                  <a:srgbClr val="000000"/>
                </a:solidFill>
                <a:effectLst/>
                <a:ea typeface="Verdana" panose="020B0604030504040204" pitchFamily="34" charset="0"/>
                <a:cs typeface="Times New Roman" panose="02020603050405020304" pitchFamily="18" charset="0"/>
              </a:rPr>
              <a:t>To ensure a safe shopping experience, the project aims to offer </a:t>
            </a:r>
            <a:r>
              <a:rPr lang="en-IN" sz="1800" b="1" i="1" dirty="0">
                <a:solidFill>
                  <a:srgbClr val="000000"/>
                </a:solidFill>
                <a:effectLst/>
                <a:ea typeface="Verdana" panose="020B0604030504040204" pitchFamily="34" charset="0"/>
                <a:cs typeface="Times New Roman" panose="02020603050405020304" pitchFamily="18" charset="0"/>
              </a:rPr>
              <a:t>secure payment gateways and provide excellent customer service</a:t>
            </a:r>
            <a:r>
              <a:rPr lang="en-IN" sz="1800" dirty="0">
                <a:solidFill>
                  <a:srgbClr val="000000"/>
                </a:solidFill>
                <a:effectLst/>
                <a:ea typeface="Verdana" panose="020B0604030504040204" pitchFamily="34" charset="0"/>
                <a:cs typeface="Times New Roman" panose="02020603050405020304" pitchFamily="18" charset="0"/>
              </a:rPr>
              <a:t>, including prompt responses to customer queries and timely resolution of issues. </a:t>
            </a:r>
          </a:p>
          <a:p>
            <a:pPr algn="just">
              <a:lnSpc>
                <a:spcPct val="150000"/>
              </a:lnSpc>
              <a:buNone/>
            </a:pPr>
            <a:endParaRPr lang="en-IN" sz="1800" dirty="0">
              <a:effectLst/>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30385761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911D1544-D5B4-F348-A8F3-60F1EE5CC5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4">
            <a:extLst>
              <a:ext uri="{FF2B5EF4-FFF2-40B4-BE49-F238E27FC236}">
                <a16:creationId xmlns:a16="http://schemas.microsoft.com/office/drawing/2014/main" id="{D413C107-E18F-6045-A9E3-A9C141485D12}"/>
              </a:ext>
            </a:extLst>
          </p:cNvPr>
          <p:cNvSpPr txBox="1">
            <a:spLocks noChangeArrowheads="1"/>
          </p:cNvSpPr>
          <p:nvPr/>
        </p:nvSpPr>
        <p:spPr bwMode="auto">
          <a:xfrm>
            <a:off x="2273300" y="6550025"/>
            <a:ext cx="4108753" cy="307777"/>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cs typeface="Times New Roman" panose="02020603050405020304" pitchFamily="18" charset="0"/>
              </a:rPr>
              <a:t>Department of Computer Science and Engineering </a:t>
            </a:r>
          </a:p>
        </p:txBody>
      </p:sp>
      <p:pic>
        <p:nvPicPr>
          <p:cNvPr id="6148" name="Picture 2">
            <a:extLst>
              <a:ext uri="{FF2B5EF4-FFF2-40B4-BE49-F238E27FC236}">
                <a16:creationId xmlns:a16="http://schemas.microsoft.com/office/drawing/2014/main" id="{8AFCC5EB-8C25-BE49-8950-ECE0A166BD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a:extLst>
              <a:ext uri="{FF2B5EF4-FFF2-40B4-BE49-F238E27FC236}">
                <a16:creationId xmlns:a16="http://schemas.microsoft.com/office/drawing/2014/main" id="{16C2C465-D4DF-9745-AAC3-F9D260878841}"/>
              </a:ext>
            </a:extLst>
          </p:cNvPr>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fld id="{A0B3B84B-2A89-CC46-806C-3EB46F59208D}" type="slidenum">
              <a:rPr lang="en-US" altLang="en-US" sz="1600" b="1">
                <a:solidFill>
                  <a:srgbClr val="FFFFFF"/>
                </a:solidFill>
                <a:cs typeface="Times New Roman" panose="02020603050405020304" pitchFamily="18" charset="0"/>
              </a:rPr>
              <a:pPr algn="ctr" eaLnBrk="1" hangingPunct="1">
                <a:spcBef>
                  <a:spcPct val="0"/>
                </a:spcBef>
                <a:buFontTx/>
                <a:buNone/>
              </a:pPr>
              <a:t>30</a:t>
            </a:fld>
            <a:endParaRPr lang="en-US" altLang="en-US" sz="1600" b="1">
              <a:solidFill>
                <a:srgbClr val="FFFFFF"/>
              </a:solidFill>
              <a:cs typeface="Times New Roman" panose="02020603050405020304" pitchFamily="18" charset="0"/>
            </a:endParaRPr>
          </a:p>
        </p:txBody>
      </p:sp>
      <p:sp>
        <p:nvSpPr>
          <p:cNvPr id="6150" name="Date Placeholder 7">
            <a:extLst>
              <a:ext uri="{FF2B5EF4-FFF2-40B4-BE49-F238E27FC236}">
                <a16:creationId xmlns:a16="http://schemas.microsoft.com/office/drawing/2014/main" id="{4F6AF77A-CC58-1C48-89E4-E235EC233277}"/>
              </a:ext>
            </a:extLst>
          </p:cNvPr>
          <p:cNvSpPr>
            <a:spLocks noGrp="1"/>
          </p:cNvSpPr>
          <p:nvPr>
            <p:ph type="dt" sz="quarter" idx="10"/>
          </p:nvPr>
        </p:nvSpPr>
        <p:spPr>
          <a:xfrm>
            <a:off x="0" y="6564313"/>
            <a:ext cx="1447800" cy="412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D586420-CF3F-F443-A871-24B45744D2D0}" type="datetime3">
              <a:rPr lang="en-US" altLang="en-US" sz="1400" b="1" smtClean="0">
                <a:solidFill>
                  <a:srgbClr val="FF0066"/>
                </a:solidFill>
                <a:cs typeface="Times New Roman" panose="02020603050405020304" pitchFamily="18" charset="0"/>
              </a:rPr>
              <a:pPr>
                <a:spcBef>
                  <a:spcPct val="0"/>
                </a:spcBef>
                <a:buFontTx/>
                <a:buNone/>
              </a:pPr>
              <a:t>9 May 2023</a:t>
            </a:fld>
            <a:endParaRPr lang="en-US" altLang="en-US" sz="1400" b="1">
              <a:solidFill>
                <a:srgbClr val="FF0066"/>
              </a:solidFill>
              <a:cs typeface="Times New Roman" panose="02020603050405020304" pitchFamily="18" charset="0"/>
            </a:endParaRPr>
          </a:p>
        </p:txBody>
      </p:sp>
      <p:sp>
        <p:nvSpPr>
          <p:cNvPr id="9" name="TextBox 8">
            <a:extLst>
              <a:ext uri="{FF2B5EF4-FFF2-40B4-BE49-F238E27FC236}">
                <a16:creationId xmlns:a16="http://schemas.microsoft.com/office/drawing/2014/main" id="{B7AB0F64-D3D7-284E-BDEA-B872BE4B4A37}"/>
              </a:ext>
            </a:extLst>
          </p:cNvPr>
          <p:cNvSpPr txBox="1"/>
          <p:nvPr/>
        </p:nvSpPr>
        <p:spPr>
          <a:xfrm>
            <a:off x="919162" y="56117"/>
            <a:ext cx="7305675" cy="477838"/>
          </a:xfrm>
          <a:prstGeom prst="rect">
            <a:avLst/>
          </a:prstGeom>
          <a:noFill/>
        </p:spPr>
        <p:txBody>
          <a:bodyPr>
            <a:spAutoFit/>
          </a:bodyPr>
          <a:lstStyle/>
          <a:p>
            <a:pPr eaLnBrk="1" hangingPunct="1">
              <a:defRPr/>
            </a:pPr>
            <a:r>
              <a:rPr lang="en-US" sz="2500" b="1" dirty="0">
                <a:solidFill>
                  <a:schemeClr val="accent1">
                    <a:lumMod val="60000"/>
                    <a:lumOff val="40000"/>
                  </a:schemeClr>
                </a:solidFill>
                <a:cs typeface="Times New Roman" panose="02020603050405020304" pitchFamily="18" charset="0"/>
              </a:rPr>
              <a:t>Mepco Schlenk Engineering College </a:t>
            </a:r>
            <a:r>
              <a:rPr lang="en-US" sz="1800" b="1" dirty="0">
                <a:solidFill>
                  <a:schemeClr val="accent1">
                    <a:lumMod val="60000"/>
                    <a:lumOff val="40000"/>
                  </a:schemeClr>
                </a:solidFill>
                <a:cs typeface="Times New Roman" panose="02020603050405020304" pitchFamily="18" charset="0"/>
              </a:rPr>
              <a:t>(Autonomous)</a:t>
            </a:r>
            <a:endParaRPr lang="en-US" sz="1800" b="1" i="1" dirty="0">
              <a:solidFill>
                <a:schemeClr val="accent1">
                  <a:lumMod val="60000"/>
                  <a:lumOff val="40000"/>
                </a:schemeClr>
              </a:solidFill>
              <a:cs typeface="Times New Roman" panose="02020603050405020304" pitchFamily="18" charset="0"/>
            </a:endParaRPr>
          </a:p>
        </p:txBody>
      </p:sp>
      <p:sp>
        <p:nvSpPr>
          <p:cNvPr id="12" name="Oval 11">
            <a:extLst>
              <a:ext uri="{FF2B5EF4-FFF2-40B4-BE49-F238E27FC236}">
                <a16:creationId xmlns:a16="http://schemas.microsoft.com/office/drawing/2014/main" id="{5AF2E6BE-AB5D-664A-8AE0-1469129A78B6}"/>
              </a:ext>
            </a:extLst>
          </p:cNvPr>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latin typeface="Times New Roman" panose="02020603050405020304" pitchFamily="18" charset="0"/>
              <a:cs typeface="Times New Roman" panose="02020603050405020304" pitchFamily="18" charset="0"/>
            </a:endParaRPr>
          </a:p>
        </p:txBody>
      </p:sp>
      <p:pic>
        <p:nvPicPr>
          <p:cNvPr id="6153" name="Picture 10" descr="A picture containing text, sign, watch&#10;&#10;Description automatically generated">
            <a:extLst>
              <a:ext uri="{FF2B5EF4-FFF2-40B4-BE49-F238E27FC236}">
                <a16:creationId xmlns:a16="http://schemas.microsoft.com/office/drawing/2014/main" id="{F7263272-36D8-4343-AF6A-0AFF00556C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BC662E92-B144-CB47-A1A2-E75804E52D57}"/>
              </a:ext>
            </a:extLst>
          </p:cNvPr>
          <p:cNvSpPr txBox="1"/>
          <p:nvPr/>
        </p:nvSpPr>
        <p:spPr>
          <a:xfrm>
            <a:off x="431539" y="1458221"/>
            <a:ext cx="8280920" cy="2120004"/>
          </a:xfrm>
          <a:prstGeom prst="rect">
            <a:avLst/>
          </a:prstGeom>
          <a:noFill/>
        </p:spPr>
        <p:txBody>
          <a:bodyPr wrap="square" rtlCol="0">
            <a:spAutoFit/>
          </a:bodyPr>
          <a:lstStyle/>
          <a:p>
            <a:pPr marR="14605" algn="just">
              <a:lnSpc>
                <a:spcPct val="145000"/>
              </a:lnSpc>
            </a:pPr>
            <a:r>
              <a:rPr lang="en-US" sz="1800" b="1" dirty="0">
                <a:effectLst/>
                <a:latin typeface="Times New Roman" panose="02020603050405020304" pitchFamily="18" charset="0"/>
                <a:ea typeface="Times New Roman" panose="02020603050405020304" pitchFamily="18" charset="0"/>
              </a:rPr>
              <a:t>Figure 6.3 </a:t>
            </a:r>
            <a:r>
              <a:rPr lang="en-US" sz="1800" dirty="0">
                <a:effectLst/>
                <a:latin typeface="Times New Roman" panose="02020603050405020304" pitchFamily="18" charset="0"/>
                <a:ea typeface="Times New Roman" panose="02020603050405020304" pitchFamily="18" charset="0"/>
              </a:rPr>
              <a:t>provides the interface for new user registration page of the website. The user can create a new account in the website by using his/her e-mail address, provided the e-mail doesn’t already exist on the database. If the user already has an account, then the user is taken to the login page where the user can login with his/her existing e-mail and password. </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8130976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911D1544-D5B4-F348-A8F3-60F1EE5CC5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4">
            <a:extLst>
              <a:ext uri="{FF2B5EF4-FFF2-40B4-BE49-F238E27FC236}">
                <a16:creationId xmlns:a16="http://schemas.microsoft.com/office/drawing/2014/main" id="{D413C107-E18F-6045-A9E3-A9C141485D12}"/>
              </a:ext>
            </a:extLst>
          </p:cNvPr>
          <p:cNvSpPr txBox="1">
            <a:spLocks noChangeArrowheads="1"/>
          </p:cNvSpPr>
          <p:nvPr/>
        </p:nvSpPr>
        <p:spPr bwMode="auto">
          <a:xfrm>
            <a:off x="2273300" y="6550025"/>
            <a:ext cx="4108753" cy="307777"/>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cs typeface="Times New Roman" panose="02020603050405020304" pitchFamily="18" charset="0"/>
              </a:rPr>
              <a:t>Department of Computer Science and Engineering </a:t>
            </a:r>
          </a:p>
        </p:txBody>
      </p:sp>
      <p:pic>
        <p:nvPicPr>
          <p:cNvPr id="6148" name="Picture 2">
            <a:extLst>
              <a:ext uri="{FF2B5EF4-FFF2-40B4-BE49-F238E27FC236}">
                <a16:creationId xmlns:a16="http://schemas.microsoft.com/office/drawing/2014/main" id="{8AFCC5EB-8C25-BE49-8950-ECE0A166BD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a:extLst>
              <a:ext uri="{FF2B5EF4-FFF2-40B4-BE49-F238E27FC236}">
                <a16:creationId xmlns:a16="http://schemas.microsoft.com/office/drawing/2014/main" id="{16C2C465-D4DF-9745-AAC3-F9D260878841}"/>
              </a:ext>
            </a:extLst>
          </p:cNvPr>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fld id="{A0B3B84B-2A89-CC46-806C-3EB46F59208D}" type="slidenum">
              <a:rPr lang="en-US" altLang="en-US" sz="1600" b="1">
                <a:solidFill>
                  <a:srgbClr val="FFFFFF"/>
                </a:solidFill>
                <a:cs typeface="Times New Roman" panose="02020603050405020304" pitchFamily="18" charset="0"/>
              </a:rPr>
              <a:pPr algn="ctr" eaLnBrk="1" hangingPunct="1">
                <a:spcBef>
                  <a:spcPct val="0"/>
                </a:spcBef>
                <a:buFontTx/>
                <a:buNone/>
              </a:pPr>
              <a:t>31</a:t>
            </a:fld>
            <a:endParaRPr lang="en-US" altLang="en-US" sz="1600" b="1">
              <a:solidFill>
                <a:srgbClr val="FFFFFF"/>
              </a:solidFill>
              <a:cs typeface="Times New Roman" panose="02020603050405020304" pitchFamily="18" charset="0"/>
            </a:endParaRPr>
          </a:p>
        </p:txBody>
      </p:sp>
      <p:sp>
        <p:nvSpPr>
          <p:cNvPr id="6150" name="Date Placeholder 7">
            <a:extLst>
              <a:ext uri="{FF2B5EF4-FFF2-40B4-BE49-F238E27FC236}">
                <a16:creationId xmlns:a16="http://schemas.microsoft.com/office/drawing/2014/main" id="{4F6AF77A-CC58-1C48-89E4-E235EC233277}"/>
              </a:ext>
            </a:extLst>
          </p:cNvPr>
          <p:cNvSpPr>
            <a:spLocks noGrp="1"/>
          </p:cNvSpPr>
          <p:nvPr>
            <p:ph type="dt" sz="quarter" idx="10"/>
          </p:nvPr>
        </p:nvSpPr>
        <p:spPr>
          <a:xfrm>
            <a:off x="0" y="6564313"/>
            <a:ext cx="1447800" cy="412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D586420-CF3F-F443-A871-24B45744D2D0}" type="datetime3">
              <a:rPr lang="en-US" altLang="en-US" sz="1400" b="1" smtClean="0">
                <a:solidFill>
                  <a:srgbClr val="FF0066"/>
                </a:solidFill>
                <a:cs typeface="Times New Roman" panose="02020603050405020304" pitchFamily="18" charset="0"/>
              </a:rPr>
              <a:pPr>
                <a:spcBef>
                  <a:spcPct val="0"/>
                </a:spcBef>
                <a:buFontTx/>
                <a:buNone/>
              </a:pPr>
              <a:t>9 May 2023</a:t>
            </a:fld>
            <a:endParaRPr lang="en-US" altLang="en-US" sz="1400" b="1">
              <a:solidFill>
                <a:srgbClr val="FF0066"/>
              </a:solidFill>
              <a:cs typeface="Times New Roman" panose="02020603050405020304" pitchFamily="18" charset="0"/>
            </a:endParaRPr>
          </a:p>
        </p:txBody>
      </p:sp>
      <p:sp>
        <p:nvSpPr>
          <p:cNvPr id="9" name="TextBox 8">
            <a:extLst>
              <a:ext uri="{FF2B5EF4-FFF2-40B4-BE49-F238E27FC236}">
                <a16:creationId xmlns:a16="http://schemas.microsoft.com/office/drawing/2014/main" id="{B7AB0F64-D3D7-284E-BDEA-B872BE4B4A37}"/>
              </a:ext>
            </a:extLst>
          </p:cNvPr>
          <p:cNvSpPr txBox="1"/>
          <p:nvPr/>
        </p:nvSpPr>
        <p:spPr>
          <a:xfrm>
            <a:off x="919162" y="56117"/>
            <a:ext cx="7305675" cy="477838"/>
          </a:xfrm>
          <a:prstGeom prst="rect">
            <a:avLst/>
          </a:prstGeom>
          <a:noFill/>
        </p:spPr>
        <p:txBody>
          <a:bodyPr>
            <a:spAutoFit/>
          </a:bodyPr>
          <a:lstStyle/>
          <a:p>
            <a:pPr eaLnBrk="1" hangingPunct="1">
              <a:defRPr/>
            </a:pPr>
            <a:r>
              <a:rPr lang="en-US" sz="2500" b="1" dirty="0">
                <a:solidFill>
                  <a:schemeClr val="accent1">
                    <a:lumMod val="60000"/>
                    <a:lumOff val="40000"/>
                  </a:schemeClr>
                </a:solidFill>
                <a:cs typeface="Times New Roman" panose="02020603050405020304" pitchFamily="18" charset="0"/>
              </a:rPr>
              <a:t>Mepco Schlenk Engineering College </a:t>
            </a:r>
            <a:r>
              <a:rPr lang="en-US" sz="1800" b="1" dirty="0">
                <a:solidFill>
                  <a:schemeClr val="accent1">
                    <a:lumMod val="60000"/>
                    <a:lumOff val="40000"/>
                  </a:schemeClr>
                </a:solidFill>
                <a:cs typeface="Times New Roman" panose="02020603050405020304" pitchFamily="18" charset="0"/>
              </a:rPr>
              <a:t>(Autonomous)</a:t>
            </a:r>
            <a:endParaRPr lang="en-US" sz="1800" b="1" i="1" dirty="0">
              <a:solidFill>
                <a:schemeClr val="accent1">
                  <a:lumMod val="60000"/>
                  <a:lumOff val="40000"/>
                </a:schemeClr>
              </a:solidFill>
              <a:cs typeface="Times New Roman" panose="02020603050405020304" pitchFamily="18" charset="0"/>
            </a:endParaRPr>
          </a:p>
        </p:txBody>
      </p:sp>
      <p:sp>
        <p:nvSpPr>
          <p:cNvPr id="12" name="Oval 11">
            <a:extLst>
              <a:ext uri="{FF2B5EF4-FFF2-40B4-BE49-F238E27FC236}">
                <a16:creationId xmlns:a16="http://schemas.microsoft.com/office/drawing/2014/main" id="{5AF2E6BE-AB5D-664A-8AE0-1469129A78B6}"/>
              </a:ext>
            </a:extLst>
          </p:cNvPr>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latin typeface="Times New Roman" panose="02020603050405020304" pitchFamily="18" charset="0"/>
              <a:cs typeface="Times New Roman" panose="02020603050405020304" pitchFamily="18" charset="0"/>
            </a:endParaRPr>
          </a:p>
        </p:txBody>
      </p:sp>
      <p:pic>
        <p:nvPicPr>
          <p:cNvPr id="6153" name="Picture 10" descr="A picture containing text, sign, watch&#10;&#10;Description automatically generated">
            <a:extLst>
              <a:ext uri="{FF2B5EF4-FFF2-40B4-BE49-F238E27FC236}">
                <a16:creationId xmlns:a16="http://schemas.microsoft.com/office/drawing/2014/main" id="{F7263272-36D8-4343-AF6A-0AFF00556C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BC662E92-B144-CB47-A1A2-E75804E52D57}"/>
              </a:ext>
            </a:extLst>
          </p:cNvPr>
          <p:cNvSpPr txBox="1"/>
          <p:nvPr/>
        </p:nvSpPr>
        <p:spPr>
          <a:xfrm>
            <a:off x="1331639" y="5410851"/>
            <a:ext cx="6245125" cy="458074"/>
          </a:xfrm>
          <a:prstGeom prst="rect">
            <a:avLst/>
          </a:prstGeom>
          <a:noFill/>
        </p:spPr>
        <p:txBody>
          <a:bodyPr wrap="square" rtlCol="0">
            <a:spAutoFit/>
          </a:bodyPr>
          <a:lstStyle/>
          <a:p>
            <a:pPr marR="14605" algn="ctr">
              <a:lnSpc>
                <a:spcPct val="150000"/>
              </a:lnSpc>
              <a:spcAft>
                <a:spcPts val="1000"/>
              </a:spcAft>
            </a:pPr>
            <a:r>
              <a:rPr lang="en-US" sz="1800" b="1" dirty="0">
                <a:effectLst/>
                <a:latin typeface="Times New Roman" panose="02020603050405020304" pitchFamily="18" charset="0"/>
                <a:ea typeface="Times New Roman" panose="02020603050405020304" pitchFamily="18" charset="0"/>
              </a:rPr>
              <a:t>Figure 6.4: Product Details Page of Online Eyewear Store</a:t>
            </a:r>
            <a:endParaRPr lang="en-IN" sz="1800" dirty="0">
              <a:effectLst/>
              <a:latin typeface="Times New Roman" panose="02020603050405020304" pitchFamily="18" charset="0"/>
              <a:ea typeface="Times New Roman" panose="02020603050405020304" pitchFamily="18" charset="0"/>
            </a:endParaRPr>
          </a:p>
        </p:txBody>
      </p:sp>
      <p:pic>
        <p:nvPicPr>
          <p:cNvPr id="11" name="Picture 10">
            <a:extLst>
              <a:ext uri="{FF2B5EF4-FFF2-40B4-BE49-F238E27FC236}">
                <a16:creationId xmlns:a16="http://schemas.microsoft.com/office/drawing/2014/main" id="{DE105384-FA24-6A43-BC15-A1E8A5039268}"/>
              </a:ext>
            </a:extLst>
          </p:cNvPr>
          <p:cNvPicPr/>
          <p:nvPr/>
        </p:nvPicPr>
        <p:blipFill rotWithShape="1">
          <a:blip r:embed="rId5" cstate="print">
            <a:extLst>
              <a:ext uri="{28A0092B-C50C-407E-A947-70E740481C1C}">
                <a14:useLocalDpi xmlns:a14="http://schemas.microsoft.com/office/drawing/2010/main" val="0"/>
              </a:ext>
            </a:extLst>
          </a:blip>
          <a:srcRect t="8955"/>
          <a:stretch/>
        </p:blipFill>
        <p:spPr bwMode="auto">
          <a:xfrm>
            <a:off x="723900" y="1076397"/>
            <a:ext cx="7568235" cy="423669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259253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911D1544-D5B4-F348-A8F3-60F1EE5CC5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4">
            <a:extLst>
              <a:ext uri="{FF2B5EF4-FFF2-40B4-BE49-F238E27FC236}">
                <a16:creationId xmlns:a16="http://schemas.microsoft.com/office/drawing/2014/main" id="{D413C107-E18F-6045-A9E3-A9C141485D12}"/>
              </a:ext>
            </a:extLst>
          </p:cNvPr>
          <p:cNvSpPr txBox="1">
            <a:spLocks noChangeArrowheads="1"/>
          </p:cNvSpPr>
          <p:nvPr/>
        </p:nvSpPr>
        <p:spPr bwMode="auto">
          <a:xfrm>
            <a:off x="2273300" y="6550025"/>
            <a:ext cx="4108753" cy="307777"/>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cs typeface="Times New Roman" panose="02020603050405020304" pitchFamily="18" charset="0"/>
              </a:rPr>
              <a:t>Department of Computer Science and Engineering </a:t>
            </a:r>
          </a:p>
        </p:txBody>
      </p:sp>
      <p:pic>
        <p:nvPicPr>
          <p:cNvPr id="6148" name="Picture 2">
            <a:extLst>
              <a:ext uri="{FF2B5EF4-FFF2-40B4-BE49-F238E27FC236}">
                <a16:creationId xmlns:a16="http://schemas.microsoft.com/office/drawing/2014/main" id="{8AFCC5EB-8C25-BE49-8950-ECE0A166BD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a:extLst>
              <a:ext uri="{FF2B5EF4-FFF2-40B4-BE49-F238E27FC236}">
                <a16:creationId xmlns:a16="http://schemas.microsoft.com/office/drawing/2014/main" id="{16C2C465-D4DF-9745-AAC3-F9D260878841}"/>
              </a:ext>
            </a:extLst>
          </p:cNvPr>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fld id="{A0B3B84B-2A89-CC46-806C-3EB46F59208D}" type="slidenum">
              <a:rPr lang="en-US" altLang="en-US" sz="1600" b="1">
                <a:solidFill>
                  <a:srgbClr val="FFFFFF"/>
                </a:solidFill>
                <a:cs typeface="Times New Roman" panose="02020603050405020304" pitchFamily="18" charset="0"/>
              </a:rPr>
              <a:pPr algn="ctr" eaLnBrk="1" hangingPunct="1">
                <a:spcBef>
                  <a:spcPct val="0"/>
                </a:spcBef>
                <a:buFontTx/>
                <a:buNone/>
              </a:pPr>
              <a:t>32</a:t>
            </a:fld>
            <a:endParaRPr lang="en-US" altLang="en-US" sz="1600" b="1">
              <a:solidFill>
                <a:srgbClr val="FFFFFF"/>
              </a:solidFill>
              <a:cs typeface="Times New Roman" panose="02020603050405020304" pitchFamily="18" charset="0"/>
            </a:endParaRPr>
          </a:p>
        </p:txBody>
      </p:sp>
      <p:sp>
        <p:nvSpPr>
          <p:cNvPr id="6150" name="Date Placeholder 7">
            <a:extLst>
              <a:ext uri="{FF2B5EF4-FFF2-40B4-BE49-F238E27FC236}">
                <a16:creationId xmlns:a16="http://schemas.microsoft.com/office/drawing/2014/main" id="{4F6AF77A-CC58-1C48-89E4-E235EC233277}"/>
              </a:ext>
            </a:extLst>
          </p:cNvPr>
          <p:cNvSpPr>
            <a:spLocks noGrp="1"/>
          </p:cNvSpPr>
          <p:nvPr>
            <p:ph type="dt" sz="quarter" idx="10"/>
          </p:nvPr>
        </p:nvSpPr>
        <p:spPr>
          <a:xfrm>
            <a:off x="0" y="6564313"/>
            <a:ext cx="1447800" cy="412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D586420-CF3F-F443-A871-24B45744D2D0}" type="datetime3">
              <a:rPr lang="en-US" altLang="en-US" sz="1400" b="1" smtClean="0">
                <a:solidFill>
                  <a:srgbClr val="FF0066"/>
                </a:solidFill>
                <a:cs typeface="Times New Roman" panose="02020603050405020304" pitchFamily="18" charset="0"/>
              </a:rPr>
              <a:pPr>
                <a:spcBef>
                  <a:spcPct val="0"/>
                </a:spcBef>
                <a:buFontTx/>
                <a:buNone/>
              </a:pPr>
              <a:t>9 May 2023</a:t>
            </a:fld>
            <a:endParaRPr lang="en-US" altLang="en-US" sz="1400" b="1">
              <a:solidFill>
                <a:srgbClr val="FF0066"/>
              </a:solidFill>
              <a:cs typeface="Times New Roman" panose="02020603050405020304" pitchFamily="18" charset="0"/>
            </a:endParaRPr>
          </a:p>
        </p:txBody>
      </p:sp>
      <p:sp>
        <p:nvSpPr>
          <p:cNvPr id="9" name="TextBox 8">
            <a:extLst>
              <a:ext uri="{FF2B5EF4-FFF2-40B4-BE49-F238E27FC236}">
                <a16:creationId xmlns:a16="http://schemas.microsoft.com/office/drawing/2014/main" id="{B7AB0F64-D3D7-284E-BDEA-B872BE4B4A37}"/>
              </a:ext>
            </a:extLst>
          </p:cNvPr>
          <p:cNvSpPr txBox="1"/>
          <p:nvPr/>
        </p:nvSpPr>
        <p:spPr>
          <a:xfrm>
            <a:off x="919162" y="56117"/>
            <a:ext cx="7305675" cy="477838"/>
          </a:xfrm>
          <a:prstGeom prst="rect">
            <a:avLst/>
          </a:prstGeom>
          <a:noFill/>
        </p:spPr>
        <p:txBody>
          <a:bodyPr>
            <a:spAutoFit/>
          </a:bodyPr>
          <a:lstStyle/>
          <a:p>
            <a:pPr eaLnBrk="1" hangingPunct="1">
              <a:defRPr/>
            </a:pPr>
            <a:r>
              <a:rPr lang="en-US" sz="2500" b="1" dirty="0">
                <a:solidFill>
                  <a:schemeClr val="accent1">
                    <a:lumMod val="60000"/>
                    <a:lumOff val="40000"/>
                  </a:schemeClr>
                </a:solidFill>
                <a:cs typeface="Times New Roman" panose="02020603050405020304" pitchFamily="18" charset="0"/>
              </a:rPr>
              <a:t>Mepco Schlenk Engineering College </a:t>
            </a:r>
            <a:r>
              <a:rPr lang="en-US" sz="1800" b="1" dirty="0">
                <a:solidFill>
                  <a:schemeClr val="accent1">
                    <a:lumMod val="60000"/>
                    <a:lumOff val="40000"/>
                  </a:schemeClr>
                </a:solidFill>
                <a:cs typeface="Times New Roman" panose="02020603050405020304" pitchFamily="18" charset="0"/>
              </a:rPr>
              <a:t>(Autonomous)</a:t>
            </a:r>
            <a:endParaRPr lang="en-US" sz="1800" b="1" i="1" dirty="0">
              <a:solidFill>
                <a:schemeClr val="accent1">
                  <a:lumMod val="60000"/>
                  <a:lumOff val="40000"/>
                </a:schemeClr>
              </a:solidFill>
              <a:cs typeface="Times New Roman" panose="02020603050405020304" pitchFamily="18" charset="0"/>
            </a:endParaRPr>
          </a:p>
        </p:txBody>
      </p:sp>
      <p:sp>
        <p:nvSpPr>
          <p:cNvPr id="12" name="Oval 11">
            <a:extLst>
              <a:ext uri="{FF2B5EF4-FFF2-40B4-BE49-F238E27FC236}">
                <a16:creationId xmlns:a16="http://schemas.microsoft.com/office/drawing/2014/main" id="{5AF2E6BE-AB5D-664A-8AE0-1469129A78B6}"/>
              </a:ext>
            </a:extLst>
          </p:cNvPr>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latin typeface="Times New Roman" panose="02020603050405020304" pitchFamily="18" charset="0"/>
              <a:cs typeface="Times New Roman" panose="02020603050405020304" pitchFamily="18" charset="0"/>
            </a:endParaRPr>
          </a:p>
        </p:txBody>
      </p:sp>
      <p:pic>
        <p:nvPicPr>
          <p:cNvPr id="6153" name="Picture 10" descr="A picture containing text, sign, watch&#10;&#10;Description automatically generated">
            <a:extLst>
              <a:ext uri="{FF2B5EF4-FFF2-40B4-BE49-F238E27FC236}">
                <a16:creationId xmlns:a16="http://schemas.microsoft.com/office/drawing/2014/main" id="{F7263272-36D8-4343-AF6A-0AFF00556C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BC662E92-B144-CB47-A1A2-E75804E52D57}"/>
              </a:ext>
            </a:extLst>
          </p:cNvPr>
          <p:cNvSpPr txBox="1"/>
          <p:nvPr/>
        </p:nvSpPr>
        <p:spPr>
          <a:xfrm>
            <a:off x="431539" y="1458221"/>
            <a:ext cx="8280920" cy="2535502"/>
          </a:xfrm>
          <a:prstGeom prst="rect">
            <a:avLst/>
          </a:prstGeom>
          <a:noFill/>
        </p:spPr>
        <p:txBody>
          <a:bodyPr wrap="square" rtlCol="0">
            <a:spAutoFit/>
          </a:bodyPr>
          <a:lstStyle/>
          <a:p>
            <a:pPr marR="14605" algn="just">
              <a:lnSpc>
                <a:spcPct val="150000"/>
              </a:lnSpc>
              <a:spcAft>
                <a:spcPts val="500"/>
              </a:spcAft>
            </a:pPr>
            <a:r>
              <a:rPr lang="en-US" sz="1800" b="1" dirty="0">
                <a:effectLst/>
                <a:latin typeface="Times New Roman" panose="02020603050405020304" pitchFamily="18" charset="0"/>
                <a:ea typeface="Times New Roman" panose="02020603050405020304" pitchFamily="18" charset="0"/>
              </a:rPr>
              <a:t>Figure 6.4 </a:t>
            </a:r>
            <a:r>
              <a:rPr lang="en-US" sz="1800" dirty="0">
                <a:effectLst/>
                <a:latin typeface="Times New Roman" panose="02020603050405020304" pitchFamily="18" charset="0"/>
                <a:ea typeface="Times New Roman" panose="02020603050405020304" pitchFamily="18" charset="0"/>
              </a:rPr>
              <a:t>provides the detailed information about an eyewear. It contains the name of the eyewear, category of the eyewear, brand of the eyewear, price of the eyewear, short description about the eyewear, stock status of the eyewear, star rating out of 5, number of reviews. The user can also submit a star rating and review for the eyewear. Add to cart button is provided in the website, which the user can use to add the product to his/her cart, provided the item is in stock, for purchase. </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3547109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911D1544-D5B4-F348-A8F3-60F1EE5CC5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4">
            <a:extLst>
              <a:ext uri="{FF2B5EF4-FFF2-40B4-BE49-F238E27FC236}">
                <a16:creationId xmlns:a16="http://schemas.microsoft.com/office/drawing/2014/main" id="{D413C107-E18F-6045-A9E3-A9C141485D12}"/>
              </a:ext>
            </a:extLst>
          </p:cNvPr>
          <p:cNvSpPr txBox="1">
            <a:spLocks noChangeArrowheads="1"/>
          </p:cNvSpPr>
          <p:nvPr/>
        </p:nvSpPr>
        <p:spPr bwMode="auto">
          <a:xfrm>
            <a:off x="2273300" y="6550025"/>
            <a:ext cx="4108753" cy="307777"/>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cs typeface="Times New Roman" panose="02020603050405020304" pitchFamily="18" charset="0"/>
              </a:rPr>
              <a:t>Department of Computer Science and Engineering </a:t>
            </a:r>
          </a:p>
        </p:txBody>
      </p:sp>
      <p:pic>
        <p:nvPicPr>
          <p:cNvPr id="6148" name="Picture 2">
            <a:extLst>
              <a:ext uri="{FF2B5EF4-FFF2-40B4-BE49-F238E27FC236}">
                <a16:creationId xmlns:a16="http://schemas.microsoft.com/office/drawing/2014/main" id="{8AFCC5EB-8C25-BE49-8950-ECE0A166BD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a:extLst>
              <a:ext uri="{FF2B5EF4-FFF2-40B4-BE49-F238E27FC236}">
                <a16:creationId xmlns:a16="http://schemas.microsoft.com/office/drawing/2014/main" id="{16C2C465-D4DF-9745-AAC3-F9D260878841}"/>
              </a:ext>
            </a:extLst>
          </p:cNvPr>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fld id="{A0B3B84B-2A89-CC46-806C-3EB46F59208D}" type="slidenum">
              <a:rPr lang="en-US" altLang="en-US" sz="1600" b="1">
                <a:solidFill>
                  <a:srgbClr val="FFFFFF"/>
                </a:solidFill>
                <a:cs typeface="Times New Roman" panose="02020603050405020304" pitchFamily="18" charset="0"/>
              </a:rPr>
              <a:pPr algn="ctr" eaLnBrk="1" hangingPunct="1">
                <a:spcBef>
                  <a:spcPct val="0"/>
                </a:spcBef>
                <a:buFontTx/>
                <a:buNone/>
              </a:pPr>
              <a:t>33</a:t>
            </a:fld>
            <a:endParaRPr lang="en-US" altLang="en-US" sz="1600" b="1">
              <a:solidFill>
                <a:srgbClr val="FFFFFF"/>
              </a:solidFill>
              <a:cs typeface="Times New Roman" panose="02020603050405020304" pitchFamily="18" charset="0"/>
            </a:endParaRPr>
          </a:p>
        </p:txBody>
      </p:sp>
      <p:sp>
        <p:nvSpPr>
          <p:cNvPr id="6150" name="Date Placeholder 7">
            <a:extLst>
              <a:ext uri="{FF2B5EF4-FFF2-40B4-BE49-F238E27FC236}">
                <a16:creationId xmlns:a16="http://schemas.microsoft.com/office/drawing/2014/main" id="{4F6AF77A-CC58-1C48-89E4-E235EC233277}"/>
              </a:ext>
            </a:extLst>
          </p:cNvPr>
          <p:cNvSpPr>
            <a:spLocks noGrp="1"/>
          </p:cNvSpPr>
          <p:nvPr>
            <p:ph type="dt" sz="quarter" idx="10"/>
          </p:nvPr>
        </p:nvSpPr>
        <p:spPr>
          <a:xfrm>
            <a:off x="0" y="6564313"/>
            <a:ext cx="1447800" cy="412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D586420-CF3F-F443-A871-24B45744D2D0}" type="datetime3">
              <a:rPr lang="en-US" altLang="en-US" sz="1400" b="1" smtClean="0">
                <a:solidFill>
                  <a:srgbClr val="FF0066"/>
                </a:solidFill>
                <a:cs typeface="Times New Roman" panose="02020603050405020304" pitchFamily="18" charset="0"/>
              </a:rPr>
              <a:pPr>
                <a:spcBef>
                  <a:spcPct val="0"/>
                </a:spcBef>
                <a:buFontTx/>
                <a:buNone/>
              </a:pPr>
              <a:t>9 May 2023</a:t>
            </a:fld>
            <a:endParaRPr lang="en-US" altLang="en-US" sz="1400" b="1">
              <a:solidFill>
                <a:srgbClr val="FF0066"/>
              </a:solidFill>
              <a:cs typeface="Times New Roman" panose="02020603050405020304" pitchFamily="18" charset="0"/>
            </a:endParaRPr>
          </a:p>
        </p:txBody>
      </p:sp>
      <p:sp>
        <p:nvSpPr>
          <p:cNvPr id="9" name="TextBox 8">
            <a:extLst>
              <a:ext uri="{FF2B5EF4-FFF2-40B4-BE49-F238E27FC236}">
                <a16:creationId xmlns:a16="http://schemas.microsoft.com/office/drawing/2014/main" id="{B7AB0F64-D3D7-284E-BDEA-B872BE4B4A37}"/>
              </a:ext>
            </a:extLst>
          </p:cNvPr>
          <p:cNvSpPr txBox="1"/>
          <p:nvPr/>
        </p:nvSpPr>
        <p:spPr>
          <a:xfrm>
            <a:off x="919162" y="56117"/>
            <a:ext cx="7305675" cy="477838"/>
          </a:xfrm>
          <a:prstGeom prst="rect">
            <a:avLst/>
          </a:prstGeom>
          <a:noFill/>
        </p:spPr>
        <p:txBody>
          <a:bodyPr>
            <a:spAutoFit/>
          </a:bodyPr>
          <a:lstStyle/>
          <a:p>
            <a:pPr eaLnBrk="1" hangingPunct="1">
              <a:defRPr/>
            </a:pPr>
            <a:r>
              <a:rPr lang="en-US" sz="2500" b="1" dirty="0">
                <a:solidFill>
                  <a:schemeClr val="accent1">
                    <a:lumMod val="60000"/>
                    <a:lumOff val="40000"/>
                  </a:schemeClr>
                </a:solidFill>
                <a:cs typeface="Times New Roman" panose="02020603050405020304" pitchFamily="18" charset="0"/>
              </a:rPr>
              <a:t>Mepco Schlenk Engineering College </a:t>
            </a:r>
            <a:r>
              <a:rPr lang="en-US" sz="1800" b="1" dirty="0">
                <a:solidFill>
                  <a:schemeClr val="accent1">
                    <a:lumMod val="60000"/>
                    <a:lumOff val="40000"/>
                  </a:schemeClr>
                </a:solidFill>
                <a:cs typeface="Times New Roman" panose="02020603050405020304" pitchFamily="18" charset="0"/>
              </a:rPr>
              <a:t>(Autonomous)</a:t>
            </a:r>
            <a:endParaRPr lang="en-US" sz="1800" b="1" i="1" dirty="0">
              <a:solidFill>
                <a:schemeClr val="accent1">
                  <a:lumMod val="60000"/>
                  <a:lumOff val="40000"/>
                </a:schemeClr>
              </a:solidFill>
              <a:cs typeface="Times New Roman" panose="02020603050405020304" pitchFamily="18" charset="0"/>
            </a:endParaRPr>
          </a:p>
        </p:txBody>
      </p:sp>
      <p:sp>
        <p:nvSpPr>
          <p:cNvPr id="12" name="Oval 11">
            <a:extLst>
              <a:ext uri="{FF2B5EF4-FFF2-40B4-BE49-F238E27FC236}">
                <a16:creationId xmlns:a16="http://schemas.microsoft.com/office/drawing/2014/main" id="{5AF2E6BE-AB5D-664A-8AE0-1469129A78B6}"/>
              </a:ext>
            </a:extLst>
          </p:cNvPr>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latin typeface="Times New Roman" panose="02020603050405020304" pitchFamily="18" charset="0"/>
              <a:cs typeface="Times New Roman" panose="02020603050405020304" pitchFamily="18" charset="0"/>
            </a:endParaRPr>
          </a:p>
        </p:txBody>
      </p:sp>
      <p:pic>
        <p:nvPicPr>
          <p:cNvPr id="6153" name="Picture 10" descr="A picture containing text, sign, watch&#10;&#10;Description automatically generated">
            <a:extLst>
              <a:ext uri="{FF2B5EF4-FFF2-40B4-BE49-F238E27FC236}">
                <a16:creationId xmlns:a16="http://schemas.microsoft.com/office/drawing/2014/main" id="{F7263272-36D8-4343-AF6A-0AFF00556C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BC662E92-B144-CB47-A1A2-E75804E52D57}"/>
              </a:ext>
            </a:extLst>
          </p:cNvPr>
          <p:cNvSpPr txBox="1"/>
          <p:nvPr/>
        </p:nvSpPr>
        <p:spPr>
          <a:xfrm>
            <a:off x="1331639" y="5410851"/>
            <a:ext cx="6245125" cy="458074"/>
          </a:xfrm>
          <a:prstGeom prst="rect">
            <a:avLst/>
          </a:prstGeom>
          <a:noFill/>
        </p:spPr>
        <p:txBody>
          <a:bodyPr wrap="square" rtlCol="0">
            <a:spAutoFit/>
          </a:bodyPr>
          <a:lstStyle/>
          <a:p>
            <a:pPr marR="14605" algn="ctr">
              <a:lnSpc>
                <a:spcPct val="150000"/>
              </a:lnSpc>
              <a:spcAft>
                <a:spcPts val="1000"/>
              </a:spcAft>
            </a:pPr>
            <a:r>
              <a:rPr lang="en-US" sz="1800" b="1" dirty="0">
                <a:effectLst/>
                <a:latin typeface="Times New Roman" panose="02020603050405020304" pitchFamily="18" charset="0"/>
                <a:ea typeface="Times New Roman" panose="02020603050405020304" pitchFamily="18" charset="0"/>
              </a:rPr>
              <a:t>Figure 6.5: Cart Page of Online Eyewear Store</a:t>
            </a:r>
            <a:endParaRPr lang="en-IN" sz="1800" dirty="0">
              <a:effectLst/>
              <a:latin typeface="Times New Roman" panose="02020603050405020304" pitchFamily="18" charset="0"/>
              <a:ea typeface="Times New Roman" panose="02020603050405020304" pitchFamily="18" charset="0"/>
            </a:endParaRPr>
          </a:p>
        </p:txBody>
      </p:sp>
      <p:pic>
        <p:nvPicPr>
          <p:cNvPr id="11" name="Picture 10">
            <a:extLst>
              <a:ext uri="{FF2B5EF4-FFF2-40B4-BE49-F238E27FC236}">
                <a16:creationId xmlns:a16="http://schemas.microsoft.com/office/drawing/2014/main" id="{67BB4690-822A-F145-B536-A51105B367AA}"/>
              </a:ext>
            </a:extLst>
          </p:cNvPr>
          <p:cNvPicPr/>
          <p:nvPr/>
        </p:nvPicPr>
        <p:blipFill rotWithShape="1">
          <a:blip r:embed="rId5" cstate="print">
            <a:extLst>
              <a:ext uri="{28A0092B-C50C-407E-A947-70E740481C1C}">
                <a14:useLocalDpi xmlns:a14="http://schemas.microsoft.com/office/drawing/2010/main" val="0"/>
              </a:ext>
            </a:extLst>
          </a:blip>
          <a:srcRect t="8701" b="9942"/>
          <a:stretch/>
        </p:blipFill>
        <p:spPr bwMode="auto">
          <a:xfrm>
            <a:off x="873373" y="1354494"/>
            <a:ext cx="7397252" cy="397813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383268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911D1544-D5B4-F348-A8F3-60F1EE5CC5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4">
            <a:extLst>
              <a:ext uri="{FF2B5EF4-FFF2-40B4-BE49-F238E27FC236}">
                <a16:creationId xmlns:a16="http://schemas.microsoft.com/office/drawing/2014/main" id="{D413C107-E18F-6045-A9E3-A9C141485D12}"/>
              </a:ext>
            </a:extLst>
          </p:cNvPr>
          <p:cNvSpPr txBox="1">
            <a:spLocks noChangeArrowheads="1"/>
          </p:cNvSpPr>
          <p:nvPr/>
        </p:nvSpPr>
        <p:spPr bwMode="auto">
          <a:xfrm>
            <a:off x="2273300" y="6550025"/>
            <a:ext cx="4108753" cy="307777"/>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cs typeface="Times New Roman" panose="02020603050405020304" pitchFamily="18" charset="0"/>
              </a:rPr>
              <a:t>Department of Computer Science and Engineering </a:t>
            </a:r>
          </a:p>
        </p:txBody>
      </p:sp>
      <p:pic>
        <p:nvPicPr>
          <p:cNvPr id="6148" name="Picture 2">
            <a:extLst>
              <a:ext uri="{FF2B5EF4-FFF2-40B4-BE49-F238E27FC236}">
                <a16:creationId xmlns:a16="http://schemas.microsoft.com/office/drawing/2014/main" id="{8AFCC5EB-8C25-BE49-8950-ECE0A166BD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a:extLst>
              <a:ext uri="{FF2B5EF4-FFF2-40B4-BE49-F238E27FC236}">
                <a16:creationId xmlns:a16="http://schemas.microsoft.com/office/drawing/2014/main" id="{16C2C465-D4DF-9745-AAC3-F9D260878841}"/>
              </a:ext>
            </a:extLst>
          </p:cNvPr>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fld id="{A0B3B84B-2A89-CC46-806C-3EB46F59208D}" type="slidenum">
              <a:rPr lang="en-US" altLang="en-US" sz="1600" b="1">
                <a:solidFill>
                  <a:srgbClr val="FFFFFF"/>
                </a:solidFill>
                <a:cs typeface="Times New Roman" panose="02020603050405020304" pitchFamily="18" charset="0"/>
              </a:rPr>
              <a:pPr algn="ctr" eaLnBrk="1" hangingPunct="1">
                <a:spcBef>
                  <a:spcPct val="0"/>
                </a:spcBef>
                <a:buFontTx/>
                <a:buNone/>
              </a:pPr>
              <a:t>34</a:t>
            </a:fld>
            <a:endParaRPr lang="en-US" altLang="en-US" sz="1600" b="1">
              <a:solidFill>
                <a:srgbClr val="FFFFFF"/>
              </a:solidFill>
              <a:cs typeface="Times New Roman" panose="02020603050405020304" pitchFamily="18" charset="0"/>
            </a:endParaRPr>
          </a:p>
        </p:txBody>
      </p:sp>
      <p:sp>
        <p:nvSpPr>
          <p:cNvPr id="6150" name="Date Placeholder 7">
            <a:extLst>
              <a:ext uri="{FF2B5EF4-FFF2-40B4-BE49-F238E27FC236}">
                <a16:creationId xmlns:a16="http://schemas.microsoft.com/office/drawing/2014/main" id="{4F6AF77A-CC58-1C48-89E4-E235EC233277}"/>
              </a:ext>
            </a:extLst>
          </p:cNvPr>
          <p:cNvSpPr>
            <a:spLocks noGrp="1"/>
          </p:cNvSpPr>
          <p:nvPr>
            <p:ph type="dt" sz="quarter" idx="10"/>
          </p:nvPr>
        </p:nvSpPr>
        <p:spPr>
          <a:xfrm>
            <a:off x="0" y="6564313"/>
            <a:ext cx="1447800" cy="412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D586420-CF3F-F443-A871-24B45744D2D0}" type="datetime3">
              <a:rPr lang="en-US" altLang="en-US" sz="1400" b="1" smtClean="0">
                <a:solidFill>
                  <a:srgbClr val="FF0066"/>
                </a:solidFill>
                <a:cs typeface="Times New Roman" panose="02020603050405020304" pitchFamily="18" charset="0"/>
              </a:rPr>
              <a:pPr>
                <a:spcBef>
                  <a:spcPct val="0"/>
                </a:spcBef>
                <a:buFontTx/>
                <a:buNone/>
              </a:pPr>
              <a:t>9 May 2023</a:t>
            </a:fld>
            <a:endParaRPr lang="en-US" altLang="en-US" sz="1400" b="1">
              <a:solidFill>
                <a:srgbClr val="FF0066"/>
              </a:solidFill>
              <a:cs typeface="Times New Roman" panose="02020603050405020304" pitchFamily="18" charset="0"/>
            </a:endParaRPr>
          </a:p>
        </p:txBody>
      </p:sp>
      <p:sp>
        <p:nvSpPr>
          <p:cNvPr id="9" name="TextBox 8">
            <a:extLst>
              <a:ext uri="{FF2B5EF4-FFF2-40B4-BE49-F238E27FC236}">
                <a16:creationId xmlns:a16="http://schemas.microsoft.com/office/drawing/2014/main" id="{B7AB0F64-D3D7-284E-BDEA-B872BE4B4A37}"/>
              </a:ext>
            </a:extLst>
          </p:cNvPr>
          <p:cNvSpPr txBox="1"/>
          <p:nvPr/>
        </p:nvSpPr>
        <p:spPr>
          <a:xfrm>
            <a:off x="919162" y="56117"/>
            <a:ext cx="7305675" cy="477838"/>
          </a:xfrm>
          <a:prstGeom prst="rect">
            <a:avLst/>
          </a:prstGeom>
          <a:noFill/>
        </p:spPr>
        <p:txBody>
          <a:bodyPr>
            <a:spAutoFit/>
          </a:bodyPr>
          <a:lstStyle/>
          <a:p>
            <a:pPr eaLnBrk="1" hangingPunct="1">
              <a:defRPr/>
            </a:pPr>
            <a:r>
              <a:rPr lang="en-US" sz="2500" b="1" dirty="0">
                <a:solidFill>
                  <a:schemeClr val="accent1">
                    <a:lumMod val="60000"/>
                    <a:lumOff val="40000"/>
                  </a:schemeClr>
                </a:solidFill>
                <a:cs typeface="Times New Roman" panose="02020603050405020304" pitchFamily="18" charset="0"/>
              </a:rPr>
              <a:t>Mepco Schlenk Engineering College </a:t>
            </a:r>
            <a:r>
              <a:rPr lang="en-US" sz="1800" b="1" dirty="0">
                <a:solidFill>
                  <a:schemeClr val="accent1">
                    <a:lumMod val="60000"/>
                    <a:lumOff val="40000"/>
                  </a:schemeClr>
                </a:solidFill>
                <a:cs typeface="Times New Roman" panose="02020603050405020304" pitchFamily="18" charset="0"/>
              </a:rPr>
              <a:t>(Autonomous)</a:t>
            </a:r>
            <a:endParaRPr lang="en-US" sz="1800" b="1" i="1" dirty="0">
              <a:solidFill>
                <a:schemeClr val="accent1">
                  <a:lumMod val="60000"/>
                  <a:lumOff val="40000"/>
                </a:schemeClr>
              </a:solidFill>
              <a:cs typeface="Times New Roman" panose="02020603050405020304" pitchFamily="18" charset="0"/>
            </a:endParaRPr>
          </a:p>
        </p:txBody>
      </p:sp>
      <p:sp>
        <p:nvSpPr>
          <p:cNvPr id="12" name="Oval 11">
            <a:extLst>
              <a:ext uri="{FF2B5EF4-FFF2-40B4-BE49-F238E27FC236}">
                <a16:creationId xmlns:a16="http://schemas.microsoft.com/office/drawing/2014/main" id="{5AF2E6BE-AB5D-664A-8AE0-1469129A78B6}"/>
              </a:ext>
            </a:extLst>
          </p:cNvPr>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latin typeface="Times New Roman" panose="02020603050405020304" pitchFamily="18" charset="0"/>
              <a:cs typeface="Times New Roman" panose="02020603050405020304" pitchFamily="18" charset="0"/>
            </a:endParaRPr>
          </a:p>
        </p:txBody>
      </p:sp>
      <p:pic>
        <p:nvPicPr>
          <p:cNvPr id="6153" name="Picture 10" descr="A picture containing text, sign, watch&#10;&#10;Description automatically generated">
            <a:extLst>
              <a:ext uri="{FF2B5EF4-FFF2-40B4-BE49-F238E27FC236}">
                <a16:creationId xmlns:a16="http://schemas.microsoft.com/office/drawing/2014/main" id="{F7263272-36D8-4343-AF6A-0AFF00556C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BC662E92-B144-CB47-A1A2-E75804E52D57}"/>
              </a:ext>
            </a:extLst>
          </p:cNvPr>
          <p:cNvSpPr txBox="1"/>
          <p:nvPr/>
        </p:nvSpPr>
        <p:spPr>
          <a:xfrm>
            <a:off x="431539" y="1458221"/>
            <a:ext cx="8280920" cy="1704506"/>
          </a:xfrm>
          <a:prstGeom prst="rect">
            <a:avLst/>
          </a:prstGeom>
          <a:noFill/>
        </p:spPr>
        <p:txBody>
          <a:bodyPr wrap="square" rtlCol="0">
            <a:spAutoFit/>
          </a:bodyPr>
          <a:lstStyle/>
          <a:p>
            <a:pPr marR="14605" algn="just">
              <a:lnSpc>
                <a:spcPct val="150000"/>
              </a:lnSpc>
              <a:spcAft>
                <a:spcPts val="500"/>
              </a:spcAft>
            </a:pPr>
            <a:r>
              <a:rPr lang="en-US" sz="1800" b="1" dirty="0">
                <a:effectLst/>
                <a:latin typeface="Times New Roman" panose="02020603050405020304" pitchFamily="18" charset="0"/>
                <a:ea typeface="Times New Roman" panose="02020603050405020304" pitchFamily="18" charset="0"/>
              </a:rPr>
              <a:t>Figure 6.5 </a:t>
            </a:r>
            <a:r>
              <a:rPr lang="en-US" sz="1800" dirty="0">
                <a:effectLst/>
                <a:latin typeface="Times New Roman" panose="02020603050405020304" pitchFamily="18" charset="0"/>
                <a:ea typeface="Times New Roman" panose="02020603050405020304" pitchFamily="18" charset="0"/>
              </a:rPr>
              <a:t>provides the cart page of the website. This page displays all the eyewear that the user has added to his/her cart with the eyewear name, preview image and its price. The user can also increment or decrement the quantity of the eyewear in the cart page. After completing the process, the user can proceed to checkout.</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2692676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911D1544-D5B4-F348-A8F3-60F1EE5CC5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4">
            <a:extLst>
              <a:ext uri="{FF2B5EF4-FFF2-40B4-BE49-F238E27FC236}">
                <a16:creationId xmlns:a16="http://schemas.microsoft.com/office/drawing/2014/main" id="{D413C107-E18F-6045-A9E3-A9C141485D12}"/>
              </a:ext>
            </a:extLst>
          </p:cNvPr>
          <p:cNvSpPr txBox="1">
            <a:spLocks noChangeArrowheads="1"/>
          </p:cNvSpPr>
          <p:nvPr/>
        </p:nvSpPr>
        <p:spPr bwMode="auto">
          <a:xfrm>
            <a:off x="2273300" y="6550025"/>
            <a:ext cx="4108753" cy="307777"/>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cs typeface="Times New Roman" panose="02020603050405020304" pitchFamily="18" charset="0"/>
              </a:rPr>
              <a:t>Department of Computer Science and Engineering </a:t>
            </a:r>
          </a:p>
        </p:txBody>
      </p:sp>
      <p:pic>
        <p:nvPicPr>
          <p:cNvPr id="6148" name="Picture 2">
            <a:extLst>
              <a:ext uri="{FF2B5EF4-FFF2-40B4-BE49-F238E27FC236}">
                <a16:creationId xmlns:a16="http://schemas.microsoft.com/office/drawing/2014/main" id="{8AFCC5EB-8C25-BE49-8950-ECE0A166BD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a:extLst>
              <a:ext uri="{FF2B5EF4-FFF2-40B4-BE49-F238E27FC236}">
                <a16:creationId xmlns:a16="http://schemas.microsoft.com/office/drawing/2014/main" id="{16C2C465-D4DF-9745-AAC3-F9D260878841}"/>
              </a:ext>
            </a:extLst>
          </p:cNvPr>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fld id="{A0B3B84B-2A89-CC46-806C-3EB46F59208D}" type="slidenum">
              <a:rPr lang="en-US" altLang="en-US" sz="1600" b="1">
                <a:solidFill>
                  <a:srgbClr val="FFFFFF"/>
                </a:solidFill>
                <a:cs typeface="Times New Roman" panose="02020603050405020304" pitchFamily="18" charset="0"/>
              </a:rPr>
              <a:pPr algn="ctr" eaLnBrk="1" hangingPunct="1">
                <a:spcBef>
                  <a:spcPct val="0"/>
                </a:spcBef>
                <a:buFontTx/>
                <a:buNone/>
              </a:pPr>
              <a:t>35</a:t>
            </a:fld>
            <a:endParaRPr lang="en-US" altLang="en-US" sz="1600" b="1">
              <a:solidFill>
                <a:srgbClr val="FFFFFF"/>
              </a:solidFill>
              <a:cs typeface="Times New Roman" panose="02020603050405020304" pitchFamily="18" charset="0"/>
            </a:endParaRPr>
          </a:p>
        </p:txBody>
      </p:sp>
      <p:sp>
        <p:nvSpPr>
          <p:cNvPr id="6150" name="Date Placeholder 7">
            <a:extLst>
              <a:ext uri="{FF2B5EF4-FFF2-40B4-BE49-F238E27FC236}">
                <a16:creationId xmlns:a16="http://schemas.microsoft.com/office/drawing/2014/main" id="{4F6AF77A-CC58-1C48-89E4-E235EC233277}"/>
              </a:ext>
            </a:extLst>
          </p:cNvPr>
          <p:cNvSpPr>
            <a:spLocks noGrp="1"/>
          </p:cNvSpPr>
          <p:nvPr>
            <p:ph type="dt" sz="quarter" idx="10"/>
          </p:nvPr>
        </p:nvSpPr>
        <p:spPr>
          <a:xfrm>
            <a:off x="0" y="6564313"/>
            <a:ext cx="1447800" cy="412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D586420-CF3F-F443-A871-24B45744D2D0}" type="datetime3">
              <a:rPr lang="en-US" altLang="en-US" sz="1400" b="1" smtClean="0">
                <a:solidFill>
                  <a:srgbClr val="FF0066"/>
                </a:solidFill>
                <a:cs typeface="Times New Roman" panose="02020603050405020304" pitchFamily="18" charset="0"/>
              </a:rPr>
              <a:pPr>
                <a:spcBef>
                  <a:spcPct val="0"/>
                </a:spcBef>
                <a:buFontTx/>
                <a:buNone/>
              </a:pPr>
              <a:t>9 May 2023</a:t>
            </a:fld>
            <a:endParaRPr lang="en-US" altLang="en-US" sz="1400" b="1">
              <a:solidFill>
                <a:srgbClr val="FF0066"/>
              </a:solidFill>
              <a:cs typeface="Times New Roman" panose="02020603050405020304" pitchFamily="18" charset="0"/>
            </a:endParaRPr>
          </a:p>
        </p:txBody>
      </p:sp>
      <p:sp>
        <p:nvSpPr>
          <p:cNvPr id="9" name="TextBox 8">
            <a:extLst>
              <a:ext uri="{FF2B5EF4-FFF2-40B4-BE49-F238E27FC236}">
                <a16:creationId xmlns:a16="http://schemas.microsoft.com/office/drawing/2014/main" id="{B7AB0F64-D3D7-284E-BDEA-B872BE4B4A37}"/>
              </a:ext>
            </a:extLst>
          </p:cNvPr>
          <p:cNvSpPr txBox="1"/>
          <p:nvPr/>
        </p:nvSpPr>
        <p:spPr>
          <a:xfrm>
            <a:off x="919162" y="56117"/>
            <a:ext cx="7305675" cy="477838"/>
          </a:xfrm>
          <a:prstGeom prst="rect">
            <a:avLst/>
          </a:prstGeom>
          <a:noFill/>
        </p:spPr>
        <p:txBody>
          <a:bodyPr>
            <a:spAutoFit/>
          </a:bodyPr>
          <a:lstStyle/>
          <a:p>
            <a:pPr eaLnBrk="1" hangingPunct="1">
              <a:defRPr/>
            </a:pPr>
            <a:r>
              <a:rPr lang="en-US" sz="2500" b="1" dirty="0">
                <a:solidFill>
                  <a:schemeClr val="accent1">
                    <a:lumMod val="60000"/>
                    <a:lumOff val="40000"/>
                  </a:schemeClr>
                </a:solidFill>
                <a:cs typeface="Times New Roman" panose="02020603050405020304" pitchFamily="18" charset="0"/>
              </a:rPr>
              <a:t>Mepco Schlenk Engineering College </a:t>
            </a:r>
            <a:r>
              <a:rPr lang="en-US" sz="1800" b="1" dirty="0">
                <a:solidFill>
                  <a:schemeClr val="accent1">
                    <a:lumMod val="60000"/>
                    <a:lumOff val="40000"/>
                  </a:schemeClr>
                </a:solidFill>
                <a:cs typeface="Times New Roman" panose="02020603050405020304" pitchFamily="18" charset="0"/>
              </a:rPr>
              <a:t>(Autonomous)</a:t>
            </a:r>
            <a:endParaRPr lang="en-US" sz="1800" b="1" i="1" dirty="0">
              <a:solidFill>
                <a:schemeClr val="accent1">
                  <a:lumMod val="60000"/>
                  <a:lumOff val="40000"/>
                </a:schemeClr>
              </a:solidFill>
              <a:cs typeface="Times New Roman" panose="02020603050405020304" pitchFamily="18" charset="0"/>
            </a:endParaRPr>
          </a:p>
        </p:txBody>
      </p:sp>
      <p:sp>
        <p:nvSpPr>
          <p:cNvPr id="12" name="Oval 11">
            <a:extLst>
              <a:ext uri="{FF2B5EF4-FFF2-40B4-BE49-F238E27FC236}">
                <a16:creationId xmlns:a16="http://schemas.microsoft.com/office/drawing/2014/main" id="{5AF2E6BE-AB5D-664A-8AE0-1469129A78B6}"/>
              </a:ext>
            </a:extLst>
          </p:cNvPr>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latin typeface="Times New Roman" panose="02020603050405020304" pitchFamily="18" charset="0"/>
              <a:cs typeface="Times New Roman" panose="02020603050405020304" pitchFamily="18" charset="0"/>
            </a:endParaRPr>
          </a:p>
        </p:txBody>
      </p:sp>
      <p:pic>
        <p:nvPicPr>
          <p:cNvPr id="6153" name="Picture 10" descr="A picture containing text, sign, watch&#10;&#10;Description automatically generated">
            <a:extLst>
              <a:ext uri="{FF2B5EF4-FFF2-40B4-BE49-F238E27FC236}">
                <a16:creationId xmlns:a16="http://schemas.microsoft.com/office/drawing/2014/main" id="{F7263272-36D8-4343-AF6A-0AFF00556C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BC662E92-B144-CB47-A1A2-E75804E52D57}"/>
              </a:ext>
            </a:extLst>
          </p:cNvPr>
          <p:cNvSpPr txBox="1"/>
          <p:nvPr/>
        </p:nvSpPr>
        <p:spPr>
          <a:xfrm>
            <a:off x="1331639" y="5410851"/>
            <a:ext cx="6245125" cy="458074"/>
          </a:xfrm>
          <a:prstGeom prst="rect">
            <a:avLst/>
          </a:prstGeom>
          <a:noFill/>
        </p:spPr>
        <p:txBody>
          <a:bodyPr wrap="square" rtlCol="0">
            <a:spAutoFit/>
          </a:bodyPr>
          <a:lstStyle/>
          <a:p>
            <a:pPr marR="14605" algn="ctr">
              <a:lnSpc>
                <a:spcPct val="150000"/>
              </a:lnSpc>
              <a:spcAft>
                <a:spcPts val="1000"/>
              </a:spcAft>
            </a:pPr>
            <a:r>
              <a:rPr lang="en-US" sz="1800" b="1" dirty="0">
                <a:effectLst/>
                <a:latin typeface="Times New Roman" panose="02020603050405020304" pitchFamily="18" charset="0"/>
                <a:ea typeface="Times New Roman" panose="02020603050405020304" pitchFamily="18" charset="0"/>
              </a:rPr>
              <a:t>Figure 6.6: Shipping Address Page of Online Eyewear Store</a:t>
            </a:r>
            <a:endParaRPr lang="en-IN" sz="1800" dirty="0">
              <a:effectLst/>
              <a:latin typeface="Times New Roman" panose="02020603050405020304" pitchFamily="18" charset="0"/>
              <a:ea typeface="Times New Roman" panose="02020603050405020304" pitchFamily="18" charset="0"/>
            </a:endParaRPr>
          </a:p>
        </p:txBody>
      </p:sp>
      <p:pic>
        <p:nvPicPr>
          <p:cNvPr id="11" name="Picture 10">
            <a:extLst>
              <a:ext uri="{FF2B5EF4-FFF2-40B4-BE49-F238E27FC236}">
                <a16:creationId xmlns:a16="http://schemas.microsoft.com/office/drawing/2014/main" id="{D6AC906B-6557-8D4C-A09D-244ED9ECECB2}"/>
              </a:ext>
            </a:extLst>
          </p:cNvPr>
          <p:cNvPicPr/>
          <p:nvPr/>
        </p:nvPicPr>
        <p:blipFill rotWithShape="1">
          <a:blip r:embed="rId5" cstate="print">
            <a:extLst>
              <a:ext uri="{28A0092B-C50C-407E-A947-70E740481C1C}">
                <a14:useLocalDpi xmlns:a14="http://schemas.microsoft.com/office/drawing/2010/main" val="0"/>
              </a:ext>
            </a:extLst>
          </a:blip>
          <a:srcRect t="8985" b="5651"/>
          <a:stretch/>
        </p:blipFill>
        <p:spPr bwMode="auto">
          <a:xfrm>
            <a:off x="981386" y="1308483"/>
            <a:ext cx="7181228" cy="39385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541977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911D1544-D5B4-F348-A8F3-60F1EE5CC5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4">
            <a:extLst>
              <a:ext uri="{FF2B5EF4-FFF2-40B4-BE49-F238E27FC236}">
                <a16:creationId xmlns:a16="http://schemas.microsoft.com/office/drawing/2014/main" id="{D413C107-E18F-6045-A9E3-A9C141485D12}"/>
              </a:ext>
            </a:extLst>
          </p:cNvPr>
          <p:cNvSpPr txBox="1">
            <a:spLocks noChangeArrowheads="1"/>
          </p:cNvSpPr>
          <p:nvPr/>
        </p:nvSpPr>
        <p:spPr bwMode="auto">
          <a:xfrm>
            <a:off x="2273300" y="6550025"/>
            <a:ext cx="4108753" cy="307777"/>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cs typeface="Times New Roman" panose="02020603050405020304" pitchFamily="18" charset="0"/>
              </a:rPr>
              <a:t>Department of Computer Science and Engineering </a:t>
            </a:r>
          </a:p>
        </p:txBody>
      </p:sp>
      <p:pic>
        <p:nvPicPr>
          <p:cNvPr id="6148" name="Picture 2">
            <a:extLst>
              <a:ext uri="{FF2B5EF4-FFF2-40B4-BE49-F238E27FC236}">
                <a16:creationId xmlns:a16="http://schemas.microsoft.com/office/drawing/2014/main" id="{8AFCC5EB-8C25-BE49-8950-ECE0A166BD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a:extLst>
              <a:ext uri="{FF2B5EF4-FFF2-40B4-BE49-F238E27FC236}">
                <a16:creationId xmlns:a16="http://schemas.microsoft.com/office/drawing/2014/main" id="{16C2C465-D4DF-9745-AAC3-F9D260878841}"/>
              </a:ext>
            </a:extLst>
          </p:cNvPr>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fld id="{A0B3B84B-2A89-CC46-806C-3EB46F59208D}" type="slidenum">
              <a:rPr lang="en-US" altLang="en-US" sz="1600" b="1">
                <a:solidFill>
                  <a:srgbClr val="FFFFFF"/>
                </a:solidFill>
                <a:cs typeface="Times New Roman" panose="02020603050405020304" pitchFamily="18" charset="0"/>
              </a:rPr>
              <a:pPr algn="ctr" eaLnBrk="1" hangingPunct="1">
                <a:spcBef>
                  <a:spcPct val="0"/>
                </a:spcBef>
                <a:buFontTx/>
                <a:buNone/>
              </a:pPr>
              <a:t>36</a:t>
            </a:fld>
            <a:endParaRPr lang="en-US" altLang="en-US" sz="1600" b="1">
              <a:solidFill>
                <a:srgbClr val="FFFFFF"/>
              </a:solidFill>
              <a:cs typeface="Times New Roman" panose="02020603050405020304" pitchFamily="18" charset="0"/>
            </a:endParaRPr>
          </a:p>
        </p:txBody>
      </p:sp>
      <p:sp>
        <p:nvSpPr>
          <p:cNvPr id="6150" name="Date Placeholder 7">
            <a:extLst>
              <a:ext uri="{FF2B5EF4-FFF2-40B4-BE49-F238E27FC236}">
                <a16:creationId xmlns:a16="http://schemas.microsoft.com/office/drawing/2014/main" id="{4F6AF77A-CC58-1C48-89E4-E235EC233277}"/>
              </a:ext>
            </a:extLst>
          </p:cNvPr>
          <p:cNvSpPr>
            <a:spLocks noGrp="1"/>
          </p:cNvSpPr>
          <p:nvPr>
            <p:ph type="dt" sz="quarter" idx="10"/>
          </p:nvPr>
        </p:nvSpPr>
        <p:spPr>
          <a:xfrm>
            <a:off x="0" y="6564313"/>
            <a:ext cx="1447800" cy="412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D586420-CF3F-F443-A871-24B45744D2D0}" type="datetime3">
              <a:rPr lang="en-US" altLang="en-US" sz="1400" b="1" smtClean="0">
                <a:solidFill>
                  <a:srgbClr val="FF0066"/>
                </a:solidFill>
                <a:cs typeface="Times New Roman" panose="02020603050405020304" pitchFamily="18" charset="0"/>
              </a:rPr>
              <a:pPr>
                <a:spcBef>
                  <a:spcPct val="0"/>
                </a:spcBef>
                <a:buFontTx/>
                <a:buNone/>
              </a:pPr>
              <a:t>9 May 2023</a:t>
            </a:fld>
            <a:endParaRPr lang="en-US" altLang="en-US" sz="1400" b="1">
              <a:solidFill>
                <a:srgbClr val="FF0066"/>
              </a:solidFill>
              <a:cs typeface="Times New Roman" panose="02020603050405020304" pitchFamily="18" charset="0"/>
            </a:endParaRPr>
          </a:p>
        </p:txBody>
      </p:sp>
      <p:sp>
        <p:nvSpPr>
          <p:cNvPr id="9" name="TextBox 8">
            <a:extLst>
              <a:ext uri="{FF2B5EF4-FFF2-40B4-BE49-F238E27FC236}">
                <a16:creationId xmlns:a16="http://schemas.microsoft.com/office/drawing/2014/main" id="{B7AB0F64-D3D7-284E-BDEA-B872BE4B4A37}"/>
              </a:ext>
            </a:extLst>
          </p:cNvPr>
          <p:cNvSpPr txBox="1"/>
          <p:nvPr/>
        </p:nvSpPr>
        <p:spPr>
          <a:xfrm>
            <a:off x="919162" y="56117"/>
            <a:ext cx="7305675" cy="477838"/>
          </a:xfrm>
          <a:prstGeom prst="rect">
            <a:avLst/>
          </a:prstGeom>
          <a:noFill/>
        </p:spPr>
        <p:txBody>
          <a:bodyPr>
            <a:spAutoFit/>
          </a:bodyPr>
          <a:lstStyle/>
          <a:p>
            <a:pPr eaLnBrk="1" hangingPunct="1">
              <a:defRPr/>
            </a:pPr>
            <a:r>
              <a:rPr lang="en-US" sz="2500" b="1" dirty="0">
                <a:solidFill>
                  <a:schemeClr val="accent1">
                    <a:lumMod val="60000"/>
                    <a:lumOff val="40000"/>
                  </a:schemeClr>
                </a:solidFill>
                <a:cs typeface="Times New Roman" panose="02020603050405020304" pitchFamily="18" charset="0"/>
              </a:rPr>
              <a:t>Mepco Schlenk Engineering College </a:t>
            </a:r>
            <a:r>
              <a:rPr lang="en-US" sz="1800" b="1" dirty="0">
                <a:solidFill>
                  <a:schemeClr val="accent1">
                    <a:lumMod val="60000"/>
                    <a:lumOff val="40000"/>
                  </a:schemeClr>
                </a:solidFill>
                <a:cs typeface="Times New Roman" panose="02020603050405020304" pitchFamily="18" charset="0"/>
              </a:rPr>
              <a:t>(Autonomous)</a:t>
            </a:r>
            <a:endParaRPr lang="en-US" sz="1800" b="1" i="1" dirty="0">
              <a:solidFill>
                <a:schemeClr val="accent1">
                  <a:lumMod val="60000"/>
                  <a:lumOff val="40000"/>
                </a:schemeClr>
              </a:solidFill>
              <a:cs typeface="Times New Roman" panose="02020603050405020304" pitchFamily="18" charset="0"/>
            </a:endParaRPr>
          </a:p>
        </p:txBody>
      </p:sp>
      <p:sp>
        <p:nvSpPr>
          <p:cNvPr id="12" name="Oval 11">
            <a:extLst>
              <a:ext uri="{FF2B5EF4-FFF2-40B4-BE49-F238E27FC236}">
                <a16:creationId xmlns:a16="http://schemas.microsoft.com/office/drawing/2014/main" id="{5AF2E6BE-AB5D-664A-8AE0-1469129A78B6}"/>
              </a:ext>
            </a:extLst>
          </p:cNvPr>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latin typeface="Times New Roman" panose="02020603050405020304" pitchFamily="18" charset="0"/>
              <a:cs typeface="Times New Roman" panose="02020603050405020304" pitchFamily="18" charset="0"/>
            </a:endParaRPr>
          </a:p>
        </p:txBody>
      </p:sp>
      <p:pic>
        <p:nvPicPr>
          <p:cNvPr id="6153" name="Picture 10" descr="A picture containing text, sign, watch&#10;&#10;Description automatically generated">
            <a:extLst>
              <a:ext uri="{FF2B5EF4-FFF2-40B4-BE49-F238E27FC236}">
                <a16:creationId xmlns:a16="http://schemas.microsoft.com/office/drawing/2014/main" id="{F7263272-36D8-4343-AF6A-0AFF00556C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BC662E92-B144-CB47-A1A2-E75804E52D57}"/>
              </a:ext>
            </a:extLst>
          </p:cNvPr>
          <p:cNvSpPr txBox="1"/>
          <p:nvPr/>
        </p:nvSpPr>
        <p:spPr>
          <a:xfrm>
            <a:off x="431539" y="1458221"/>
            <a:ext cx="8280920" cy="1289007"/>
          </a:xfrm>
          <a:prstGeom prst="rect">
            <a:avLst/>
          </a:prstGeom>
          <a:noFill/>
        </p:spPr>
        <p:txBody>
          <a:bodyPr wrap="square" rtlCol="0">
            <a:spAutoFit/>
          </a:bodyPr>
          <a:lstStyle/>
          <a:p>
            <a:pPr marR="14605" algn="just">
              <a:lnSpc>
                <a:spcPct val="150000"/>
              </a:lnSpc>
              <a:spcAft>
                <a:spcPts val="1000"/>
              </a:spcAft>
            </a:pPr>
            <a:r>
              <a:rPr lang="en-US" sz="1800" b="1" dirty="0">
                <a:effectLst/>
                <a:latin typeface="Times New Roman" panose="02020603050405020304" pitchFamily="18" charset="0"/>
                <a:ea typeface="Times New Roman" panose="02020603050405020304" pitchFamily="18" charset="0"/>
              </a:rPr>
              <a:t>Figure 6.6 </a:t>
            </a:r>
            <a:r>
              <a:rPr lang="en-US" sz="1800" dirty="0">
                <a:effectLst/>
                <a:latin typeface="Times New Roman" panose="02020603050405020304" pitchFamily="18" charset="0"/>
                <a:ea typeface="Times New Roman" panose="02020603050405020304" pitchFamily="18" charset="0"/>
              </a:rPr>
              <a:t>provides the shipping address page of the website. The user must fill the billing name along with the complete address with postal code for the successful delivery of the package.</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5348639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911D1544-D5B4-F348-A8F3-60F1EE5CC5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4">
            <a:extLst>
              <a:ext uri="{FF2B5EF4-FFF2-40B4-BE49-F238E27FC236}">
                <a16:creationId xmlns:a16="http://schemas.microsoft.com/office/drawing/2014/main" id="{D413C107-E18F-6045-A9E3-A9C141485D12}"/>
              </a:ext>
            </a:extLst>
          </p:cNvPr>
          <p:cNvSpPr txBox="1">
            <a:spLocks noChangeArrowheads="1"/>
          </p:cNvSpPr>
          <p:nvPr/>
        </p:nvSpPr>
        <p:spPr bwMode="auto">
          <a:xfrm>
            <a:off x="2273300" y="6550025"/>
            <a:ext cx="4108753" cy="307777"/>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cs typeface="Times New Roman" panose="02020603050405020304" pitchFamily="18" charset="0"/>
              </a:rPr>
              <a:t>Department of Computer Science and Engineering </a:t>
            </a:r>
          </a:p>
        </p:txBody>
      </p:sp>
      <p:pic>
        <p:nvPicPr>
          <p:cNvPr id="6148" name="Picture 2">
            <a:extLst>
              <a:ext uri="{FF2B5EF4-FFF2-40B4-BE49-F238E27FC236}">
                <a16:creationId xmlns:a16="http://schemas.microsoft.com/office/drawing/2014/main" id="{8AFCC5EB-8C25-BE49-8950-ECE0A166BD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a:extLst>
              <a:ext uri="{FF2B5EF4-FFF2-40B4-BE49-F238E27FC236}">
                <a16:creationId xmlns:a16="http://schemas.microsoft.com/office/drawing/2014/main" id="{16C2C465-D4DF-9745-AAC3-F9D260878841}"/>
              </a:ext>
            </a:extLst>
          </p:cNvPr>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fld id="{A0B3B84B-2A89-CC46-806C-3EB46F59208D}" type="slidenum">
              <a:rPr lang="en-US" altLang="en-US" sz="1600" b="1">
                <a:solidFill>
                  <a:srgbClr val="FFFFFF"/>
                </a:solidFill>
                <a:cs typeface="Times New Roman" panose="02020603050405020304" pitchFamily="18" charset="0"/>
              </a:rPr>
              <a:pPr algn="ctr" eaLnBrk="1" hangingPunct="1">
                <a:spcBef>
                  <a:spcPct val="0"/>
                </a:spcBef>
                <a:buFontTx/>
                <a:buNone/>
              </a:pPr>
              <a:t>37</a:t>
            </a:fld>
            <a:endParaRPr lang="en-US" altLang="en-US" sz="1600" b="1">
              <a:solidFill>
                <a:srgbClr val="FFFFFF"/>
              </a:solidFill>
              <a:cs typeface="Times New Roman" panose="02020603050405020304" pitchFamily="18" charset="0"/>
            </a:endParaRPr>
          </a:p>
        </p:txBody>
      </p:sp>
      <p:sp>
        <p:nvSpPr>
          <p:cNvPr id="6150" name="Date Placeholder 7">
            <a:extLst>
              <a:ext uri="{FF2B5EF4-FFF2-40B4-BE49-F238E27FC236}">
                <a16:creationId xmlns:a16="http://schemas.microsoft.com/office/drawing/2014/main" id="{4F6AF77A-CC58-1C48-89E4-E235EC233277}"/>
              </a:ext>
            </a:extLst>
          </p:cNvPr>
          <p:cNvSpPr>
            <a:spLocks noGrp="1"/>
          </p:cNvSpPr>
          <p:nvPr>
            <p:ph type="dt" sz="quarter" idx="10"/>
          </p:nvPr>
        </p:nvSpPr>
        <p:spPr>
          <a:xfrm>
            <a:off x="0" y="6564313"/>
            <a:ext cx="1447800" cy="412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D586420-CF3F-F443-A871-24B45744D2D0}" type="datetime3">
              <a:rPr lang="en-US" altLang="en-US" sz="1400" b="1" smtClean="0">
                <a:solidFill>
                  <a:srgbClr val="FF0066"/>
                </a:solidFill>
                <a:cs typeface="Times New Roman" panose="02020603050405020304" pitchFamily="18" charset="0"/>
              </a:rPr>
              <a:pPr>
                <a:spcBef>
                  <a:spcPct val="0"/>
                </a:spcBef>
                <a:buFontTx/>
                <a:buNone/>
              </a:pPr>
              <a:t>9 May 2023</a:t>
            </a:fld>
            <a:endParaRPr lang="en-US" altLang="en-US" sz="1400" b="1">
              <a:solidFill>
                <a:srgbClr val="FF0066"/>
              </a:solidFill>
              <a:cs typeface="Times New Roman" panose="02020603050405020304" pitchFamily="18" charset="0"/>
            </a:endParaRPr>
          </a:p>
        </p:txBody>
      </p:sp>
      <p:sp>
        <p:nvSpPr>
          <p:cNvPr id="9" name="TextBox 8">
            <a:extLst>
              <a:ext uri="{FF2B5EF4-FFF2-40B4-BE49-F238E27FC236}">
                <a16:creationId xmlns:a16="http://schemas.microsoft.com/office/drawing/2014/main" id="{B7AB0F64-D3D7-284E-BDEA-B872BE4B4A37}"/>
              </a:ext>
            </a:extLst>
          </p:cNvPr>
          <p:cNvSpPr txBox="1"/>
          <p:nvPr/>
        </p:nvSpPr>
        <p:spPr>
          <a:xfrm>
            <a:off x="919162" y="56117"/>
            <a:ext cx="7305675" cy="477838"/>
          </a:xfrm>
          <a:prstGeom prst="rect">
            <a:avLst/>
          </a:prstGeom>
          <a:noFill/>
        </p:spPr>
        <p:txBody>
          <a:bodyPr>
            <a:spAutoFit/>
          </a:bodyPr>
          <a:lstStyle/>
          <a:p>
            <a:pPr eaLnBrk="1" hangingPunct="1">
              <a:defRPr/>
            </a:pPr>
            <a:r>
              <a:rPr lang="en-US" sz="2500" b="1" dirty="0">
                <a:solidFill>
                  <a:schemeClr val="accent1">
                    <a:lumMod val="60000"/>
                    <a:lumOff val="40000"/>
                  </a:schemeClr>
                </a:solidFill>
                <a:cs typeface="Times New Roman" panose="02020603050405020304" pitchFamily="18" charset="0"/>
              </a:rPr>
              <a:t>Mepco Schlenk Engineering College </a:t>
            </a:r>
            <a:r>
              <a:rPr lang="en-US" sz="1800" b="1" dirty="0">
                <a:solidFill>
                  <a:schemeClr val="accent1">
                    <a:lumMod val="60000"/>
                    <a:lumOff val="40000"/>
                  </a:schemeClr>
                </a:solidFill>
                <a:cs typeface="Times New Roman" panose="02020603050405020304" pitchFamily="18" charset="0"/>
              </a:rPr>
              <a:t>(Autonomous)</a:t>
            </a:r>
            <a:endParaRPr lang="en-US" sz="1800" b="1" i="1" dirty="0">
              <a:solidFill>
                <a:schemeClr val="accent1">
                  <a:lumMod val="60000"/>
                  <a:lumOff val="40000"/>
                </a:schemeClr>
              </a:solidFill>
              <a:cs typeface="Times New Roman" panose="02020603050405020304" pitchFamily="18" charset="0"/>
            </a:endParaRPr>
          </a:p>
        </p:txBody>
      </p:sp>
      <p:sp>
        <p:nvSpPr>
          <p:cNvPr id="12" name="Oval 11">
            <a:extLst>
              <a:ext uri="{FF2B5EF4-FFF2-40B4-BE49-F238E27FC236}">
                <a16:creationId xmlns:a16="http://schemas.microsoft.com/office/drawing/2014/main" id="{5AF2E6BE-AB5D-664A-8AE0-1469129A78B6}"/>
              </a:ext>
            </a:extLst>
          </p:cNvPr>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latin typeface="Times New Roman" panose="02020603050405020304" pitchFamily="18" charset="0"/>
              <a:cs typeface="Times New Roman" panose="02020603050405020304" pitchFamily="18" charset="0"/>
            </a:endParaRPr>
          </a:p>
        </p:txBody>
      </p:sp>
      <p:pic>
        <p:nvPicPr>
          <p:cNvPr id="6153" name="Picture 10" descr="A picture containing text, sign, watch&#10;&#10;Description automatically generated">
            <a:extLst>
              <a:ext uri="{FF2B5EF4-FFF2-40B4-BE49-F238E27FC236}">
                <a16:creationId xmlns:a16="http://schemas.microsoft.com/office/drawing/2014/main" id="{F7263272-36D8-4343-AF6A-0AFF00556C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BC662E92-B144-CB47-A1A2-E75804E52D57}"/>
              </a:ext>
            </a:extLst>
          </p:cNvPr>
          <p:cNvSpPr txBox="1"/>
          <p:nvPr/>
        </p:nvSpPr>
        <p:spPr>
          <a:xfrm>
            <a:off x="1331639" y="5410851"/>
            <a:ext cx="6245125" cy="458074"/>
          </a:xfrm>
          <a:prstGeom prst="rect">
            <a:avLst/>
          </a:prstGeom>
          <a:noFill/>
        </p:spPr>
        <p:txBody>
          <a:bodyPr wrap="square" rtlCol="0">
            <a:spAutoFit/>
          </a:bodyPr>
          <a:lstStyle/>
          <a:p>
            <a:pPr marR="14605" algn="ctr">
              <a:lnSpc>
                <a:spcPct val="150000"/>
              </a:lnSpc>
              <a:spcAft>
                <a:spcPts val="1000"/>
              </a:spcAft>
            </a:pPr>
            <a:r>
              <a:rPr lang="en-US" sz="1800" b="1" dirty="0">
                <a:effectLst/>
                <a:latin typeface="Times New Roman" panose="02020603050405020304" pitchFamily="18" charset="0"/>
                <a:ea typeface="Times New Roman" panose="02020603050405020304" pitchFamily="18" charset="0"/>
              </a:rPr>
              <a:t>Figure 6.7: Payment Method Page of Online Eyewear Store</a:t>
            </a:r>
            <a:endParaRPr lang="en-IN" sz="1800" dirty="0">
              <a:effectLst/>
              <a:latin typeface="Times New Roman" panose="02020603050405020304" pitchFamily="18" charset="0"/>
              <a:ea typeface="Times New Roman" panose="02020603050405020304" pitchFamily="18" charset="0"/>
            </a:endParaRPr>
          </a:p>
        </p:txBody>
      </p:sp>
      <p:pic>
        <p:nvPicPr>
          <p:cNvPr id="11" name="Picture 10">
            <a:extLst>
              <a:ext uri="{FF2B5EF4-FFF2-40B4-BE49-F238E27FC236}">
                <a16:creationId xmlns:a16="http://schemas.microsoft.com/office/drawing/2014/main" id="{1963B036-9BD9-1142-B734-357182D6CBFE}"/>
              </a:ext>
            </a:extLst>
          </p:cNvPr>
          <p:cNvPicPr/>
          <p:nvPr/>
        </p:nvPicPr>
        <p:blipFill rotWithShape="1">
          <a:blip r:embed="rId5" cstate="print">
            <a:extLst>
              <a:ext uri="{28A0092B-C50C-407E-A947-70E740481C1C}">
                <a14:useLocalDpi xmlns:a14="http://schemas.microsoft.com/office/drawing/2010/main" val="0"/>
              </a:ext>
            </a:extLst>
          </a:blip>
          <a:srcRect t="8899" b="9632"/>
          <a:stretch/>
        </p:blipFill>
        <p:spPr bwMode="auto">
          <a:xfrm>
            <a:off x="723327" y="1345805"/>
            <a:ext cx="7461747" cy="394915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405764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911D1544-D5B4-F348-A8F3-60F1EE5CC5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4">
            <a:extLst>
              <a:ext uri="{FF2B5EF4-FFF2-40B4-BE49-F238E27FC236}">
                <a16:creationId xmlns:a16="http://schemas.microsoft.com/office/drawing/2014/main" id="{D413C107-E18F-6045-A9E3-A9C141485D12}"/>
              </a:ext>
            </a:extLst>
          </p:cNvPr>
          <p:cNvSpPr txBox="1">
            <a:spLocks noChangeArrowheads="1"/>
          </p:cNvSpPr>
          <p:nvPr/>
        </p:nvSpPr>
        <p:spPr bwMode="auto">
          <a:xfrm>
            <a:off x="2273300" y="6550025"/>
            <a:ext cx="4108753" cy="307777"/>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cs typeface="Times New Roman" panose="02020603050405020304" pitchFamily="18" charset="0"/>
              </a:rPr>
              <a:t>Department of Computer Science and Engineering </a:t>
            </a:r>
          </a:p>
        </p:txBody>
      </p:sp>
      <p:pic>
        <p:nvPicPr>
          <p:cNvPr id="6148" name="Picture 2">
            <a:extLst>
              <a:ext uri="{FF2B5EF4-FFF2-40B4-BE49-F238E27FC236}">
                <a16:creationId xmlns:a16="http://schemas.microsoft.com/office/drawing/2014/main" id="{8AFCC5EB-8C25-BE49-8950-ECE0A166BD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a:extLst>
              <a:ext uri="{FF2B5EF4-FFF2-40B4-BE49-F238E27FC236}">
                <a16:creationId xmlns:a16="http://schemas.microsoft.com/office/drawing/2014/main" id="{16C2C465-D4DF-9745-AAC3-F9D260878841}"/>
              </a:ext>
            </a:extLst>
          </p:cNvPr>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fld id="{A0B3B84B-2A89-CC46-806C-3EB46F59208D}" type="slidenum">
              <a:rPr lang="en-US" altLang="en-US" sz="1600" b="1">
                <a:solidFill>
                  <a:srgbClr val="FFFFFF"/>
                </a:solidFill>
                <a:cs typeface="Times New Roman" panose="02020603050405020304" pitchFamily="18" charset="0"/>
              </a:rPr>
              <a:pPr algn="ctr" eaLnBrk="1" hangingPunct="1">
                <a:spcBef>
                  <a:spcPct val="0"/>
                </a:spcBef>
                <a:buFontTx/>
                <a:buNone/>
              </a:pPr>
              <a:t>38</a:t>
            </a:fld>
            <a:endParaRPr lang="en-US" altLang="en-US" sz="1600" b="1">
              <a:solidFill>
                <a:srgbClr val="FFFFFF"/>
              </a:solidFill>
              <a:cs typeface="Times New Roman" panose="02020603050405020304" pitchFamily="18" charset="0"/>
            </a:endParaRPr>
          </a:p>
        </p:txBody>
      </p:sp>
      <p:sp>
        <p:nvSpPr>
          <p:cNvPr id="6150" name="Date Placeholder 7">
            <a:extLst>
              <a:ext uri="{FF2B5EF4-FFF2-40B4-BE49-F238E27FC236}">
                <a16:creationId xmlns:a16="http://schemas.microsoft.com/office/drawing/2014/main" id="{4F6AF77A-CC58-1C48-89E4-E235EC233277}"/>
              </a:ext>
            </a:extLst>
          </p:cNvPr>
          <p:cNvSpPr>
            <a:spLocks noGrp="1"/>
          </p:cNvSpPr>
          <p:nvPr>
            <p:ph type="dt" sz="quarter" idx="10"/>
          </p:nvPr>
        </p:nvSpPr>
        <p:spPr>
          <a:xfrm>
            <a:off x="0" y="6564313"/>
            <a:ext cx="1447800" cy="412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D586420-CF3F-F443-A871-24B45744D2D0}" type="datetime3">
              <a:rPr lang="en-US" altLang="en-US" sz="1400" b="1" smtClean="0">
                <a:solidFill>
                  <a:srgbClr val="FF0066"/>
                </a:solidFill>
                <a:cs typeface="Times New Roman" panose="02020603050405020304" pitchFamily="18" charset="0"/>
              </a:rPr>
              <a:pPr>
                <a:spcBef>
                  <a:spcPct val="0"/>
                </a:spcBef>
                <a:buFontTx/>
                <a:buNone/>
              </a:pPr>
              <a:t>9 May 2023</a:t>
            </a:fld>
            <a:endParaRPr lang="en-US" altLang="en-US" sz="1400" b="1">
              <a:solidFill>
                <a:srgbClr val="FF0066"/>
              </a:solidFill>
              <a:cs typeface="Times New Roman" panose="02020603050405020304" pitchFamily="18" charset="0"/>
            </a:endParaRPr>
          </a:p>
        </p:txBody>
      </p:sp>
      <p:sp>
        <p:nvSpPr>
          <p:cNvPr id="9" name="TextBox 8">
            <a:extLst>
              <a:ext uri="{FF2B5EF4-FFF2-40B4-BE49-F238E27FC236}">
                <a16:creationId xmlns:a16="http://schemas.microsoft.com/office/drawing/2014/main" id="{B7AB0F64-D3D7-284E-BDEA-B872BE4B4A37}"/>
              </a:ext>
            </a:extLst>
          </p:cNvPr>
          <p:cNvSpPr txBox="1"/>
          <p:nvPr/>
        </p:nvSpPr>
        <p:spPr>
          <a:xfrm>
            <a:off x="919162" y="56117"/>
            <a:ext cx="7305675" cy="477838"/>
          </a:xfrm>
          <a:prstGeom prst="rect">
            <a:avLst/>
          </a:prstGeom>
          <a:noFill/>
        </p:spPr>
        <p:txBody>
          <a:bodyPr>
            <a:spAutoFit/>
          </a:bodyPr>
          <a:lstStyle/>
          <a:p>
            <a:pPr eaLnBrk="1" hangingPunct="1">
              <a:defRPr/>
            </a:pPr>
            <a:r>
              <a:rPr lang="en-US" sz="2500" b="1" dirty="0">
                <a:solidFill>
                  <a:schemeClr val="accent1">
                    <a:lumMod val="60000"/>
                    <a:lumOff val="40000"/>
                  </a:schemeClr>
                </a:solidFill>
                <a:cs typeface="Times New Roman" panose="02020603050405020304" pitchFamily="18" charset="0"/>
              </a:rPr>
              <a:t>Mepco Schlenk Engineering College </a:t>
            </a:r>
            <a:r>
              <a:rPr lang="en-US" sz="1800" b="1" dirty="0">
                <a:solidFill>
                  <a:schemeClr val="accent1">
                    <a:lumMod val="60000"/>
                    <a:lumOff val="40000"/>
                  </a:schemeClr>
                </a:solidFill>
                <a:cs typeface="Times New Roman" panose="02020603050405020304" pitchFamily="18" charset="0"/>
              </a:rPr>
              <a:t>(Autonomous)</a:t>
            </a:r>
            <a:endParaRPr lang="en-US" sz="1800" b="1" i="1" dirty="0">
              <a:solidFill>
                <a:schemeClr val="accent1">
                  <a:lumMod val="60000"/>
                  <a:lumOff val="40000"/>
                </a:schemeClr>
              </a:solidFill>
              <a:cs typeface="Times New Roman" panose="02020603050405020304" pitchFamily="18" charset="0"/>
            </a:endParaRPr>
          </a:p>
        </p:txBody>
      </p:sp>
      <p:sp>
        <p:nvSpPr>
          <p:cNvPr id="12" name="Oval 11">
            <a:extLst>
              <a:ext uri="{FF2B5EF4-FFF2-40B4-BE49-F238E27FC236}">
                <a16:creationId xmlns:a16="http://schemas.microsoft.com/office/drawing/2014/main" id="{5AF2E6BE-AB5D-664A-8AE0-1469129A78B6}"/>
              </a:ext>
            </a:extLst>
          </p:cNvPr>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latin typeface="Times New Roman" panose="02020603050405020304" pitchFamily="18" charset="0"/>
              <a:cs typeface="Times New Roman" panose="02020603050405020304" pitchFamily="18" charset="0"/>
            </a:endParaRPr>
          </a:p>
        </p:txBody>
      </p:sp>
      <p:pic>
        <p:nvPicPr>
          <p:cNvPr id="6153" name="Picture 10" descr="A picture containing text, sign, watch&#10;&#10;Description automatically generated">
            <a:extLst>
              <a:ext uri="{FF2B5EF4-FFF2-40B4-BE49-F238E27FC236}">
                <a16:creationId xmlns:a16="http://schemas.microsoft.com/office/drawing/2014/main" id="{F7263272-36D8-4343-AF6A-0AFF00556C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BC662E92-B144-CB47-A1A2-E75804E52D57}"/>
              </a:ext>
            </a:extLst>
          </p:cNvPr>
          <p:cNvSpPr txBox="1"/>
          <p:nvPr/>
        </p:nvSpPr>
        <p:spPr>
          <a:xfrm>
            <a:off x="431539" y="1458221"/>
            <a:ext cx="8280920" cy="873509"/>
          </a:xfrm>
          <a:prstGeom prst="rect">
            <a:avLst/>
          </a:prstGeom>
          <a:noFill/>
        </p:spPr>
        <p:txBody>
          <a:bodyPr wrap="square" rtlCol="0">
            <a:spAutoFit/>
          </a:bodyPr>
          <a:lstStyle/>
          <a:p>
            <a:pPr marR="15240" algn="just">
              <a:lnSpc>
                <a:spcPct val="150000"/>
              </a:lnSpc>
              <a:spcAft>
                <a:spcPts val="1000"/>
              </a:spcAft>
            </a:pPr>
            <a:r>
              <a:rPr lang="en-US" sz="1800" b="1" dirty="0">
                <a:effectLst/>
                <a:latin typeface="Times New Roman" panose="02020603050405020304" pitchFamily="18" charset="0"/>
                <a:ea typeface="Times New Roman" panose="02020603050405020304" pitchFamily="18" charset="0"/>
              </a:rPr>
              <a:t>Figure 6.7 </a:t>
            </a:r>
            <a:r>
              <a:rPr lang="en-US" sz="1800" dirty="0">
                <a:effectLst/>
                <a:latin typeface="Times New Roman" panose="02020603050405020304" pitchFamily="18" charset="0"/>
                <a:ea typeface="Times New Roman" panose="02020603050405020304" pitchFamily="18" charset="0"/>
              </a:rPr>
              <a:t>provides the payment method page of the website. The user can choose to pay through the PayPal payment gateway or the Cash on Delivery option. </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4706704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911D1544-D5B4-F348-A8F3-60F1EE5CC5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4">
            <a:extLst>
              <a:ext uri="{FF2B5EF4-FFF2-40B4-BE49-F238E27FC236}">
                <a16:creationId xmlns:a16="http://schemas.microsoft.com/office/drawing/2014/main" id="{D413C107-E18F-6045-A9E3-A9C141485D12}"/>
              </a:ext>
            </a:extLst>
          </p:cNvPr>
          <p:cNvSpPr txBox="1">
            <a:spLocks noChangeArrowheads="1"/>
          </p:cNvSpPr>
          <p:nvPr/>
        </p:nvSpPr>
        <p:spPr bwMode="auto">
          <a:xfrm>
            <a:off x="2273300" y="6550025"/>
            <a:ext cx="4108753" cy="307777"/>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cs typeface="Times New Roman" panose="02020603050405020304" pitchFamily="18" charset="0"/>
              </a:rPr>
              <a:t>Department of Computer Science and Engineering </a:t>
            </a:r>
          </a:p>
        </p:txBody>
      </p:sp>
      <p:pic>
        <p:nvPicPr>
          <p:cNvPr id="6148" name="Picture 2">
            <a:extLst>
              <a:ext uri="{FF2B5EF4-FFF2-40B4-BE49-F238E27FC236}">
                <a16:creationId xmlns:a16="http://schemas.microsoft.com/office/drawing/2014/main" id="{8AFCC5EB-8C25-BE49-8950-ECE0A166BD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a:extLst>
              <a:ext uri="{FF2B5EF4-FFF2-40B4-BE49-F238E27FC236}">
                <a16:creationId xmlns:a16="http://schemas.microsoft.com/office/drawing/2014/main" id="{16C2C465-D4DF-9745-AAC3-F9D260878841}"/>
              </a:ext>
            </a:extLst>
          </p:cNvPr>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fld id="{A0B3B84B-2A89-CC46-806C-3EB46F59208D}" type="slidenum">
              <a:rPr lang="en-US" altLang="en-US" sz="1600" b="1">
                <a:solidFill>
                  <a:srgbClr val="FFFFFF"/>
                </a:solidFill>
                <a:cs typeface="Times New Roman" panose="02020603050405020304" pitchFamily="18" charset="0"/>
              </a:rPr>
              <a:pPr algn="ctr" eaLnBrk="1" hangingPunct="1">
                <a:spcBef>
                  <a:spcPct val="0"/>
                </a:spcBef>
                <a:buFontTx/>
                <a:buNone/>
              </a:pPr>
              <a:t>39</a:t>
            </a:fld>
            <a:endParaRPr lang="en-US" altLang="en-US" sz="1600" b="1">
              <a:solidFill>
                <a:srgbClr val="FFFFFF"/>
              </a:solidFill>
              <a:cs typeface="Times New Roman" panose="02020603050405020304" pitchFamily="18" charset="0"/>
            </a:endParaRPr>
          </a:p>
        </p:txBody>
      </p:sp>
      <p:sp>
        <p:nvSpPr>
          <p:cNvPr id="6150" name="Date Placeholder 7">
            <a:extLst>
              <a:ext uri="{FF2B5EF4-FFF2-40B4-BE49-F238E27FC236}">
                <a16:creationId xmlns:a16="http://schemas.microsoft.com/office/drawing/2014/main" id="{4F6AF77A-CC58-1C48-89E4-E235EC233277}"/>
              </a:ext>
            </a:extLst>
          </p:cNvPr>
          <p:cNvSpPr>
            <a:spLocks noGrp="1"/>
          </p:cNvSpPr>
          <p:nvPr>
            <p:ph type="dt" sz="quarter" idx="10"/>
          </p:nvPr>
        </p:nvSpPr>
        <p:spPr>
          <a:xfrm>
            <a:off x="0" y="6564313"/>
            <a:ext cx="1447800" cy="412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D586420-CF3F-F443-A871-24B45744D2D0}" type="datetime3">
              <a:rPr lang="en-US" altLang="en-US" sz="1400" b="1" smtClean="0">
                <a:solidFill>
                  <a:srgbClr val="FF0066"/>
                </a:solidFill>
                <a:cs typeface="Times New Roman" panose="02020603050405020304" pitchFamily="18" charset="0"/>
              </a:rPr>
              <a:pPr>
                <a:spcBef>
                  <a:spcPct val="0"/>
                </a:spcBef>
                <a:buFontTx/>
                <a:buNone/>
              </a:pPr>
              <a:t>9 May 2023</a:t>
            </a:fld>
            <a:endParaRPr lang="en-US" altLang="en-US" sz="1400" b="1">
              <a:solidFill>
                <a:srgbClr val="FF0066"/>
              </a:solidFill>
              <a:cs typeface="Times New Roman" panose="02020603050405020304" pitchFamily="18" charset="0"/>
            </a:endParaRPr>
          </a:p>
        </p:txBody>
      </p:sp>
      <p:sp>
        <p:nvSpPr>
          <p:cNvPr id="9" name="TextBox 8">
            <a:extLst>
              <a:ext uri="{FF2B5EF4-FFF2-40B4-BE49-F238E27FC236}">
                <a16:creationId xmlns:a16="http://schemas.microsoft.com/office/drawing/2014/main" id="{B7AB0F64-D3D7-284E-BDEA-B872BE4B4A37}"/>
              </a:ext>
            </a:extLst>
          </p:cNvPr>
          <p:cNvSpPr txBox="1"/>
          <p:nvPr/>
        </p:nvSpPr>
        <p:spPr>
          <a:xfrm>
            <a:off x="919162" y="56117"/>
            <a:ext cx="7305675" cy="477838"/>
          </a:xfrm>
          <a:prstGeom prst="rect">
            <a:avLst/>
          </a:prstGeom>
          <a:noFill/>
        </p:spPr>
        <p:txBody>
          <a:bodyPr>
            <a:spAutoFit/>
          </a:bodyPr>
          <a:lstStyle/>
          <a:p>
            <a:pPr eaLnBrk="1" hangingPunct="1">
              <a:defRPr/>
            </a:pPr>
            <a:r>
              <a:rPr lang="en-US" sz="2500" b="1" dirty="0">
                <a:solidFill>
                  <a:schemeClr val="accent1">
                    <a:lumMod val="60000"/>
                    <a:lumOff val="40000"/>
                  </a:schemeClr>
                </a:solidFill>
                <a:cs typeface="Times New Roman" panose="02020603050405020304" pitchFamily="18" charset="0"/>
              </a:rPr>
              <a:t>Mepco Schlenk Engineering College </a:t>
            </a:r>
            <a:r>
              <a:rPr lang="en-US" sz="1800" b="1" dirty="0">
                <a:solidFill>
                  <a:schemeClr val="accent1">
                    <a:lumMod val="60000"/>
                    <a:lumOff val="40000"/>
                  </a:schemeClr>
                </a:solidFill>
                <a:cs typeface="Times New Roman" panose="02020603050405020304" pitchFamily="18" charset="0"/>
              </a:rPr>
              <a:t>(Autonomous)</a:t>
            </a:r>
            <a:endParaRPr lang="en-US" sz="1800" b="1" i="1" dirty="0">
              <a:solidFill>
                <a:schemeClr val="accent1">
                  <a:lumMod val="60000"/>
                  <a:lumOff val="40000"/>
                </a:schemeClr>
              </a:solidFill>
              <a:cs typeface="Times New Roman" panose="02020603050405020304" pitchFamily="18" charset="0"/>
            </a:endParaRPr>
          </a:p>
        </p:txBody>
      </p:sp>
      <p:sp>
        <p:nvSpPr>
          <p:cNvPr id="12" name="Oval 11">
            <a:extLst>
              <a:ext uri="{FF2B5EF4-FFF2-40B4-BE49-F238E27FC236}">
                <a16:creationId xmlns:a16="http://schemas.microsoft.com/office/drawing/2014/main" id="{5AF2E6BE-AB5D-664A-8AE0-1469129A78B6}"/>
              </a:ext>
            </a:extLst>
          </p:cNvPr>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latin typeface="Times New Roman" panose="02020603050405020304" pitchFamily="18" charset="0"/>
              <a:cs typeface="Times New Roman" panose="02020603050405020304" pitchFamily="18" charset="0"/>
            </a:endParaRPr>
          </a:p>
        </p:txBody>
      </p:sp>
      <p:pic>
        <p:nvPicPr>
          <p:cNvPr id="6153" name="Picture 10" descr="A picture containing text, sign, watch&#10;&#10;Description automatically generated">
            <a:extLst>
              <a:ext uri="{FF2B5EF4-FFF2-40B4-BE49-F238E27FC236}">
                <a16:creationId xmlns:a16="http://schemas.microsoft.com/office/drawing/2014/main" id="{F7263272-36D8-4343-AF6A-0AFF00556C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BC662E92-B144-CB47-A1A2-E75804E52D57}"/>
              </a:ext>
            </a:extLst>
          </p:cNvPr>
          <p:cNvSpPr txBox="1"/>
          <p:nvPr/>
        </p:nvSpPr>
        <p:spPr>
          <a:xfrm>
            <a:off x="1331639" y="5410851"/>
            <a:ext cx="6245125" cy="458074"/>
          </a:xfrm>
          <a:prstGeom prst="rect">
            <a:avLst/>
          </a:prstGeom>
          <a:noFill/>
        </p:spPr>
        <p:txBody>
          <a:bodyPr wrap="square" rtlCol="0">
            <a:spAutoFit/>
          </a:bodyPr>
          <a:lstStyle/>
          <a:p>
            <a:pPr marR="14605" algn="ctr">
              <a:lnSpc>
                <a:spcPct val="150000"/>
              </a:lnSpc>
              <a:spcAft>
                <a:spcPts val="1000"/>
              </a:spcAft>
            </a:pPr>
            <a:r>
              <a:rPr lang="en-US" sz="1800" b="1" dirty="0">
                <a:effectLst/>
                <a:latin typeface="Times New Roman" panose="02020603050405020304" pitchFamily="18" charset="0"/>
                <a:ea typeface="Times New Roman" panose="02020603050405020304" pitchFamily="18" charset="0"/>
              </a:rPr>
              <a:t>Figure 6.8: Place Order Page of Online Eyewear Store</a:t>
            </a:r>
            <a:endParaRPr lang="en-IN" sz="1800" dirty="0">
              <a:effectLst/>
              <a:latin typeface="Times New Roman" panose="02020603050405020304" pitchFamily="18" charset="0"/>
              <a:ea typeface="Times New Roman" panose="02020603050405020304" pitchFamily="18" charset="0"/>
            </a:endParaRPr>
          </a:p>
        </p:txBody>
      </p:sp>
      <p:pic>
        <p:nvPicPr>
          <p:cNvPr id="11" name="Picture 10">
            <a:extLst>
              <a:ext uri="{FF2B5EF4-FFF2-40B4-BE49-F238E27FC236}">
                <a16:creationId xmlns:a16="http://schemas.microsoft.com/office/drawing/2014/main" id="{A14D619B-27C2-C640-84DE-5D1E5E1E2952}"/>
              </a:ext>
            </a:extLst>
          </p:cNvPr>
          <p:cNvPicPr/>
          <p:nvPr/>
        </p:nvPicPr>
        <p:blipFill rotWithShape="1">
          <a:blip r:embed="rId5" cstate="print">
            <a:extLst>
              <a:ext uri="{28A0092B-C50C-407E-A947-70E740481C1C}">
                <a14:useLocalDpi xmlns:a14="http://schemas.microsoft.com/office/drawing/2010/main" val="0"/>
              </a:ext>
            </a:extLst>
          </a:blip>
          <a:srcRect t="10829"/>
          <a:stretch/>
        </p:blipFill>
        <p:spPr bwMode="auto">
          <a:xfrm>
            <a:off x="665565" y="1083152"/>
            <a:ext cx="7812868" cy="421181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2105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911D1544-D5B4-F348-A8F3-60F1EE5CC5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4">
            <a:extLst>
              <a:ext uri="{FF2B5EF4-FFF2-40B4-BE49-F238E27FC236}">
                <a16:creationId xmlns:a16="http://schemas.microsoft.com/office/drawing/2014/main" id="{D413C107-E18F-6045-A9E3-A9C141485D12}"/>
              </a:ext>
            </a:extLst>
          </p:cNvPr>
          <p:cNvSpPr txBox="1">
            <a:spLocks noChangeArrowheads="1"/>
          </p:cNvSpPr>
          <p:nvPr/>
        </p:nvSpPr>
        <p:spPr bwMode="auto">
          <a:xfrm>
            <a:off x="2273300" y="6550025"/>
            <a:ext cx="4108753" cy="307777"/>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cs typeface="Times New Roman" panose="02020603050405020304" pitchFamily="18" charset="0"/>
              </a:rPr>
              <a:t>Department of Computer Science and Engineering </a:t>
            </a:r>
          </a:p>
        </p:txBody>
      </p:sp>
      <p:pic>
        <p:nvPicPr>
          <p:cNvPr id="6148" name="Picture 2">
            <a:extLst>
              <a:ext uri="{FF2B5EF4-FFF2-40B4-BE49-F238E27FC236}">
                <a16:creationId xmlns:a16="http://schemas.microsoft.com/office/drawing/2014/main" id="{8AFCC5EB-8C25-BE49-8950-ECE0A166BD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a:extLst>
              <a:ext uri="{FF2B5EF4-FFF2-40B4-BE49-F238E27FC236}">
                <a16:creationId xmlns:a16="http://schemas.microsoft.com/office/drawing/2014/main" id="{16C2C465-D4DF-9745-AAC3-F9D260878841}"/>
              </a:ext>
            </a:extLst>
          </p:cNvPr>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fld id="{A0B3B84B-2A89-CC46-806C-3EB46F59208D}" type="slidenum">
              <a:rPr lang="en-US" altLang="en-US" sz="1600" b="1">
                <a:solidFill>
                  <a:srgbClr val="FFFFFF"/>
                </a:solidFill>
                <a:cs typeface="Times New Roman" panose="02020603050405020304" pitchFamily="18" charset="0"/>
              </a:rPr>
              <a:pPr algn="ctr" eaLnBrk="1" hangingPunct="1">
                <a:spcBef>
                  <a:spcPct val="0"/>
                </a:spcBef>
                <a:buFontTx/>
                <a:buNone/>
              </a:pPr>
              <a:t>4</a:t>
            </a:fld>
            <a:endParaRPr lang="en-US" altLang="en-US" sz="1600" b="1">
              <a:solidFill>
                <a:srgbClr val="FFFFFF"/>
              </a:solidFill>
              <a:cs typeface="Times New Roman" panose="02020603050405020304" pitchFamily="18" charset="0"/>
            </a:endParaRPr>
          </a:p>
        </p:txBody>
      </p:sp>
      <p:sp>
        <p:nvSpPr>
          <p:cNvPr id="6150" name="Date Placeholder 7">
            <a:extLst>
              <a:ext uri="{FF2B5EF4-FFF2-40B4-BE49-F238E27FC236}">
                <a16:creationId xmlns:a16="http://schemas.microsoft.com/office/drawing/2014/main" id="{4F6AF77A-CC58-1C48-89E4-E235EC233277}"/>
              </a:ext>
            </a:extLst>
          </p:cNvPr>
          <p:cNvSpPr>
            <a:spLocks noGrp="1"/>
          </p:cNvSpPr>
          <p:nvPr>
            <p:ph type="dt" sz="quarter" idx="10"/>
          </p:nvPr>
        </p:nvSpPr>
        <p:spPr>
          <a:xfrm>
            <a:off x="0" y="6564313"/>
            <a:ext cx="1447800" cy="412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D586420-CF3F-F443-A871-24B45744D2D0}" type="datetime3">
              <a:rPr lang="en-US" altLang="en-US" sz="1400" b="1" smtClean="0">
                <a:solidFill>
                  <a:srgbClr val="FF0066"/>
                </a:solidFill>
                <a:cs typeface="Times New Roman" panose="02020603050405020304" pitchFamily="18" charset="0"/>
              </a:rPr>
              <a:pPr>
                <a:spcBef>
                  <a:spcPct val="0"/>
                </a:spcBef>
                <a:buFontTx/>
                <a:buNone/>
              </a:pPr>
              <a:t>9 May 2023</a:t>
            </a:fld>
            <a:endParaRPr lang="en-US" altLang="en-US" sz="1400" b="1">
              <a:solidFill>
                <a:srgbClr val="FF0066"/>
              </a:solidFill>
              <a:cs typeface="Times New Roman" panose="02020603050405020304" pitchFamily="18" charset="0"/>
            </a:endParaRPr>
          </a:p>
        </p:txBody>
      </p:sp>
      <p:sp>
        <p:nvSpPr>
          <p:cNvPr id="9" name="TextBox 8">
            <a:extLst>
              <a:ext uri="{FF2B5EF4-FFF2-40B4-BE49-F238E27FC236}">
                <a16:creationId xmlns:a16="http://schemas.microsoft.com/office/drawing/2014/main" id="{B7AB0F64-D3D7-284E-BDEA-B872BE4B4A37}"/>
              </a:ext>
            </a:extLst>
          </p:cNvPr>
          <p:cNvSpPr txBox="1"/>
          <p:nvPr/>
        </p:nvSpPr>
        <p:spPr>
          <a:xfrm>
            <a:off x="919162" y="65881"/>
            <a:ext cx="7305675" cy="477838"/>
          </a:xfrm>
          <a:prstGeom prst="rect">
            <a:avLst/>
          </a:prstGeom>
          <a:noFill/>
        </p:spPr>
        <p:txBody>
          <a:bodyPr>
            <a:spAutoFit/>
          </a:bodyPr>
          <a:lstStyle/>
          <a:p>
            <a:pPr eaLnBrk="1" hangingPunct="1">
              <a:defRPr/>
            </a:pPr>
            <a:r>
              <a:rPr lang="en-US" sz="2500" b="1" dirty="0">
                <a:solidFill>
                  <a:schemeClr val="accent1">
                    <a:lumMod val="60000"/>
                    <a:lumOff val="40000"/>
                  </a:schemeClr>
                </a:solidFill>
                <a:cs typeface="Times New Roman" panose="02020603050405020304" pitchFamily="18" charset="0"/>
              </a:rPr>
              <a:t>Mepco Schlenk Engineering College </a:t>
            </a:r>
            <a:r>
              <a:rPr lang="en-US" sz="1800" b="1" dirty="0">
                <a:solidFill>
                  <a:schemeClr val="accent1">
                    <a:lumMod val="60000"/>
                    <a:lumOff val="40000"/>
                  </a:schemeClr>
                </a:solidFill>
                <a:cs typeface="Times New Roman" panose="02020603050405020304" pitchFamily="18" charset="0"/>
              </a:rPr>
              <a:t>(Autonomous)</a:t>
            </a:r>
            <a:endParaRPr lang="en-US" sz="1800" b="1" i="1" dirty="0">
              <a:solidFill>
                <a:schemeClr val="accent1">
                  <a:lumMod val="60000"/>
                  <a:lumOff val="40000"/>
                </a:schemeClr>
              </a:solidFill>
              <a:cs typeface="Times New Roman" panose="02020603050405020304" pitchFamily="18" charset="0"/>
            </a:endParaRPr>
          </a:p>
        </p:txBody>
      </p:sp>
      <p:sp>
        <p:nvSpPr>
          <p:cNvPr id="12" name="Oval 11">
            <a:extLst>
              <a:ext uri="{FF2B5EF4-FFF2-40B4-BE49-F238E27FC236}">
                <a16:creationId xmlns:a16="http://schemas.microsoft.com/office/drawing/2014/main" id="{5AF2E6BE-AB5D-664A-8AE0-1469129A78B6}"/>
              </a:ext>
            </a:extLst>
          </p:cNvPr>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latin typeface="Times New Roman" panose="02020603050405020304" pitchFamily="18" charset="0"/>
              <a:cs typeface="Times New Roman" panose="02020603050405020304" pitchFamily="18" charset="0"/>
            </a:endParaRPr>
          </a:p>
        </p:txBody>
      </p:sp>
      <p:pic>
        <p:nvPicPr>
          <p:cNvPr id="6153" name="Picture 10" descr="A picture containing text, sign, watch&#10;&#10;Description automatically generated">
            <a:extLst>
              <a:ext uri="{FF2B5EF4-FFF2-40B4-BE49-F238E27FC236}">
                <a16:creationId xmlns:a16="http://schemas.microsoft.com/office/drawing/2014/main" id="{F7263272-36D8-4343-AF6A-0AFF00556C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5" name="TextBox 10">
            <a:extLst>
              <a:ext uri="{FF2B5EF4-FFF2-40B4-BE49-F238E27FC236}">
                <a16:creationId xmlns:a16="http://schemas.microsoft.com/office/drawing/2014/main" id="{32C91A6C-B457-A640-BE9D-FEB0A78B286F}"/>
              </a:ext>
            </a:extLst>
          </p:cNvPr>
          <p:cNvSpPr txBox="1">
            <a:spLocks noChangeArrowheads="1"/>
          </p:cNvSpPr>
          <p:nvPr/>
        </p:nvSpPr>
        <p:spPr bwMode="auto">
          <a:xfrm>
            <a:off x="323528" y="1446385"/>
            <a:ext cx="8646155" cy="3391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285750" indent="-285750" algn="just">
              <a:lnSpc>
                <a:spcPct val="150000"/>
              </a:lnSpc>
            </a:pPr>
            <a:r>
              <a:rPr lang="en-IN" sz="2000" dirty="0">
                <a:solidFill>
                  <a:srgbClr val="000000"/>
                </a:solidFill>
                <a:ea typeface="Verdana" panose="020B0604030504040204" pitchFamily="34" charset="0"/>
                <a:cs typeface="Times New Roman" panose="02020603050405020304" pitchFamily="18" charset="0"/>
              </a:rPr>
              <a:t>To offer </a:t>
            </a:r>
            <a:r>
              <a:rPr lang="en-IN" sz="2000" dirty="0">
                <a:solidFill>
                  <a:srgbClr val="000000"/>
                </a:solidFill>
                <a:effectLst/>
                <a:ea typeface="Verdana" panose="020B0604030504040204" pitchFamily="34" charset="0"/>
                <a:cs typeface="Times New Roman" panose="02020603050405020304" pitchFamily="18" charset="0"/>
              </a:rPr>
              <a:t>high-quality products, personalized recommendations, and excellent customer service, the project </a:t>
            </a:r>
            <a:r>
              <a:rPr lang="en-IN" sz="2000" b="1" i="1" dirty="0">
                <a:solidFill>
                  <a:srgbClr val="000000"/>
                </a:solidFill>
                <a:effectLst/>
                <a:ea typeface="Verdana" panose="020B0604030504040204" pitchFamily="34" charset="0"/>
                <a:cs typeface="Times New Roman" panose="02020603050405020304" pitchFamily="18" charset="0"/>
              </a:rPr>
              <a:t>aims to increase brand awareness and loyalty </a:t>
            </a:r>
            <a:r>
              <a:rPr lang="en-IN" sz="2000" dirty="0">
                <a:solidFill>
                  <a:srgbClr val="000000"/>
                </a:solidFill>
                <a:effectLst/>
                <a:ea typeface="Verdana" panose="020B0604030504040204" pitchFamily="34" charset="0"/>
                <a:cs typeface="Times New Roman" panose="02020603050405020304" pitchFamily="18" charset="0"/>
              </a:rPr>
              <a:t>while generating revenue for the business. </a:t>
            </a:r>
          </a:p>
          <a:p>
            <a:pPr marL="285750" indent="-285750" algn="just">
              <a:lnSpc>
                <a:spcPct val="150000"/>
              </a:lnSpc>
            </a:pPr>
            <a:endParaRPr lang="en-IN" sz="2000" dirty="0">
              <a:solidFill>
                <a:srgbClr val="000000"/>
              </a:solidFill>
              <a:effectLst/>
              <a:ea typeface="Verdana" panose="020B0604030504040204" pitchFamily="34" charset="0"/>
              <a:cs typeface="Times New Roman" panose="02020603050405020304" pitchFamily="18" charset="0"/>
            </a:endParaRPr>
          </a:p>
          <a:p>
            <a:pPr marL="285750" indent="-285750" algn="just">
              <a:lnSpc>
                <a:spcPct val="150000"/>
              </a:lnSpc>
            </a:pPr>
            <a:r>
              <a:rPr lang="en-IN" sz="2000" dirty="0">
                <a:solidFill>
                  <a:srgbClr val="000000"/>
                </a:solidFill>
                <a:effectLst/>
                <a:ea typeface="Verdana" panose="020B0604030504040204" pitchFamily="34" charset="0"/>
                <a:cs typeface="Times New Roman" panose="02020603050405020304" pitchFamily="18" charset="0"/>
              </a:rPr>
              <a:t>Ultimately, the objective of the online eyewear store project is to provide customers with a </a:t>
            </a:r>
            <a:r>
              <a:rPr lang="en-IN" sz="2000" b="1" i="1" dirty="0">
                <a:solidFill>
                  <a:srgbClr val="000000"/>
                </a:solidFill>
                <a:effectLst/>
                <a:ea typeface="Verdana" panose="020B0604030504040204" pitchFamily="34" charset="0"/>
                <a:cs typeface="Times New Roman" panose="02020603050405020304" pitchFamily="18" charset="0"/>
              </a:rPr>
              <a:t>seamless and hassle-free shopping experience</a:t>
            </a:r>
            <a:r>
              <a:rPr lang="en-IN" sz="2000" dirty="0">
                <a:solidFill>
                  <a:srgbClr val="000000"/>
                </a:solidFill>
                <a:effectLst/>
                <a:ea typeface="Verdana" panose="020B0604030504040204" pitchFamily="34" charset="0"/>
                <a:cs typeface="Times New Roman" panose="02020603050405020304" pitchFamily="18" charset="0"/>
              </a:rPr>
              <a:t>, increasing </a:t>
            </a:r>
            <a:r>
              <a:rPr lang="en-IN" sz="2000" b="1" i="1" dirty="0">
                <a:solidFill>
                  <a:srgbClr val="000000"/>
                </a:solidFill>
                <a:effectLst/>
                <a:ea typeface="Verdana" panose="020B0604030504040204" pitchFamily="34" charset="0"/>
                <a:cs typeface="Times New Roman" panose="02020603050405020304" pitchFamily="18" charset="0"/>
              </a:rPr>
              <a:t>customer satisfaction and loyalty.</a:t>
            </a:r>
            <a:endParaRPr lang="en-IN" sz="2000" b="1" i="1" dirty="0">
              <a:effectLst/>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39190868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911D1544-D5B4-F348-A8F3-60F1EE5CC5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4">
            <a:extLst>
              <a:ext uri="{FF2B5EF4-FFF2-40B4-BE49-F238E27FC236}">
                <a16:creationId xmlns:a16="http://schemas.microsoft.com/office/drawing/2014/main" id="{D413C107-E18F-6045-A9E3-A9C141485D12}"/>
              </a:ext>
            </a:extLst>
          </p:cNvPr>
          <p:cNvSpPr txBox="1">
            <a:spLocks noChangeArrowheads="1"/>
          </p:cNvSpPr>
          <p:nvPr/>
        </p:nvSpPr>
        <p:spPr bwMode="auto">
          <a:xfrm>
            <a:off x="2273300" y="6550025"/>
            <a:ext cx="4108753" cy="307777"/>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cs typeface="Times New Roman" panose="02020603050405020304" pitchFamily="18" charset="0"/>
              </a:rPr>
              <a:t>Department of Computer Science and Engineering </a:t>
            </a:r>
          </a:p>
        </p:txBody>
      </p:sp>
      <p:pic>
        <p:nvPicPr>
          <p:cNvPr id="6148" name="Picture 2">
            <a:extLst>
              <a:ext uri="{FF2B5EF4-FFF2-40B4-BE49-F238E27FC236}">
                <a16:creationId xmlns:a16="http://schemas.microsoft.com/office/drawing/2014/main" id="{8AFCC5EB-8C25-BE49-8950-ECE0A166BD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a:extLst>
              <a:ext uri="{FF2B5EF4-FFF2-40B4-BE49-F238E27FC236}">
                <a16:creationId xmlns:a16="http://schemas.microsoft.com/office/drawing/2014/main" id="{16C2C465-D4DF-9745-AAC3-F9D260878841}"/>
              </a:ext>
            </a:extLst>
          </p:cNvPr>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fld id="{A0B3B84B-2A89-CC46-806C-3EB46F59208D}" type="slidenum">
              <a:rPr lang="en-US" altLang="en-US" sz="1600" b="1">
                <a:solidFill>
                  <a:srgbClr val="FFFFFF"/>
                </a:solidFill>
                <a:cs typeface="Times New Roman" panose="02020603050405020304" pitchFamily="18" charset="0"/>
              </a:rPr>
              <a:pPr algn="ctr" eaLnBrk="1" hangingPunct="1">
                <a:spcBef>
                  <a:spcPct val="0"/>
                </a:spcBef>
                <a:buFontTx/>
                <a:buNone/>
              </a:pPr>
              <a:t>40</a:t>
            </a:fld>
            <a:endParaRPr lang="en-US" altLang="en-US" sz="1600" b="1">
              <a:solidFill>
                <a:srgbClr val="FFFFFF"/>
              </a:solidFill>
              <a:cs typeface="Times New Roman" panose="02020603050405020304" pitchFamily="18" charset="0"/>
            </a:endParaRPr>
          </a:p>
        </p:txBody>
      </p:sp>
      <p:sp>
        <p:nvSpPr>
          <p:cNvPr id="6150" name="Date Placeholder 7">
            <a:extLst>
              <a:ext uri="{FF2B5EF4-FFF2-40B4-BE49-F238E27FC236}">
                <a16:creationId xmlns:a16="http://schemas.microsoft.com/office/drawing/2014/main" id="{4F6AF77A-CC58-1C48-89E4-E235EC233277}"/>
              </a:ext>
            </a:extLst>
          </p:cNvPr>
          <p:cNvSpPr>
            <a:spLocks noGrp="1"/>
          </p:cNvSpPr>
          <p:nvPr>
            <p:ph type="dt" sz="quarter" idx="10"/>
          </p:nvPr>
        </p:nvSpPr>
        <p:spPr>
          <a:xfrm>
            <a:off x="0" y="6564313"/>
            <a:ext cx="1447800" cy="412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D586420-CF3F-F443-A871-24B45744D2D0}" type="datetime3">
              <a:rPr lang="en-US" altLang="en-US" sz="1400" b="1" smtClean="0">
                <a:solidFill>
                  <a:srgbClr val="FF0066"/>
                </a:solidFill>
                <a:cs typeface="Times New Roman" panose="02020603050405020304" pitchFamily="18" charset="0"/>
              </a:rPr>
              <a:pPr>
                <a:spcBef>
                  <a:spcPct val="0"/>
                </a:spcBef>
                <a:buFontTx/>
                <a:buNone/>
              </a:pPr>
              <a:t>9 May 2023</a:t>
            </a:fld>
            <a:endParaRPr lang="en-US" altLang="en-US" sz="1400" b="1">
              <a:solidFill>
                <a:srgbClr val="FF0066"/>
              </a:solidFill>
              <a:cs typeface="Times New Roman" panose="02020603050405020304" pitchFamily="18" charset="0"/>
            </a:endParaRPr>
          </a:p>
        </p:txBody>
      </p:sp>
      <p:sp>
        <p:nvSpPr>
          <p:cNvPr id="9" name="TextBox 8">
            <a:extLst>
              <a:ext uri="{FF2B5EF4-FFF2-40B4-BE49-F238E27FC236}">
                <a16:creationId xmlns:a16="http://schemas.microsoft.com/office/drawing/2014/main" id="{B7AB0F64-D3D7-284E-BDEA-B872BE4B4A37}"/>
              </a:ext>
            </a:extLst>
          </p:cNvPr>
          <p:cNvSpPr txBox="1"/>
          <p:nvPr/>
        </p:nvSpPr>
        <p:spPr>
          <a:xfrm>
            <a:off x="919162" y="56117"/>
            <a:ext cx="7305675" cy="477838"/>
          </a:xfrm>
          <a:prstGeom prst="rect">
            <a:avLst/>
          </a:prstGeom>
          <a:noFill/>
        </p:spPr>
        <p:txBody>
          <a:bodyPr>
            <a:spAutoFit/>
          </a:bodyPr>
          <a:lstStyle/>
          <a:p>
            <a:pPr eaLnBrk="1" hangingPunct="1">
              <a:defRPr/>
            </a:pPr>
            <a:r>
              <a:rPr lang="en-US" sz="2500" b="1" dirty="0">
                <a:solidFill>
                  <a:schemeClr val="accent1">
                    <a:lumMod val="60000"/>
                    <a:lumOff val="40000"/>
                  </a:schemeClr>
                </a:solidFill>
                <a:cs typeface="Times New Roman" panose="02020603050405020304" pitchFamily="18" charset="0"/>
              </a:rPr>
              <a:t>Mepco Schlenk Engineering College </a:t>
            </a:r>
            <a:r>
              <a:rPr lang="en-US" sz="1800" b="1" dirty="0">
                <a:solidFill>
                  <a:schemeClr val="accent1">
                    <a:lumMod val="60000"/>
                    <a:lumOff val="40000"/>
                  </a:schemeClr>
                </a:solidFill>
                <a:cs typeface="Times New Roman" panose="02020603050405020304" pitchFamily="18" charset="0"/>
              </a:rPr>
              <a:t>(Autonomous)</a:t>
            </a:r>
            <a:endParaRPr lang="en-US" sz="1800" b="1" i="1" dirty="0">
              <a:solidFill>
                <a:schemeClr val="accent1">
                  <a:lumMod val="60000"/>
                  <a:lumOff val="40000"/>
                </a:schemeClr>
              </a:solidFill>
              <a:cs typeface="Times New Roman" panose="02020603050405020304" pitchFamily="18" charset="0"/>
            </a:endParaRPr>
          </a:p>
        </p:txBody>
      </p:sp>
      <p:sp>
        <p:nvSpPr>
          <p:cNvPr id="12" name="Oval 11">
            <a:extLst>
              <a:ext uri="{FF2B5EF4-FFF2-40B4-BE49-F238E27FC236}">
                <a16:creationId xmlns:a16="http://schemas.microsoft.com/office/drawing/2014/main" id="{5AF2E6BE-AB5D-664A-8AE0-1469129A78B6}"/>
              </a:ext>
            </a:extLst>
          </p:cNvPr>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latin typeface="Times New Roman" panose="02020603050405020304" pitchFamily="18" charset="0"/>
              <a:cs typeface="Times New Roman" panose="02020603050405020304" pitchFamily="18" charset="0"/>
            </a:endParaRPr>
          </a:p>
        </p:txBody>
      </p:sp>
      <p:pic>
        <p:nvPicPr>
          <p:cNvPr id="6153" name="Picture 10" descr="A picture containing text, sign, watch&#10;&#10;Description automatically generated">
            <a:extLst>
              <a:ext uri="{FF2B5EF4-FFF2-40B4-BE49-F238E27FC236}">
                <a16:creationId xmlns:a16="http://schemas.microsoft.com/office/drawing/2014/main" id="{F7263272-36D8-4343-AF6A-0AFF00556C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BC662E92-B144-CB47-A1A2-E75804E52D57}"/>
              </a:ext>
            </a:extLst>
          </p:cNvPr>
          <p:cNvSpPr txBox="1"/>
          <p:nvPr/>
        </p:nvSpPr>
        <p:spPr>
          <a:xfrm>
            <a:off x="431539" y="1458221"/>
            <a:ext cx="8280920" cy="1704506"/>
          </a:xfrm>
          <a:prstGeom prst="rect">
            <a:avLst/>
          </a:prstGeom>
          <a:noFill/>
        </p:spPr>
        <p:txBody>
          <a:bodyPr wrap="square" rtlCol="0">
            <a:spAutoFit/>
          </a:bodyPr>
          <a:lstStyle/>
          <a:p>
            <a:pPr marR="14605" algn="just">
              <a:lnSpc>
                <a:spcPct val="150000"/>
              </a:lnSpc>
              <a:spcAft>
                <a:spcPts val="800"/>
              </a:spcAft>
            </a:pPr>
            <a:r>
              <a:rPr lang="en-US" sz="1800" b="1" dirty="0">
                <a:effectLst/>
                <a:latin typeface="Times New Roman" panose="02020603050405020304" pitchFamily="18" charset="0"/>
                <a:ea typeface="Times New Roman" panose="02020603050405020304" pitchFamily="18" charset="0"/>
              </a:rPr>
              <a:t>Figure 6.8 </a:t>
            </a:r>
            <a:r>
              <a:rPr lang="en-US" sz="1800" dirty="0">
                <a:effectLst/>
                <a:latin typeface="Times New Roman" panose="02020603050405020304" pitchFamily="18" charset="0"/>
                <a:ea typeface="Times New Roman" panose="02020603050405020304" pitchFamily="18" charset="0"/>
              </a:rPr>
              <a:t>provides the place order page of the website. The user can still increment or decrement the quantity of eyewear that he/she has finally checked out. The user can also edit the shipping address or the mode of payment. Once the user has confirmed all the details, he/she can click the place order button to confirm the order. </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2216756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911D1544-D5B4-F348-A8F3-60F1EE5CC5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4">
            <a:extLst>
              <a:ext uri="{FF2B5EF4-FFF2-40B4-BE49-F238E27FC236}">
                <a16:creationId xmlns:a16="http://schemas.microsoft.com/office/drawing/2014/main" id="{D413C107-E18F-6045-A9E3-A9C141485D12}"/>
              </a:ext>
            </a:extLst>
          </p:cNvPr>
          <p:cNvSpPr txBox="1">
            <a:spLocks noChangeArrowheads="1"/>
          </p:cNvSpPr>
          <p:nvPr/>
        </p:nvSpPr>
        <p:spPr bwMode="auto">
          <a:xfrm>
            <a:off x="2273300" y="6550025"/>
            <a:ext cx="4108753" cy="307777"/>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cs typeface="Times New Roman" panose="02020603050405020304" pitchFamily="18" charset="0"/>
              </a:rPr>
              <a:t>Department of Computer Science and Engineering </a:t>
            </a:r>
          </a:p>
        </p:txBody>
      </p:sp>
      <p:pic>
        <p:nvPicPr>
          <p:cNvPr id="6148" name="Picture 2">
            <a:extLst>
              <a:ext uri="{FF2B5EF4-FFF2-40B4-BE49-F238E27FC236}">
                <a16:creationId xmlns:a16="http://schemas.microsoft.com/office/drawing/2014/main" id="{8AFCC5EB-8C25-BE49-8950-ECE0A166BD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a:extLst>
              <a:ext uri="{FF2B5EF4-FFF2-40B4-BE49-F238E27FC236}">
                <a16:creationId xmlns:a16="http://schemas.microsoft.com/office/drawing/2014/main" id="{16C2C465-D4DF-9745-AAC3-F9D260878841}"/>
              </a:ext>
            </a:extLst>
          </p:cNvPr>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fld id="{A0B3B84B-2A89-CC46-806C-3EB46F59208D}" type="slidenum">
              <a:rPr lang="en-US" altLang="en-US" sz="1600" b="1">
                <a:solidFill>
                  <a:srgbClr val="FFFFFF"/>
                </a:solidFill>
                <a:cs typeface="Times New Roman" panose="02020603050405020304" pitchFamily="18" charset="0"/>
              </a:rPr>
              <a:pPr algn="ctr" eaLnBrk="1" hangingPunct="1">
                <a:spcBef>
                  <a:spcPct val="0"/>
                </a:spcBef>
                <a:buFontTx/>
                <a:buNone/>
              </a:pPr>
              <a:t>41</a:t>
            </a:fld>
            <a:endParaRPr lang="en-US" altLang="en-US" sz="1600" b="1">
              <a:solidFill>
                <a:srgbClr val="FFFFFF"/>
              </a:solidFill>
              <a:cs typeface="Times New Roman" panose="02020603050405020304" pitchFamily="18" charset="0"/>
            </a:endParaRPr>
          </a:p>
        </p:txBody>
      </p:sp>
      <p:sp>
        <p:nvSpPr>
          <p:cNvPr id="6150" name="Date Placeholder 7">
            <a:extLst>
              <a:ext uri="{FF2B5EF4-FFF2-40B4-BE49-F238E27FC236}">
                <a16:creationId xmlns:a16="http://schemas.microsoft.com/office/drawing/2014/main" id="{4F6AF77A-CC58-1C48-89E4-E235EC233277}"/>
              </a:ext>
            </a:extLst>
          </p:cNvPr>
          <p:cNvSpPr>
            <a:spLocks noGrp="1"/>
          </p:cNvSpPr>
          <p:nvPr>
            <p:ph type="dt" sz="quarter" idx="10"/>
          </p:nvPr>
        </p:nvSpPr>
        <p:spPr>
          <a:xfrm>
            <a:off x="0" y="6564313"/>
            <a:ext cx="1447800" cy="412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D586420-CF3F-F443-A871-24B45744D2D0}" type="datetime3">
              <a:rPr lang="en-US" altLang="en-US" sz="1400" b="1" smtClean="0">
                <a:solidFill>
                  <a:srgbClr val="FF0066"/>
                </a:solidFill>
                <a:cs typeface="Times New Roman" panose="02020603050405020304" pitchFamily="18" charset="0"/>
              </a:rPr>
              <a:pPr>
                <a:spcBef>
                  <a:spcPct val="0"/>
                </a:spcBef>
                <a:buFontTx/>
                <a:buNone/>
              </a:pPr>
              <a:t>9 May 2023</a:t>
            </a:fld>
            <a:endParaRPr lang="en-US" altLang="en-US" sz="1400" b="1">
              <a:solidFill>
                <a:srgbClr val="FF0066"/>
              </a:solidFill>
              <a:cs typeface="Times New Roman" panose="02020603050405020304" pitchFamily="18" charset="0"/>
            </a:endParaRPr>
          </a:p>
        </p:txBody>
      </p:sp>
      <p:sp>
        <p:nvSpPr>
          <p:cNvPr id="9" name="TextBox 8">
            <a:extLst>
              <a:ext uri="{FF2B5EF4-FFF2-40B4-BE49-F238E27FC236}">
                <a16:creationId xmlns:a16="http://schemas.microsoft.com/office/drawing/2014/main" id="{B7AB0F64-D3D7-284E-BDEA-B872BE4B4A37}"/>
              </a:ext>
            </a:extLst>
          </p:cNvPr>
          <p:cNvSpPr txBox="1"/>
          <p:nvPr/>
        </p:nvSpPr>
        <p:spPr>
          <a:xfrm>
            <a:off x="919162" y="56117"/>
            <a:ext cx="7305675" cy="477838"/>
          </a:xfrm>
          <a:prstGeom prst="rect">
            <a:avLst/>
          </a:prstGeom>
          <a:noFill/>
        </p:spPr>
        <p:txBody>
          <a:bodyPr>
            <a:spAutoFit/>
          </a:bodyPr>
          <a:lstStyle/>
          <a:p>
            <a:pPr eaLnBrk="1" hangingPunct="1">
              <a:defRPr/>
            </a:pPr>
            <a:r>
              <a:rPr lang="en-US" sz="2500" b="1" dirty="0">
                <a:solidFill>
                  <a:schemeClr val="accent1">
                    <a:lumMod val="60000"/>
                    <a:lumOff val="40000"/>
                  </a:schemeClr>
                </a:solidFill>
                <a:cs typeface="Times New Roman" panose="02020603050405020304" pitchFamily="18" charset="0"/>
              </a:rPr>
              <a:t>Mepco Schlenk Engineering College </a:t>
            </a:r>
            <a:r>
              <a:rPr lang="en-US" sz="1800" b="1" dirty="0">
                <a:solidFill>
                  <a:schemeClr val="accent1">
                    <a:lumMod val="60000"/>
                    <a:lumOff val="40000"/>
                  </a:schemeClr>
                </a:solidFill>
                <a:cs typeface="Times New Roman" panose="02020603050405020304" pitchFamily="18" charset="0"/>
              </a:rPr>
              <a:t>(Autonomous)</a:t>
            </a:r>
            <a:endParaRPr lang="en-US" sz="1800" b="1" i="1" dirty="0">
              <a:solidFill>
                <a:schemeClr val="accent1">
                  <a:lumMod val="60000"/>
                  <a:lumOff val="40000"/>
                </a:schemeClr>
              </a:solidFill>
              <a:cs typeface="Times New Roman" panose="02020603050405020304" pitchFamily="18" charset="0"/>
            </a:endParaRPr>
          </a:p>
        </p:txBody>
      </p:sp>
      <p:sp>
        <p:nvSpPr>
          <p:cNvPr id="12" name="Oval 11">
            <a:extLst>
              <a:ext uri="{FF2B5EF4-FFF2-40B4-BE49-F238E27FC236}">
                <a16:creationId xmlns:a16="http://schemas.microsoft.com/office/drawing/2014/main" id="{5AF2E6BE-AB5D-664A-8AE0-1469129A78B6}"/>
              </a:ext>
            </a:extLst>
          </p:cNvPr>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latin typeface="Times New Roman" panose="02020603050405020304" pitchFamily="18" charset="0"/>
              <a:cs typeface="Times New Roman" panose="02020603050405020304" pitchFamily="18" charset="0"/>
            </a:endParaRPr>
          </a:p>
        </p:txBody>
      </p:sp>
      <p:pic>
        <p:nvPicPr>
          <p:cNvPr id="6153" name="Picture 10" descr="A picture containing text, sign, watch&#10;&#10;Description automatically generated">
            <a:extLst>
              <a:ext uri="{FF2B5EF4-FFF2-40B4-BE49-F238E27FC236}">
                <a16:creationId xmlns:a16="http://schemas.microsoft.com/office/drawing/2014/main" id="{F7263272-36D8-4343-AF6A-0AFF00556C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BC662E92-B144-CB47-A1A2-E75804E52D57}"/>
              </a:ext>
            </a:extLst>
          </p:cNvPr>
          <p:cNvSpPr txBox="1"/>
          <p:nvPr/>
        </p:nvSpPr>
        <p:spPr>
          <a:xfrm>
            <a:off x="1331637" y="5639888"/>
            <a:ext cx="6245125" cy="458074"/>
          </a:xfrm>
          <a:prstGeom prst="rect">
            <a:avLst/>
          </a:prstGeom>
          <a:noFill/>
        </p:spPr>
        <p:txBody>
          <a:bodyPr wrap="square" rtlCol="0">
            <a:spAutoFit/>
          </a:bodyPr>
          <a:lstStyle/>
          <a:p>
            <a:pPr marR="14605" algn="ctr">
              <a:lnSpc>
                <a:spcPct val="150000"/>
              </a:lnSpc>
              <a:spcAft>
                <a:spcPts val="1000"/>
              </a:spcAft>
            </a:pPr>
            <a:r>
              <a:rPr lang="en-US" sz="1800" b="1" dirty="0">
                <a:effectLst/>
                <a:latin typeface="Times New Roman" panose="02020603050405020304" pitchFamily="18" charset="0"/>
                <a:ea typeface="Times New Roman" panose="02020603050405020304" pitchFamily="18" charset="0"/>
              </a:rPr>
              <a:t>Figure 6.9: Order Summary Page of Online Eyewear Store</a:t>
            </a:r>
            <a:endParaRPr lang="en-IN" sz="1800" dirty="0">
              <a:effectLst/>
              <a:latin typeface="Times New Roman" panose="02020603050405020304" pitchFamily="18" charset="0"/>
              <a:ea typeface="Times New Roman" panose="02020603050405020304" pitchFamily="18" charset="0"/>
            </a:endParaRPr>
          </a:p>
        </p:txBody>
      </p:sp>
      <p:pic>
        <p:nvPicPr>
          <p:cNvPr id="11" name="Picture 10">
            <a:extLst>
              <a:ext uri="{FF2B5EF4-FFF2-40B4-BE49-F238E27FC236}">
                <a16:creationId xmlns:a16="http://schemas.microsoft.com/office/drawing/2014/main" id="{21D5FA6F-64C0-2644-A5C0-C115F7747C4A}"/>
              </a:ext>
            </a:extLst>
          </p:cNvPr>
          <p:cNvPicPr/>
          <p:nvPr/>
        </p:nvPicPr>
        <p:blipFill rotWithShape="1">
          <a:blip r:embed="rId5" cstate="print">
            <a:extLst>
              <a:ext uri="{28A0092B-C50C-407E-A947-70E740481C1C}">
                <a14:useLocalDpi xmlns:a14="http://schemas.microsoft.com/office/drawing/2010/main" val="0"/>
              </a:ext>
            </a:extLst>
          </a:blip>
          <a:srcRect t="10434" b="1749"/>
          <a:stretch/>
        </p:blipFill>
        <p:spPr bwMode="auto">
          <a:xfrm>
            <a:off x="474462" y="989075"/>
            <a:ext cx="7959477" cy="452815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264487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911D1544-D5B4-F348-A8F3-60F1EE5CC5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4">
            <a:extLst>
              <a:ext uri="{FF2B5EF4-FFF2-40B4-BE49-F238E27FC236}">
                <a16:creationId xmlns:a16="http://schemas.microsoft.com/office/drawing/2014/main" id="{D413C107-E18F-6045-A9E3-A9C141485D12}"/>
              </a:ext>
            </a:extLst>
          </p:cNvPr>
          <p:cNvSpPr txBox="1">
            <a:spLocks noChangeArrowheads="1"/>
          </p:cNvSpPr>
          <p:nvPr/>
        </p:nvSpPr>
        <p:spPr bwMode="auto">
          <a:xfrm>
            <a:off x="2273300" y="6550025"/>
            <a:ext cx="4108753" cy="307777"/>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cs typeface="Times New Roman" panose="02020603050405020304" pitchFamily="18" charset="0"/>
              </a:rPr>
              <a:t>Department of Computer Science and Engineering </a:t>
            </a:r>
          </a:p>
        </p:txBody>
      </p:sp>
      <p:pic>
        <p:nvPicPr>
          <p:cNvPr id="6148" name="Picture 2">
            <a:extLst>
              <a:ext uri="{FF2B5EF4-FFF2-40B4-BE49-F238E27FC236}">
                <a16:creationId xmlns:a16="http://schemas.microsoft.com/office/drawing/2014/main" id="{8AFCC5EB-8C25-BE49-8950-ECE0A166BD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a:extLst>
              <a:ext uri="{FF2B5EF4-FFF2-40B4-BE49-F238E27FC236}">
                <a16:creationId xmlns:a16="http://schemas.microsoft.com/office/drawing/2014/main" id="{16C2C465-D4DF-9745-AAC3-F9D260878841}"/>
              </a:ext>
            </a:extLst>
          </p:cNvPr>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fld id="{A0B3B84B-2A89-CC46-806C-3EB46F59208D}" type="slidenum">
              <a:rPr lang="en-US" altLang="en-US" sz="1600" b="1">
                <a:solidFill>
                  <a:srgbClr val="FFFFFF"/>
                </a:solidFill>
                <a:cs typeface="Times New Roman" panose="02020603050405020304" pitchFamily="18" charset="0"/>
              </a:rPr>
              <a:pPr algn="ctr" eaLnBrk="1" hangingPunct="1">
                <a:spcBef>
                  <a:spcPct val="0"/>
                </a:spcBef>
                <a:buFontTx/>
                <a:buNone/>
              </a:pPr>
              <a:t>42</a:t>
            </a:fld>
            <a:endParaRPr lang="en-US" altLang="en-US" sz="1600" b="1">
              <a:solidFill>
                <a:srgbClr val="FFFFFF"/>
              </a:solidFill>
              <a:cs typeface="Times New Roman" panose="02020603050405020304" pitchFamily="18" charset="0"/>
            </a:endParaRPr>
          </a:p>
        </p:txBody>
      </p:sp>
      <p:sp>
        <p:nvSpPr>
          <p:cNvPr id="6150" name="Date Placeholder 7">
            <a:extLst>
              <a:ext uri="{FF2B5EF4-FFF2-40B4-BE49-F238E27FC236}">
                <a16:creationId xmlns:a16="http://schemas.microsoft.com/office/drawing/2014/main" id="{4F6AF77A-CC58-1C48-89E4-E235EC233277}"/>
              </a:ext>
            </a:extLst>
          </p:cNvPr>
          <p:cNvSpPr>
            <a:spLocks noGrp="1"/>
          </p:cNvSpPr>
          <p:nvPr>
            <p:ph type="dt" sz="quarter" idx="10"/>
          </p:nvPr>
        </p:nvSpPr>
        <p:spPr>
          <a:xfrm>
            <a:off x="0" y="6564313"/>
            <a:ext cx="1447800" cy="412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D586420-CF3F-F443-A871-24B45744D2D0}" type="datetime3">
              <a:rPr lang="en-US" altLang="en-US" sz="1400" b="1" smtClean="0">
                <a:solidFill>
                  <a:srgbClr val="FF0066"/>
                </a:solidFill>
                <a:cs typeface="Times New Roman" panose="02020603050405020304" pitchFamily="18" charset="0"/>
              </a:rPr>
              <a:pPr>
                <a:spcBef>
                  <a:spcPct val="0"/>
                </a:spcBef>
                <a:buFontTx/>
                <a:buNone/>
              </a:pPr>
              <a:t>9 May 2023</a:t>
            </a:fld>
            <a:endParaRPr lang="en-US" altLang="en-US" sz="1400" b="1">
              <a:solidFill>
                <a:srgbClr val="FF0066"/>
              </a:solidFill>
              <a:cs typeface="Times New Roman" panose="02020603050405020304" pitchFamily="18" charset="0"/>
            </a:endParaRPr>
          </a:p>
        </p:txBody>
      </p:sp>
      <p:sp>
        <p:nvSpPr>
          <p:cNvPr id="9" name="TextBox 8">
            <a:extLst>
              <a:ext uri="{FF2B5EF4-FFF2-40B4-BE49-F238E27FC236}">
                <a16:creationId xmlns:a16="http://schemas.microsoft.com/office/drawing/2014/main" id="{B7AB0F64-D3D7-284E-BDEA-B872BE4B4A37}"/>
              </a:ext>
            </a:extLst>
          </p:cNvPr>
          <p:cNvSpPr txBox="1"/>
          <p:nvPr/>
        </p:nvSpPr>
        <p:spPr>
          <a:xfrm>
            <a:off x="919162" y="56117"/>
            <a:ext cx="7305675" cy="477838"/>
          </a:xfrm>
          <a:prstGeom prst="rect">
            <a:avLst/>
          </a:prstGeom>
          <a:noFill/>
        </p:spPr>
        <p:txBody>
          <a:bodyPr>
            <a:spAutoFit/>
          </a:bodyPr>
          <a:lstStyle/>
          <a:p>
            <a:pPr eaLnBrk="1" hangingPunct="1">
              <a:defRPr/>
            </a:pPr>
            <a:r>
              <a:rPr lang="en-US" sz="2500" b="1" dirty="0">
                <a:solidFill>
                  <a:schemeClr val="accent1">
                    <a:lumMod val="60000"/>
                    <a:lumOff val="40000"/>
                  </a:schemeClr>
                </a:solidFill>
                <a:cs typeface="Times New Roman" panose="02020603050405020304" pitchFamily="18" charset="0"/>
              </a:rPr>
              <a:t>Mepco Schlenk Engineering College </a:t>
            </a:r>
            <a:r>
              <a:rPr lang="en-US" sz="1800" b="1" dirty="0">
                <a:solidFill>
                  <a:schemeClr val="accent1">
                    <a:lumMod val="60000"/>
                    <a:lumOff val="40000"/>
                  </a:schemeClr>
                </a:solidFill>
                <a:cs typeface="Times New Roman" panose="02020603050405020304" pitchFamily="18" charset="0"/>
              </a:rPr>
              <a:t>(Autonomous)</a:t>
            </a:r>
            <a:endParaRPr lang="en-US" sz="1800" b="1" i="1" dirty="0">
              <a:solidFill>
                <a:schemeClr val="accent1">
                  <a:lumMod val="60000"/>
                  <a:lumOff val="40000"/>
                </a:schemeClr>
              </a:solidFill>
              <a:cs typeface="Times New Roman" panose="02020603050405020304" pitchFamily="18" charset="0"/>
            </a:endParaRPr>
          </a:p>
        </p:txBody>
      </p:sp>
      <p:sp>
        <p:nvSpPr>
          <p:cNvPr id="12" name="Oval 11">
            <a:extLst>
              <a:ext uri="{FF2B5EF4-FFF2-40B4-BE49-F238E27FC236}">
                <a16:creationId xmlns:a16="http://schemas.microsoft.com/office/drawing/2014/main" id="{5AF2E6BE-AB5D-664A-8AE0-1469129A78B6}"/>
              </a:ext>
            </a:extLst>
          </p:cNvPr>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latin typeface="Times New Roman" panose="02020603050405020304" pitchFamily="18" charset="0"/>
              <a:cs typeface="Times New Roman" panose="02020603050405020304" pitchFamily="18" charset="0"/>
            </a:endParaRPr>
          </a:p>
        </p:txBody>
      </p:sp>
      <p:pic>
        <p:nvPicPr>
          <p:cNvPr id="6153" name="Picture 10" descr="A picture containing text, sign, watch&#10;&#10;Description automatically generated">
            <a:extLst>
              <a:ext uri="{FF2B5EF4-FFF2-40B4-BE49-F238E27FC236}">
                <a16:creationId xmlns:a16="http://schemas.microsoft.com/office/drawing/2014/main" id="{F7263272-36D8-4343-AF6A-0AFF00556C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BC662E92-B144-CB47-A1A2-E75804E52D57}"/>
              </a:ext>
            </a:extLst>
          </p:cNvPr>
          <p:cNvSpPr txBox="1"/>
          <p:nvPr/>
        </p:nvSpPr>
        <p:spPr>
          <a:xfrm>
            <a:off x="431539" y="1458221"/>
            <a:ext cx="8280920" cy="2120004"/>
          </a:xfrm>
          <a:prstGeom prst="rect">
            <a:avLst/>
          </a:prstGeom>
          <a:noFill/>
        </p:spPr>
        <p:txBody>
          <a:bodyPr wrap="square" rtlCol="0">
            <a:spAutoFit/>
          </a:bodyPr>
          <a:lstStyle/>
          <a:p>
            <a:pPr marR="14605" algn="just">
              <a:lnSpc>
                <a:spcPct val="150000"/>
              </a:lnSpc>
              <a:spcAft>
                <a:spcPts val="1000"/>
              </a:spcAft>
            </a:pPr>
            <a:r>
              <a:rPr lang="en-US" sz="1800" b="1" dirty="0">
                <a:effectLst/>
                <a:latin typeface="Times New Roman" panose="02020603050405020304" pitchFamily="18" charset="0"/>
                <a:ea typeface="Times New Roman" panose="02020603050405020304" pitchFamily="18" charset="0"/>
              </a:rPr>
              <a:t>Figure 6.9 </a:t>
            </a:r>
            <a:r>
              <a:rPr lang="en-US" sz="1800" dirty="0">
                <a:effectLst/>
                <a:latin typeface="Times New Roman" panose="02020603050405020304" pitchFamily="18" charset="0"/>
                <a:ea typeface="Times New Roman" panose="02020603050405020304" pitchFamily="18" charset="0"/>
              </a:rPr>
              <a:t>provides the order summary page of the website. This page displays all the eyewear purchased by the user, with the preview image, eyewear name, price and quantity. It also displays the item price, tax and total amount of the purchase. The user can make payment through the PayPal Payment gateway or using his/her debit/credit card.</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729022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911D1544-D5B4-F348-A8F3-60F1EE5CC5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4">
            <a:extLst>
              <a:ext uri="{FF2B5EF4-FFF2-40B4-BE49-F238E27FC236}">
                <a16:creationId xmlns:a16="http://schemas.microsoft.com/office/drawing/2014/main" id="{D413C107-E18F-6045-A9E3-A9C141485D12}"/>
              </a:ext>
            </a:extLst>
          </p:cNvPr>
          <p:cNvSpPr txBox="1">
            <a:spLocks noChangeArrowheads="1"/>
          </p:cNvSpPr>
          <p:nvPr/>
        </p:nvSpPr>
        <p:spPr bwMode="auto">
          <a:xfrm>
            <a:off x="2273300" y="6550025"/>
            <a:ext cx="4108753" cy="307777"/>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cs typeface="Times New Roman" panose="02020603050405020304" pitchFamily="18" charset="0"/>
              </a:rPr>
              <a:t>Department of Computer Science and Engineering </a:t>
            </a:r>
          </a:p>
        </p:txBody>
      </p:sp>
      <p:pic>
        <p:nvPicPr>
          <p:cNvPr id="6148" name="Picture 2">
            <a:extLst>
              <a:ext uri="{FF2B5EF4-FFF2-40B4-BE49-F238E27FC236}">
                <a16:creationId xmlns:a16="http://schemas.microsoft.com/office/drawing/2014/main" id="{8AFCC5EB-8C25-BE49-8950-ECE0A166BD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a:extLst>
              <a:ext uri="{FF2B5EF4-FFF2-40B4-BE49-F238E27FC236}">
                <a16:creationId xmlns:a16="http://schemas.microsoft.com/office/drawing/2014/main" id="{16C2C465-D4DF-9745-AAC3-F9D260878841}"/>
              </a:ext>
            </a:extLst>
          </p:cNvPr>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fld id="{A0B3B84B-2A89-CC46-806C-3EB46F59208D}" type="slidenum">
              <a:rPr lang="en-US" altLang="en-US" sz="1600" b="1">
                <a:solidFill>
                  <a:srgbClr val="FFFFFF"/>
                </a:solidFill>
                <a:cs typeface="Times New Roman" panose="02020603050405020304" pitchFamily="18" charset="0"/>
              </a:rPr>
              <a:pPr algn="ctr" eaLnBrk="1" hangingPunct="1">
                <a:spcBef>
                  <a:spcPct val="0"/>
                </a:spcBef>
                <a:buFontTx/>
                <a:buNone/>
              </a:pPr>
              <a:t>43</a:t>
            </a:fld>
            <a:endParaRPr lang="en-US" altLang="en-US" sz="1600" b="1">
              <a:solidFill>
                <a:srgbClr val="FFFFFF"/>
              </a:solidFill>
              <a:cs typeface="Times New Roman" panose="02020603050405020304" pitchFamily="18" charset="0"/>
            </a:endParaRPr>
          </a:p>
        </p:txBody>
      </p:sp>
      <p:sp>
        <p:nvSpPr>
          <p:cNvPr id="6150" name="Date Placeholder 7">
            <a:extLst>
              <a:ext uri="{FF2B5EF4-FFF2-40B4-BE49-F238E27FC236}">
                <a16:creationId xmlns:a16="http://schemas.microsoft.com/office/drawing/2014/main" id="{4F6AF77A-CC58-1C48-89E4-E235EC233277}"/>
              </a:ext>
            </a:extLst>
          </p:cNvPr>
          <p:cNvSpPr>
            <a:spLocks noGrp="1"/>
          </p:cNvSpPr>
          <p:nvPr>
            <p:ph type="dt" sz="quarter" idx="10"/>
          </p:nvPr>
        </p:nvSpPr>
        <p:spPr>
          <a:xfrm>
            <a:off x="0" y="6564313"/>
            <a:ext cx="1447800" cy="412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D586420-CF3F-F443-A871-24B45744D2D0}" type="datetime3">
              <a:rPr lang="en-US" altLang="en-US" sz="1400" b="1" smtClean="0">
                <a:solidFill>
                  <a:srgbClr val="FF0066"/>
                </a:solidFill>
                <a:cs typeface="Times New Roman" panose="02020603050405020304" pitchFamily="18" charset="0"/>
              </a:rPr>
              <a:pPr>
                <a:spcBef>
                  <a:spcPct val="0"/>
                </a:spcBef>
                <a:buFontTx/>
                <a:buNone/>
              </a:pPr>
              <a:t>9 May 2023</a:t>
            </a:fld>
            <a:endParaRPr lang="en-US" altLang="en-US" sz="1400" b="1">
              <a:solidFill>
                <a:srgbClr val="FF0066"/>
              </a:solidFill>
              <a:cs typeface="Times New Roman" panose="02020603050405020304" pitchFamily="18" charset="0"/>
            </a:endParaRPr>
          </a:p>
        </p:txBody>
      </p:sp>
      <p:sp>
        <p:nvSpPr>
          <p:cNvPr id="9" name="TextBox 8">
            <a:extLst>
              <a:ext uri="{FF2B5EF4-FFF2-40B4-BE49-F238E27FC236}">
                <a16:creationId xmlns:a16="http://schemas.microsoft.com/office/drawing/2014/main" id="{B7AB0F64-D3D7-284E-BDEA-B872BE4B4A37}"/>
              </a:ext>
            </a:extLst>
          </p:cNvPr>
          <p:cNvSpPr txBox="1"/>
          <p:nvPr/>
        </p:nvSpPr>
        <p:spPr>
          <a:xfrm>
            <a:off x="919162" y="56117"/>
            <a:ext cx="7305675" cy="477838"/>
          </a:xfrm>
          <a:prstGeom prst="rect">
            <a:avLst/>
          </a:prstGeom>
          <a:noFill/>
        </p:spPr>
        <p:txBody>
          <a:bodyPr>
            <a:spAutoFit/>
          </a:bodyPr>
          <a:lstStyle/>
          <a:p>
            <a:pPr eaLnBrk="1" hangingPunct="1">
              <a:defRPr/>
            </a:pPr>
            <a:r>
              <a:rPr lang="en-US" sz="2500" b="1" dirty="0">
                <a:solidFill>
                  <a:schemeClr val="accent1">
                    <a:lumMod val="60000"/>
                    <a:lumOff val="40000"/>
                  </a:schemeClr>
                </a:solidFill>
                <a:cs typeface="Times New Roman" panose="02020603050405020304" pitchFamily="18" charset="0"/>
              </a:rPr>
              <a:t>Mepco Schlenk Engineering College </a:t>
            </a:r>
            <a:r>
              <a:rPr lang="en-US" sz="1800" b="1" dirty="0">
                <a:solidFill>
                  <a:schemeClr val="accent1">
                    <a:lumMod val="60000"/>
                    <a:lumOff val="40000"/>
                  </a:schemeClr>
                </a:solidFill>
                <a:cs typeface="Times New Roman" panose="02020603050405020304" pitchFamily="18" charset="0"/>
              </a:rPr>
              <a:t>(Autonomous)</a:t>
            </a:r>
            <a:endParaRPr lang="en-US" sz="1800" b="1" i="1" dirty="0">
              <a:solidFill>
                <a:schemeClr val="accent1">
                  <a:lumMod val="60000"/>
                  <a:lumOff val="40000"/>
                </a:schemeClr>
              </a:solidFill>
              <a:cs typeface="Times New Roman" panose="02020603050405020304" pitchFamily="18" charset="0"/>
            </a:endParaRPr>
          </a:p>
        </p:txBody>
      </p:sp>
      <p:sp>
        <p:nvSpPr>
          <p:cNvPr id="12" name="Oval 11">
            <a:extLst>
              <a:ext uri="{FF2B5EF4-FFF2-40B4-BE49-F238E27FC236}">
                <a16:creationId xmlns:a16="http://schemas.microsoft.com/office/drawing/2014/main" id="{5AF2E6BE-AB5D-664A-8AE0-1469129A78B6}"/>
              </a:ext>
            </a:extLst>
          </p:cNvPr>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latin typeface="Times New Roman" panose="02020603050405020304" pitchFamily="18" charset="0"/>
              <a:cs typeface="Times New Roman" panose="02020603050405020304" pitchFamily="18" charset="0"/>
            </a:endParaRPr>
          </a:p>
        </p:txBody>
      </p:sp>
      <p:pic>
        <p:nvPicPr>
          <p:cNvPr id="6153" name="Picture 10" descr="A picture containing text, sign, watch&#10;&#10;Description automatically generated">
            <a:extLst>
              <a:ext uri="{FF2B5EF4-FFF2-40B4-BE49-F238E27FC236}">
                <a16:creationId xmlns:a16="http://schemas.microsoft.com/office/drawing/2014/main" id="{F7263272-36D8-4343-AF6A-0AFF00556C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BC662E92-B144-CB47-A1A2-E75804E52D57}"/>
              </a:ext>
            </a:extLst>
          </p:cNvPr>
          <p:cNvSpPr txBox="1"/>
          <p:nvPr/>
        </p:nvSpPr>
        <p:spPr>
          <a:xfrm>
            <a:off x="1331639" y="5410851"/>
            <a:ext cx="6245125" cy="458074"/>
          </a:xfrm>
          <a:prstGeom prst="rect">
            <a:avLst/>
          </a:prstGeom>
          <a:noFill/>
        </p:spPr>
        <p:txBody>
          <a:bodyPr wrap="square" rtlCol="0">
            <a:spAutoFit/>
          </a:bodyPr>
          <a:lstStyle/>
          <a:p>
            <a:pPr marR="14605" algn="ctr">
              <a:lnSpc>
                <a:spcPct val="150000"/>
              </a:lnSpc>
              <a:spcAft>
                <a:spcPts val="1000"/>
              </a:spcAft>
            </a:pPr>
            <a:r>
              <a:rPr lang="en-US" sz="1800" b="1" dirty="0">
                <a:effectLst/>
                <a:latin typeface="Times New Roman" panose="02020603050405020304" pitchFamily="18" charset="0"/>
                <a:ea typeface="Times New Roman" panose="02020603050405020304" pitchFamily="18" charset="0"/>
              </a:rPr>
              <a:t>Figure 6.10: Admin Dashboard Page of Online Eyewear Store</a:t>
            </a:r>
            <a:endParaRPr lang="en-IN" sz="1800" dirty="0">
              <a:effectLst/>
              <a:latin typeface="Times New Roman" panose="02020603050405020304" pitchFamily="18" charset="0"/>
              <a:ea typeface="Times New Roman" panose="02020603050405020304" pitchFamily="18" charset="0"/>
            </a:endParaRPr>
          </a:p>
        </p:txBody>
      </p:sp>
      <p:pic>
        <p:nvPicPr>
          <p:cNvPr id="11" name="Picture 10">
            <a:extLst>
              <a:ext uri="{FF2B5EF4-FFF2-40B4-BE49-F238E27FC236}">
                <a16:creationId xmlns:a16="http://schemas.microsoft.com/office/drawing/2014/main" id="{A0E6BA45-E029-554A-AC75-7BE5506848F7}"/>
              </a:ext>
            </a:extLst>
          </p:cNvPr>
          <p:cNvPicPr/>
          <p:nvPr/>
        </p:nvPicPr>
        <p:blipFill rotWithShape="1">
          <a:blip r:embed="rId5" cstate="print">
            <a:extLst>
              <a:ext uri="{28A0092B-C50C-407E-A947-70E740481C1C}">
                <a14:useLocalDpi xmlns:a14="http://schemas.microsoft.com/office/drawing/2010/main" val="0"/>
              </a:ext>
            </a:extLst>
          </a:blip>
          <a:srcRect t="9286"/>
          <a:stretch/>
        </p:blipFill>
        <p:spPr bwMode="auto">
          <a:xfrm>
            <a:off x="561290" y="1077199"/>
            <a:ext cx="8021417" cy="421046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762167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911D1544-D5B4-F348-A8F3-60F1EE5CC5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4">
            <a:extLst>
              <a:ext uri="{FF2B5EF4-FFF2-40B4-BE49-F238E27FC236}">
                <a16:creationId xmlns:a16="http://schemas.microsoft.com/office/drawing/2014/main" id="{D413C107-E18F-6045-A9E3-A9C141485D12}"/>
              </a:ext>
            </a:extLst>
          </p:cNvPr>
          <p:cNvSpPr txBox="1">
            <a:spLocks noChangeArrowheads="1"/>
          </p:cNvSpPr>
          <p:nvPr/>
        </p:nvSpPr>
        <p:spPr bwMode="auto">
          <a:xfrm>
            <a:off x="2273300" y="6550025"/>
            <a:ext cx="4108753" cy="307777"/>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cs typeface="Times New Roman" panose="02020603050405020304" pitchFamily="18" charset="0"/>
              </a:rPr>
              <a:t>Department of Computer Science and Engineering </a:t>
            </a:r>
          </a:p>
        </p:txBody>
      </p:sp>
      <p:pic>
        <p:nvPicPr>
          <p:cNvPr id="6148" name="Picture 2">
            <a:extLst>
              <a:ext uri="{FF2B5EF4-FFF2-40B4-BE49-F238E27FC236}">
                <a16:creationId xmlns:a16="http://schemas.microsoft.com/office/drawing/2014/main" id="{8AFCC5EB-8C25-BE49-8950-ECE0A166BD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a:extLst>
              <a:ext uri="{FF2B5EF4-FFF2-40B4-BE49-F238E27FC236}">
                <a16:creationId xmlns:a16="http://schemas.microsoft.com/office/drawing/2014/main" id="{16C2C465-D4DF-9745-AAC3-F9D260878841}"/>
              </a:ext>
            </a:extLst>
          </p:cNvPr>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fld id="{A0B3B84B-2A89-CC46-806C-3EB46F59208D}" type="slidenum">
              <a:rPr lang="en-US" altLang="en-US" sz="1600" b="1">
                <a:solidFill>
                  <a:srgbClr val="FFFFFF"/>
                </a:solidFill>
                <a:cs typeface="Times New Roman" panose="02020603050405020304" pitchFamily="18" charset="0"/>
              </a:rPr>
              <a:pPr algn="ctr" eaLnBrk="1" hangingPunct="1">
                <a:spcBef>
                  <a:spcPct val="0"/>
                </a:spcBef>
                <a:buFontTx/>
                <a:buNone/>
              </a:pPr>
              <a:t>44</a:t>
            </a:fld>
            <a:endParaRPr lang="en-US" altLang="en-US" sz="1600" b="1">
              <a:solidFill>
                <a:srgbClr val="FFFFFF"/>
              </a:solidFill>
              <a:cs typeface="Times New Roman" panose="02020603050405020304" pitchFamily="18" charset="0"/>
            </a:endParaRPr>
          </a:p>
        </p:txBody>
      </p:sp>
      <p:sp>
        <p:nvSpPr>
          <p:cNvPr id="6150" name="Date Placeholder 7">
            <a:extLst>
              <a:ext uri="{FF2B5EF4-FFF2-40B4-BE49-F238E27FC236}">
                <a16:creationId xmlns:a16="http://schemas.microsoft.com/office/drawing/2014/main" id="{4F6AF77A-CC58-1C48-89E4-E235EC233277}"/>
              </a:ext>
            </a:extLst>
          </p:cNvPr>
          <p:cNvSpPr>
            <a:spLocks noGrp="1"/>
          </p:cNvSpPr>
          <p:nvPr>
            <p:ph type="dt" sz="quarter" idx="10"/>
          </p:nvPr>
        </p:nvSpPr>
        <p:spPr>
          <a:xfrm>
            <a:off x="0" y="6564313"/>
            <a:ext cx="1447800" cy="412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D586420-CF3F-F443-A871-24B45744D2D0}" type="datetime3">
              <a:rPr lang="en-US" altLang="en-US" sz="1400" b="1" smtClean="0">
                <a:solidFill>
                  <a:srgbClr val="FF0066"/>
                </a:solidFill>
                <a:cs typeface="Times New Roman" panose="02020603050405020304" pitchFamily="18" charset="0"/>
              </a:rPr>
              <a:pPr>
                <a:spcBef>
                  <a:spcPct val="0"/>
                </a:spcBef>
                <a:buFontTx/>
                <a:buNone/>
              </a:pPr>
              <a:t>9 May 2023</a:t>
            </a:fld>
            <a:endParaRPr lang="en-US" altLang="en-US" sz="1400" b="1">
              <a:solidFill>
                <a:srgbClr val="FF0066"/>
              </a:solidFill>
              <a:cs typeface="Times New Roman" panose="02020603050405020304" pitchFamily="18" charset="0"/>
            </a:endParaRPr>
          </a:p>
        </p:txBody>
      </p:sp>
      <p:sp>
        <p:nvSpPr>
          <p:cNvPr id="9" name="TextBox 8">
            <a:extLst>
              <a:ext uri="{FF2B5EF4-FFF2-40B4-BE49-F238E27FC236}">
                <a16:creationId xmlns:a16="http://schemas.microsoft.com/office/drawing/2014/main" id="{B7AB0F64-D3D7-284E-BDEA-B872BE4B4A37}"/>
              </a:ext>
            </a:extLst>
          </p:cNvPr>
          <p:cNvSpPr txBox="1"/>
          <p:nvPr/>
        </p:nvSpPr>
        <p:spPr>
          <a:xfrm>
            <a:off x="919162" y="56117"/>
            <a:ext cx="7305675" cy="477838"/>
          </a:xfrm>
          <a:prstGeom prst="rect">
            <a:avLst/>
          </a:prstGeom>
          <a:noFill/>
        </p:spPr>
        <p:txBody>
          <a:bodyPr>
            <a:spAutoFit/>
          </a:bodyPr>
          <a:lstStyle/>
          <a:p>
            <a:pPr eaLnBrk="1" hangingPunct="1">
              <a:defRPr/>
            </a:pPr>
            <a:r>
              <a:rPr lang="en-US" sz="2500" b="1" dirty="0">
                <a:solidFill>
                  <a:schemeClr val="accent1">
                    <a:lumMod val="60000"/>
                    <a:lumOff val="40000"/>
                  </a:schemeClr>
                </a:solidFill>
                <a:cs typeface="Times New Roman" panose="02020603050405020304" pitchFamily="18" charset="0"/>
              </a:rPr>
              <a:t>Mepco Schlenk Engineering College </a:t>
            </a:r>
            <a:r>
              <a:rPr lang="en-US" sz="1800" b="1" dirty="0">
                <a:solidFill>
                  <a:schemeClr val="accent1">
                    <a:lumMod val="60000"/>
                    <a:lumOff val="40000"/>
                  </a:schemeClr>
                </a:solidFill>
                <a:cs typeface="Times New Roman" panose="02020603050405020304" pitchFamily="18" charset="0"/>
              </a:rPr>
              <a:t>(Autonomous)</a:t>
            </a:r>
            <a:endParaRPr lang="en-US" sz="1800" b="1" i="1" dirty="0">
              <a:solidFill>
                <a:schemeClr val="accent1">
                  <a:lumMod val="60000"/>
                  <a:lumOff val="40000"/>
                </a:schemeClr>
              </a:solidFill>
              <a:cs typeface="Times New Roman" panose="02020603050405020304" pitchFamily="18" charset="0"/>
            </a:endParaRPr>
          </a:p>
        </p:txBody>
      </p:sp>
      <p:sp>
        <p:nvSpPr>
          <p:cNvPr id="12" name="Oval 11">
            <a:extLst>
              <a:ext uri="{FF2B5EF4-FFF2-40B4-BE49-F238E27FC236}">
                <a16:creationId xmlns:a16="http://schemas.microsoft.com/office/drawing/2014/main" id="{5AF2E6BE-AB5D-664A-8AE0-1469129A78B6}"/>
              </a:ext>
            </a:extLst>
          </p:cNvPr>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latin typeface="Times New Roman" panose="02020603050405020304" pitchFamily="18" charset="0"/>
              <a:cs typeface="Times New Roman" panose="02020603050405020304" pitchFamily="18" charset="0"/>
            </a:endParaRPr>
          </a:p>
        </p:txBody>
      </p:sp>
      <p:pic>
        <p:nvPicPr>
          <p:cNvPr id="6153" name="Picture 10" descr="A picture containing text, sign, watch&#10;&#10;Description automatically generated">
            <a:extLst>
              <a:ext uri="{FF2B5EF4-FFF2-40B4-BE49-F238E27FC236}">
                <a16:creationId xmlns:a16="http://schemas.microsoft.com/office/drawing/2014/main" id="{F7263272-36D8-4343-AF6A-0AFF00556C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BC662E92-B144-CB47-A1A2-E75804E52D57}"/>
              </a:ext>
            </a:extLst>
          </p:cNvPr>
          <p:cNvSpPr txBox="1"/>
          <p:nvPr/>
        </p:nvSpPr>
        <p:spPr>
          <a:xfrm>
            <a:off x="431539" y="1458221"/>
            <a:ext cx="8280920" cy="1704506"/>
          </a:xfrm>
          <a:prstGeom prst="rect">
            <a:avLst/>
          </a:prstGeom>
          <a:noFill/>
        </p:spPr>
        <p:txBody>
          <a:bodyPr wrap="square" rtlCol="0">
            <a:spAutoFit/>
          </a:bodyPr>
          <a:lstStyle/>
          <a:p>
            <a:pPr marR="14605" algn="just">
              <a:lnSpc>
                <a:spcPct val="150000"/>
              </a:lnSpc>
              <a:spcAft>
                <a:spcPts val="1000"/>
              </a:spcAft>
            </a:pPr>
            <a:r>
              <a:rPr lang="en-US" sz="1800" b="1" dirty="0">
                <a:effectLst/>
                <a:latin typeface="Times New Roman" panose="02020603050405020304" pitchFamily="18" charset="0"/>
                <a:ea typeface="Times New Roman" panose="02020603050405020304" pitchFamily="18" charset="0"/>
              </a:rPr>
              <a:t>Figure 6.10 </a:t>
            </a:r>
            <a:r>
              <a:rPr lang="en-US" sz="1800" dirty="0">
                <a:effectLst/>
                <a:latin typeface="Times New Roman" panose="02020603050405020304" pitchFamily="18" charset="0"/>
                <a:ea typeface="Times New Roman" panose="02020603050405020304" pitchFamily="18" charset="0"/>
              </a:rPr>
              <a:t>provides the admin dashboard page of the website. This page helps the admin to track the sales, orders and users. The sales is tracked and visually plotted using a histogram and the count of each eyewear category in the inventory is visualized using a pie chart.</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9001916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911D1544-D5B4-F348-A8F3-60F1EE5CC5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4">
            <a:extLst>
              <a:ext uri="{FF2B5EF4-FFF2-40B4-BE49-F238E27FC236}">
                <a16:creationId xmlns:a16="http://schemas.microsoft.com/office/drawing/2014/main" id="{D413C107-E18F-6045-A9E3-A9C141485D12}"/>
              </a:ext>
            </a:extLst>
          </p:cNvPr>
          <p:cNvSpPr txBox="1">
            <a:spLocks noChangeArrowheads="1"/>
          </p:cNvSpPr>
          <p:nvPr/>
        </p:nvSpPr>
        <p:spPr bwMode="auto">
          <a:xfrm>
            <a:off x="2273300" y="6550025"/>
            <a:ext cx="4108753" cy="307777"/>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cs typeface="Times New Roman" panose="02020603050405020304" pitchFamily="18" charset="0"/>
              </a:rPr>
              <a:t>Department of Computer Science and Engineering </a:t>
            </a:r>
          </a:p>
        </p:txBody>
      </p:sp>
      <p:pic>
        <p:nvPicPr>
          <p:cNvPr id="6148" name="Picture 2">
            <a:extLst>
              <a:ext uri="{FF2B5EF4-FFF2-40B4-BE49-F238E27FC236}">
                <a16:creationId xmlns:a16="http://schemas.microsoft.com/office/drawing/2014/main" id="{8AFCC5EB-8C25-BE49-8950-ECE0A166BD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a:extLst>
              <a:ext uri="{FF2B5EF4-FFF2-40B4-BE49-F238E27FC236}">
                <a16:creationId xmlns:a16="http://schemas.microsoft.com/office/drawing/2014/main" id="{16C2C465-D4DF-9745-AAC3-F9D260878841}"/>
              </a:ext>
            </a:extLst>
          </p:cNvPr>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fld id="{A0B3B84B-2A89-CC46-806C-3EB46F59208D}" type="slidenum">
              <a:rPr lang="en-US" altLang="en-US" sz="1600" b="1">
                <a:solidFill>
                  <a:srgbClr val="FFFFFF"/>
                </a:solidFill>
                <a:cs typeface="Times New Roman" panose="02020603050405020304" pitchFamily="18" charset="0"/>
              </a:rPr>
              <a:pPr algn="ctr" eaLnBrk="1" hangingPunct="1">
                <a:spcBef>
                  <a:spcPct val="0"/>
                </a:spcBef>
                <a:buFontTx/>
                <a:buNone/>
              </a:pPr>
              <a:t>45</a:t>
            </a:fld>
            <a:endParaRPr lang="en-US" altLang="en-US" sz="1600" b="1">
              <a:solidFill>
                <a:srgbClr val="FFFFFF"/>
              </a:solidFill>
              <a:cs typeface="Times New Roman" panose="02020603050405020304" pitchFamily="18" charset="0"/>
            </a:endParaRPr>
          </a:p>
        </p:txBody>
      </p:sp>
      <p:sp>
        <p:nvSpPr>
          <p:cNvPr id="6150" name="Date Placeholder 7">
            <a:extLst>
              <a:ext uri="{FF2B5EF4-FFF2-40B4-BE49-F238E27FC236}">
                <a16:creationId xmlns:a16="http://schemas.microsoft.com/office/drawing/2014/main" id="{4F6AF77A-CC58-1C48-89E4-E235EC233277}"/>
              </a:ext>
            </a:extLst>
          </p:cNvPr>
          <p:cNvSpPr>
            <a:spLocks noGrp="1"/>
          </p:cNvSpPr>
          <p:nvPr>
            <p:ph type="dt" sz="quarter" idx="10"/>
          </p:nvPr>
        </p:nvSpPr>
        <p:spPr>
          <a:xfrm>
            <a:off x="0" y="6564313"/>
            <a:ext cx="1447800" cy="412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D586420-CF3F-F443-A871-24B45744D2D0}" type="datetime3">
              <a:rPr lang="en-US" altLang="en-US" sz="1400" b="1" smtClean="0">
                <a:solidFill>
                  <a:srgbClr val="FF0066"/>
                </a:solidFill>
                <a:cs typeface="Times New Roman" panose="02020603050405020304" pitchFamily="18" charset="0"/>
              </a:rPr>
              <a:pPr>
                <a:spcBef>
                  <a:spcPct val="0"/>
                </a:spcBef>
                <a:buFontTx/>
                <a:buNone/>
              </a:pPr>
              <a:t>9 May 2023</a:t>
            </a:fld>
            <a:endParaRPr lang="en-US" altLang="en-US" sz="1400" b="1">
              <a:solidFill>
                <a:srgbClr val="FF0066"/>
              </a:solidFill>
              <a:cs typeface="Times New Roman" panose="02020603050405020304" pitchFamily="18" charset="0"/>
            </a:endParaRPr>
          </a:p>
        </p:txBody>
      </p:sp>
      <p:sp>
        <p:nvSpPr>
          <p:cNvPr id="9" name="TextBox 8">
            <a:extLst>
              <a:ext uri="{FF2B5EF4-FFF2-40B4-BE49-F238E27FC236}">
                <a16:creationId xmlns:a16="http://schemas.microsoft.com/office/drawing/2014/main" id="{B7AB0F64-D3D7-284E-BDEA-B872BE4B4A37}"/>
              </a:ext>
            </a:extLst>
          </p:cNvPr>
          <p:cNvSpPr txBox="1"/>
          <p:nvPr/>
        </p:nvSpPr>
        <p:spPr>
          <a:xfrm>
            <a:off x="919162" y="56117"/>
            <a:ext cx="7305675" cy="477838"/>
          </a:xfrm>
          <a:prstGeom prst="rect">
            <a:avLst/>
          </a:prstGeom>
          <a:noFill/>
        </p:spPr>
        <p:txBody>
          <a:bodyPr>
            <a:spAutoFit/>
          </a:bodyPr>
          <a:lstStyle/>
          <a:p>
            <a:pPr eaLnBrk="1" hangingPunct="1">
              <a:defRPr/>
            </a:pPr>
            <a:r>
              <a:rPr lang="en-US" sz="2500" b="1" dirty="0">
                <a:solidFill>
                  <a:schemeClr val="accent1">
                    <a:lumMod val="60000"/>
                    <a:lumOff val="40000"/>
                  </a:schemeClr>
                </a:solidFill>
                <a:cs typeface="Times New Roman" panose="02020603050405020304" pitchFamily="18" charset="0"/>
              </a:rPr>
              <a:t>Mepco Schlenk Engineering College </a:t>
            </a:r>
            <a:r>
              <a:rPr lang="en-US" sz="1800" b="1" dirty="0">
                <a:solidFill>
                  <a:schemeClr val="accent1">
                    <a:lumMod val="60000"/>
                    <a:lumOff val="40000"/>
                  </a:schemeClr>
                </a:solidFill>
                <a:cs typeface="Times New Roman" panose="02020603050405020304" pitchFamily="18" charset="0"/>
              </a:rPr>
              <a:t>(Autonomous)</a:t>
            </a:r>
            <a:endParaRPr lang="en-US" sz="1800" b="1" i="1" dirty="0">
              <a:solidFill>
                <a:schemeClr val="accent1">
                  <a:lumMod val="60000"/>
                  <a:lumOff val="40000"/>
                </a:schemeClr>
              </a:solidFill>
              <a:cs typeface="Times New Roman" panose="02020603050405020304" pitchFamily="18" charset="0"/>
            </a:endParaRPr>
          </a:p>
        </p:txBody>
      </p:sp>
      <p:sp>
        <p:nvSpPr>
          <p:cNvPr id="12" name="Oval 11">
            <a:extLst>
              <a:ext uri="{FF2B5EF4-FFF2-40B4-BE49-F238E27FC236}">
                <a16:creationId xmlns:a16="http://schemas.microsoft.com/office/drawing/2014/main" id="{5AF2E6BE-AB5D-664A-8AE0-1469129A78B6}"/>
              </a:ext>
            </a:extLst>
          </p:cNvPr>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latin typeface="Times New Roman" panose="02020603050405020304" pitchFamily="18" charset="0"/>
              <a:cs typeface="Times New Roman" panose="02020603050405020304" pitchFamily="18" charset="0"/>
            </a:endParaRPr>
          </a:p>
        </p:txBody>
      </p:sp>
      <p:pic>
        <p:nvPicPr>
          <p:cNvPr id="6153" name="Picture 10" descr="A picture containing text, sign, watch&#10;&#10;Description automatically generated">
            <a:extLst>
              <a:ext uri="{FF2B5EF4-FFF2-40B4-BE49-F238E27FC236}">
                <a16:creationId xmlns:a16="http://schemas.microsoft.com/office/drawing/2014/main" id="{F7263272-36D8-4343-AF6A-0AFF00556C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BC662E92-B144-CB47-A1A2-E75804E52D57}"/>
              </a:ext>
            </a:extLst>
          </p:cNvPr>
          <p:cNvSpPr txBox="1"/>
          <p:nvPr/>
        </p:nvSpPr>
        <p:spPr>
          <a:xfrm>
            <a:off x="1331639" y="5410851"/>
            <a:ext cx="6245125" cy="458074"/>
          </a:xfrm>
          <a:prstGeom prst="rect">
            <a:avLst/>
          </a:prstGeom>
          <a:noFill/>
        </p:spPr>
        <p:txBody>
          <a:bodyPr wrap="square" rtlCol="0">
            <a:spAutoFit/>
          </a:bodyPr>
          <a:lstStyle/>
          <a:p>
            <a:pPr marR="14605" algn="ctr">
              <a:lnSpc>
                <a:spcPct val="150000"/>
              </a:lnSpc>
              <a:spcAft>
                <a:spcPts val="1000"/>
              </a:spcAft>
            </a:pPr>
            <a:r>
              <a:rPr lang="en-US" sz="1800" b="1" dirty="0">
                <a:effectLst/>
                <a:latin typeface="Times New Roman" panose="02020603050405020304" pitchFamily="18" charset="0"/>
                <a:ea typeface="Times New Roman" panose="02020603050405020304" pitchFamily="18" charset="0"/>
              </a:rPr>
              <a:t>Figure 6.11: Manage Orders Page of Online Eyewear Store</a:t>
            </a:r>
            <a:endParaRPr lang="en-IN" sz="1800" dirty="0">
              <a:effectLst/>
              <a:latin typeface="Times New Roman" panose="02020603050405020304" pitchFamily="18" charset="0"/>
              <a:ea typeface="Times New Roman" panose="02020603050405020304" pitchFamily="18" charset="0"/>
            </a:endParaRPr>
          </a:p>
        </p:txBody>
      </p:sp>
      <p:pic>
        <p:nvPicPr>
          <p:cNvPr id="11" name="Picture 10">
            <a:extLst>
              <a:ext uri="{FF2B5EF4-FFF2-40B4-BE49-F238E27FC236}">
                <a16:creationId xmlns:a16="http://schemas.microsoft.com/office/drawing/2014/main" id="{44CD8D8D-B821-A049-B556-8C6FBD8A0C3A}"/>
              </a:ext>
            </a:extLst>
          </p:cNvPr>
          <p:cNvPicPr/>
          <p:nvPr/>
        </p:nvPicPr>
        <p:blipFill rotWithShape="1">
          <a:blip r:embed="rId5" cstate="print">
            <a:extLst>
              <a:ext uri="{28A0092B-C50C-407E-A947-70E740481C1C}">
                <a14:useLocalDpi xmlns:a14="http://schemas.microsoft.com/office/drawing/2010/main" val="0"/>
              </a:ext>
            </a:extLst>
          </a:blip>
          <a:srcRect t="8923" b="9789"/>
          <a:stretch/>
        </p:blipFill>
        <p:spPr bwMode="auto">
          <a:xfrm>
            <a:off x="395535" y="1134403"/>
            <a:ext cx="8352928" cy="420080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130625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911D1544-D5B4-F348-A8F3-60F1EE5CC5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4">
            <a:extLst>
              <a:ext uri="{FF2B5EF4-FFF2-40B4-BE49-F238E27FC236}">
                <a16:creationId xmlns:a16="http://schemas.microsoft.com/office/drawing/2014/main" id="{D413C107-E18F-6045-A9E3-A9C141485D12}"/>
              </a:ext>
            </a:extLst>
          </p:cNvPr>
          <p:cNvSpPr txBox="1">
            <a:spLocks noChangeArrowheads="1"/>
          </p:cNvSpPr>
          <p:nvPr/>
        </p:nvSpPr>
        <p:spPr bwMode="auto">
          <a:xfrm>
            <a:off x="2273300" y="6550025"/>
            <a:ext cx="4108753" cy="307777"/>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cs typeface="Times New Roman" panose="02020603050405020304" pitchFamily="18" charset="0"/>
              </a:rPr>
              <a:t>Department of Computer Science and Engineering </a:t>
            </a:r>
          </a:p>
        </p:txBody>
      </p:sp>
      <p:pic>
        <p:nvPicPr>
          <p:cNvPr id="6148" name="Picture 2">
            <a:extLst>
              <a:ext uri="{FF2B5EF4-FFF2-40B4-BE49-F238E27FC236}">
                <a16:creationId xmlns:a16="http://schemas.microsoft.com/office/drawing/2014/main" id="{8AFCC5EB-8C25-BE49-8950-ECE0A166BD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a:extLst>
              <a:ext uri="{FF2B5EF4-FFF2-40B4-BE49-F238E27FC236}">
                <a16:creationId xmlns:a16="http://schemas.microsoft.com/office/drawing/2014/main" id="{16C2C465-D4DF-9745-AAC3-F9D260878841}"/>
              </a:ext>
            </a:extLst>
          </p:cNvPr>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fld id="{A0B3B84B-2A89-CC46-806C-3EB46F59208D}" type="slidenum">
              <a:rPr lang="en-US" altLang="en-US" sz="1600" b="1">
                <a:solidFill>
                  <a:srgbClr val="FFFFFF"/>
                </a:solidFill>
                <a:cs typeface="Times New Roman" panose="02020603050405020304" pitchFamily="18" charset="0"/>
              </a:rPr>
              <a:pPr algn="ctr" eaLnBrk="1" hangingPunct="1">
                <a:spcBef>
                  <a:spcPct val="0"/>
                </a:spcBef>
                <a:buFontTx/>
                <a:buNone/>
              </a:pPr>
              <a:t>46</a:t>
            </a:fld>
            <a:endParaRPr lang="en-US" altLang="en-US" sz="1600" b="1">
              <a:solidFill>
                <a:srgbClr val="FFFFFF"/>
              </a:solidFill>
              <a:cs typeface="Times New Roman" panose="02020603050405020304" pitchFamily="18" charset="0"/>
            </a:endParaRPr>
          </a:p>
        </p:txBody>
      </p:sp>
      <p:sp>
        <p:nvSpPr>
          <p:cNvPr id="6150" name="Date Placeholder 7">
            <a:extLst>
              <a:ext uri="{FF2B5EF4-FFF2-40B4-BE49-F238E27FC236}">
                <a16:creationId xmlns:a16="http://schemas.microsoft.com/office/drawing/2014/main" id="{4F6AF77A-CC58-1C48-89E4-E235EC233277}"/>
              </a:ext>
            </a:extLst>
          </p:cNvPr>
          <p:cNvSpPr>
            <a:spLocks noGrp="1"/>
          </p:cNvSpPr>
          <p:nvPr>
            <p:ph type="dt" sz="quarter" idx="10"/>
          </p:nvPr>
        </p:nvSpPr>
        <p:spPr>
          <a:xfrm>
            <a:off x="0" y="6564313"/>
            <a:ext cx="1447800" cy="412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D586420-CF3F-F443-A871-24B45744D2D0}" type="datetime3">
              <a:rPr lang="en-US" altLang="en-US" sz="1400" b="1" smtClean="0">
                <a:solidFill>
                  <a:srgbClr val="FF0066"/>
                </a:solidFill>
                <a:cs typeface="Times New Roman" panose="02020603050405020304" pitchFamily="18" charset="0"/>
              </a:rPr>
              <a:pPr>
                <a:spcBef>
                  <a:spcPct val="0"/>
                </a:spcBef>
                <a:buFontTx/>
                <a:buNone/>
              </a:pPr>
              <a:t>9 May 2023</a:t>
            </a:fld>
            <a:endParaRPr lang="en-US" altLang="en-US" sz="1400" b="1">
              <a:solidFill>
                <a:srgbClr val="FF0066"/>
              </a:solidFill>
              <a:cs typeface="Times New Roman" panose="02020603050405020304" pitchFamily="18" charset="0"/>
            </a:endParaRPr>
          </a:p>
        </p:txBody>
      </p:sp>
      <p:sp>
        <p:nvSpPr>
          <p:cNvPr id="9" name="TextBox 8">
            <a:extLst>
              <a:ext uri="{FF2B5EF4-FFF2-40B4-BE49-F238E27FC236}">
                <a16:creationId xmlns:a16="http://schemas.microsoft.com/office/drawing/2014/main" id="{B7AB0F64-D3D7-284E-BDEA-B872BE4B4A37}"/>
              </a:ext>
            </a:extLst>
          </p:cNvPr>
          <p:cNvSpPr txBox="1"/>
          <p:nvPr/>
        </p:nvSpPr>
        <p:spPr>
          <a:xfrm>
            <a:off x="919162" y="56117"/>
            <a:ext cx="7305675" cy="477838"/>
          </a:xfrm>
          <a:prstGeom prst="rect">
            <a:avLst/>
          </a:prstGeom>
          <a:noFill/>
        </p:spPr>
        <p:txBody>
          <a:bodyPr>
            <a:spAutoFit/>
          </a:bodyPr>
          <a:lstStyle/>
          <a:p>
            <a:pPr eaLnBrk="1" hangingPunct="1">
              <a:defRPr/>
            </a:pPr>
            <a:r>
              <a:rPr lang="en-US" sz="2500" b="1" dirty="0">
                <a:solidFill>
                  <a:schemeClr val="accent1">
                    <a:lumMod val="60000"/>
                    <a:lumOff val="40000"/>
                  </a:schemeClr>
                </a:solidFill>
                <a:cs typeface="Times New Roman" panose="02020603050405020304" pitchFamily="18" charset="0"/>
              </a:rPr>
              <a:t>Mepco Schlenk Engineering College </a:t>
            </a:r>
            <a:r>
              <a:rPr lang="en-US" sz="1800" b="1" dirty="0">
                <a:solidFill>
                  <a:schemeClr val="accent1">
                    <a:lumMod val="60000"/>
                    <a:lumOff val="40000"/>
                  </a:schemeClr>
                </a:solidFill>
                <a:cs typeface="Times New Roman" panose="02020603050405020304" pitchFamily="18" charset="0"/>
              </a:rPr>
              <a:t>(Autonomous)</a:t>
            </a:r>
            <a:endParaRPr lang="en-US" sz="1800" b="1" i="1" dirty="0">
              <a:solidFill>
                <a:schemeClr val="accent1">
                  <a:lumMod val="60000"/>
                  <a:lumOff val="40000"/>
                </a:schemeClr>
              </a:solidFill>
              <a:cs typeface="Times New Roman" panose="02020603050405020304" pitchFamily="18" charset="0"/>
            </a:endParaRPr>
          </a:p>
        </p:txBody>
      </p:sp>
      <p:sp>
        <p:nvSpPr>
          <p:cNvPr id="12" name="Oval 11">
            <a:extLst>
              <a:ext uri="{FF2B5EF4-FFF2-40B4-BE49-F238E27FC236}">
                <a16:creationId xmlns:a16="http://schemas.microsoft.com/office/drawing/2014/main" id="{5AF2E6BE-AB5D-664A-8AE0-1469129A78B6}"/>
              </a:ext>
            </a:extLst>
          </p:cNvPr>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latin typeface="Times New Roman" panose="02020603050405020304" pitchFamily="18" charset="0"/>
              <a:cs typeface="Times New Roman" panose="02020603050405020304" pitchFamily="18" charset="0"/>
            </a:endParaRPr>
          </a:p>
        </p:txBody>
      </p:sp>
      <p:pic>
        <p:nvPicPr>
          <p:cNvPr id="6153" name="Picture 10" descr="A picture containing text, sign, watch&#10;&#10;Description automatically generated">
            <a:extLst>
              <a:ext uri="{FF2B5EF4-FFF2-40B4-BE49-F238E27FC236}">
                <a16:creationId xmlns:a16="http://schemas.microsoft.com/office/drawing/2014/main" id="{F7263272-36D8-4343-AF6A-0AFF00556C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BC662E92-B144-CB47-A1A2-E75804E52D57}"/>
              </a:ext>
            </a:extLst>
          </p:cNvPr>
          <p:cNvSpPr txBox="1"/>
          <p:nvPr/>
        </p:nvSpPr>
        <p:spPr>
          <a:xfrm>
            <a:off x="431539" y="1458221"/>
            <a:ext cx="8280920" cy="1289007"/>
          </a:xfrm>
          <a:prstGeom prst="rect">
            <a:avLst/>
          </a:prstGeom>
          <a:noFill/>
        </p:spPr>
        <p:txBody>
          <a:bodyPr wrap="square" rtlCol="0">
            <a:spAutoFit/>
          </a:bodyPr>
          <a:lstStyle/>
          <a:p>
            <a:pPr marR="14605" algn="just">
              <a:lnSpc>
                <a:spcPct val="150000"/>
              </a:lnSpc>
              <a:spcAft>
                <a:spcPts val="1000"/>
              </a:spcAft>
            </a:pPr>
            <a:r>
              <a:rPr lang="en-US" sz="1800" b="1" dirty="0">
                <a:effectLst/>
                <a:latin typeface="Times New Roman" panose="02020603050405020304" pitchFamily="18" charset="0"/>
                <a:ea typeface="Times New Roman" panose="02020603050405020304" pitchFamily="18" charset="0"/>
              </a:rPr>
              <a:t>Figure 6.11 </a:t>
            </a:r>
            <a:r>
              <a:rPr lang="en-US" sz="1800" dirty="0">
                <a:effectLst/>
                <a:latin typeface="Times New Roman" panose="02020603050405020304" pitchFamily="18" charset="0"/>
                <a:ea typeface="Times New Roman" panose="02020603050405020304" pitchFamily="18" charset="0"/>
              </a:rPr>
              <a:t>provides the order management page of the website. The admin can see and manage all the order details through this page. The admin can also mark a parcel as delivered by clicking the details button which takes the admin to the order details page.</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2366657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911D1544-D5B4-F348-A8F3-60F1EE5CC5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4">
            <a:extLst>
              <a:ext uri="{FF2B5EF4-FFF2-40B4-BE49-F238E27FC236}">
                <a16:creationId xmlns:a16="http://schemas.microsoft.com/office/drawing/2014/main" id="{D413C107-E18F-6045-A9E3-A9C141485D12}"/>
              </a:ext>
            </a:extLst>
          </p:cNvPr>
          <p:cNvSpPr txBox="1">
            <a:spLocks noChangeArrowheads="1"/>
          </p:cNvSpPr>
          <p:nvPr/>
        </p:nvSpPr>
        <p:spPr bwMode="auto">
          <a:xfrm>
            <a:off x="2273300" y="6550025"/>
            <a:ext cx="4108753" cy="307777"/>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cs typeface="Times New Roman" panose="02020603050405020304" pitchFamily="18" charset="0"/>
              </a:rPr>
              <a:t>Department of Computer Science and Engineering </a:t>
            </a:r>
          </a:p>
        </p:txBody>
      </p:sp>
      <p:pic>
        <p:nvPicPr>
          <p:cNvPr id="6148" name="Picture 2">
            <a:extLst>
              <a:ext uri="{FF2B5EF4-FFF2-40B4-BE49-F238E27FC236}">
                <a16:creationId xmlns:a16="http://schemas.microsoft.com/office/drawing/2014/main" id="{8AFCC5EB-8C25-BE49-8950-ECE0A166BD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a:extLst>
              <a:ext uri="{FF2B5EF4-FFF2-40B4-BE49-F238E27FC236}">
                <a16:creationId xmlns:a16="http://schemas.microsoft.com/office/drawing/2014/main" id="{16C2C465-D4DF-9745-AAC3-F9D260878841}"/>
              </a:ext>
            </a:extLst>
          </p:cNvPr>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fld id="{A0B3B84B-2A89-CC46-806C-3EB46F59208D}" type="slidenum">
              <a:rPr lang="en-US" altLang="en-US" sz="1600" b="1">
                <a:solidFill>
                  <a:srgbClr val="FFFFFF"/>
                </a:solidFill>
                <a:cs typeface="Times New Roman" panose="02020603050405020304" pitchFamily="18" charset="0"/>
              </a:rPr>
              <a:pPr algn="ctr" eaLnBrk="1" hangingPunct="1">
                <a:spcBef>
                  <a:spcPct val="0"/>
                </a:spcBef>
                <a:buFontTx/>
                <a:buNone/>
              </a:pPr>
              <a:t>47</a:t>
            </a:fld>
            <a:endParaRPr lang="en-US" altLang="en-US" sz="1600" b="1">
              <a:solidFill>
                <a:srgbClr val="FFFFFF"/>
              </a:solidFill>
              <a:cs typeface="Times New Roman" panose="02020603050405020304" pitchFamily="18" charset="0"/>
            </a:endParaRPr>
          </a:p>
        </p:txBody>
      </p:sp>
      <p:sp>
        <p:nvSpPr>
          <p:cNvPr id="6150" name="Date Placeholder 7">
            <a:extLst>
              <a:ext uri="{FF2B5EF4-FFF2-40B4-BE49-F238E27FC236}">
                <a16:creationId xmlns:a16="http://schemas.microsoft.com/office/drawing/2014/main" id="{4F6AF77A-CC58-1C48-89E4-E235EC233277}"/>
              </a:ext>
            </a:extLst>
          </p:cNvPr>
          <p:cNvSpPr>
            <a:spLocks noGrp="1"/>
          </p:cNvSpPr>
          <p:nvPr>
            <p:ph type="dt" sz="quarter" idx="10"/>
          </p:nvPr>
        </p:nvSpPr>
        <p:spPr>
          <a:xfrm>
            <a:off x="0" y="6564313"/>
            <a:ext cx="1447800" cy="412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D586420-CF3F-F443-A871-24B45744D2D0}" type="datetime3">
              <a:rPr lang="en-US" altLang="en-US" sz="1400" b="1" smtClean="0">
                <a:solidFill>
                  <a:srgbClr val="FF0066"/>
                </a:solidFill>
                <a:cs typeface="Times New Roman" panose="02020603050405020304" pitchFamily="18" charset="0"/>
              </a:rPr>
              <a:pPr>
                <a:spcBef>
                  <a:spcPct val="0"/>
                </a:spcBef>
                <a:buFontTx/>
                <a:buNone/>
              </a:pPr>
              <a:t>9 May 2023</a:t>
            </a:fld>
            <a:endParaRPr lang="en-US" altLang="en-US" sz="1400" b="1">
              <a:solidFill>
                <a:srgbClr val="FF0066"/>
              </a:solidFill>
              <a:cs typeface="Times New Roman" panose="02020603050405020304" pitchFamily="18" charset="0"/>
            </a:endParaRPr>
          </a:p>
        </p:txBody>
      </p:sp>
      <p:sp>
        <p:nvSpPr>
          <p:cNvPr id="9" name="TextBox 8">
            <a:extLst>
              <a:ext uri="{FF2B5EF4-FFF2-40B4-BE49-F238E27FC236}">
                <a16:creationId xmlns:a16="http://schemas.microsoft.com/office/drawing/2014/main" id="{B7AB0F64-D3D7-284E-BDEA-B872BE4B4A37}"/>
              </a:ext>
            </a:extLst>
          </p:cNvPr>
          <p:cNvSpPr txBox="1"/>
          <p:nvPr/>
        </p:nvSpPr>
        <p:spPr>
          <a:xfrm>
            <a:off x="919162" y="56117"/>
            <a:ext cx="7305675" cy="477838"/>
          </a:xfrm>
          <a:prstGeom prst="rect">
            <a:avLst/>
          </a:prstGeom>
          <a:noFill/>
        </p:spPr>
        <p:txBody>
          <a:bodyPr>
            <a:spAutoFit/>
          </a:bodyPr>
          <a:lstStyle/>
          <a:p>
            <a:pPr eaLnBrk="1" hangingPunct="1">
              <a:defRPr/>
            </a:pPr>
            <a:r>
              <a:rPr lang="en-US" sz="2500" b="1" dirty="0">
                <a:solidFill>
                  <a:schemeClr val="accent1">
                    <a:lumMod val="60000"/>
                    <a:lumOff val="40000"/>
                  </a:schemeClr>
                </a:solidFill>
                <a:cs typeface="Times New Roman" panose="02020603050405020304" pitchFamily="18" charset="0"/>
              </a:rPr>
              <a:t>Mepco Schlenk Engineering College </a:t>
            </a:r>
            <a:r>
              <a:rPr lang="en-US" sz="1800" b="1" dirty="0">
                <a:solidFill>
                  <a:schemeClr val="accent1">
                    <a:lumMod val="60000"/>
                    <a:lumOff val="40000"/>
                  </a:schemeClr>
                </a:solidFill>
                <a:cs typeface="Times New Roman" panose="02020603050405020304" pitchFamily="18" charset="0"/>
              </a:rPr>
              <a:t>(Autonomous)</a:t>
            </a:r>
            <a:endParaRPr lang="en-US" sz="1800" b="1" i="1" dirty="0">
              <a:solidFill>
                <a:schemeClr val="accent1">
                  <a:lumMod val="60000"/>
                  <a:lumOff val="40000"/>
                </a:schemeClr>
              </a:solidFill>
              <a:cs typeface="Times New Roman" panose="02020603050405020304" pitchFamily="18" charset="0"/>
            </a:endParaRPr>
          </a:p>
        </p:txBody>
      </p:sp>
      <p:sp>
        <p:nvSpPr>
          <p:cNvPr id="12" name="Oval 11">
            <a:extLst>
              <a:ext uri="{FF2B5EF4-FFF2-40B4-BE49-F238E27FC236}">
                <a16:creationId xmlns:a16="http://schemas.microsoft.com/office/drawing/2014/main" id="{5AF2E6BE-AB5D-664A-8AE0-1469129A78B6}"/>
              </a:ext>
            </a:extLst>
          </p:cNvPr>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latin typeface="Times New Roman" panose="02020603050405020304" pitchFamily="18" charset="0"/>
              <a:cs typeface="Times New Roman" panose="02020603050405020304" pitchFamily="18" charset="0"/>
            </a:endParaRPr>
          </a:p>
        </p:txBody>
      </p:sp>
      <p:pic>
        <p:nvPicPr>
          <p:cNvPr id="6153" name="Picture 10" descr="A picture containing text, sign, watch&#10;&#10;Description automatically generated">
            <a:extLst>
              <a:ext uri="{FF2B5EF4-FFF2-40B4-BE49-F238E27FC236}">
                <a16:creationId xmlns:a16="http://schemas.microsoft.com/office/drawing/2014/main" id="{F7263272-36D8-4343-AF6A-0AFF00556C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BC662E92-B144-CB47-A1A2-E75804E52D57}"/>
              </a:ext>
            </a:extLst>
          </p:cNvPr>
          <p:cNvSpPr txBox="1"/>
          <p:nvPr/>
        </p:nvSpPr>
        <p:spPr>
          <a:xfrm>
            <a:off x="1305421" y="5615322"/>
            <a:ext cx="6533156" cy="458074"/>
          </a:xfrm>
          <a:prstGeom prst="rect">
            <a:avLst/>
          </a:prstGeom>
          <a:noFill/>
        </p:spPr>
        <p:txBody>
          <a:bodyPr wrap="square" rtlCol="0">
            <a:spAutoFit/>
          </a:bodyPr>
          <a:lstStyle/>
          <a:p>
            <a:pPr marR="14605" algn="ctr">
              <a:lnSpc>
                <a:spcPct val="150000"/>
              </a:lnSpc>
              <a:spcAft>
                <a:spcPts val="1000"/>
              </a:spcAft>
            </a:pPr>
            <a:r>
              <a:rPr lang="en-US" sz="1800" b="1" dirty="0">
                <a:effectLst/>
                <a:latin typeface="Times New Roman" panose="02020603050405020304" pitchFamily="18" charset="0"/>
                <a:ea typeface="Times New Roman" panose="02020603050405020304" pitchFamily="18" charset="0"/>
              </a:rPr>
              <a:t>Figure 6.12: Eyewear Inventory Page of Online Eyewear Store</a:t>
            </a:r>
            <a:endParaRPr lang="en-IN" sz="1800" dirty="0">
              <a:effectLst/>
              <a:latin typeface="Times New Roman" panose="02020603050405020304" pitchFamily="18" charset="0"/>
              <a:ea typeface="Times New Roman" panose="02020603050405020304" pitchFamily="18" charset="0"/>
            </a:endParaRPr>
          </a:p>
        </p:txBody>
      </p:sp>
      <p:pic>
        <p:nvPicPr>
          <p:cNvPr id="11" name="Picture 10">
            <a:extLst>
              <a:ext uri="{FF2B5EF4-FFF2-40B4-BE49-F238E27FC236}">
                <a16:creationId xmlns:a16="http://schemas.microsoft.com/office/drawing/2014/main" id="{8BF31728-E7CF-7148-BABF-482A29571B0B}"/>
              </a:ext>
            </a:extLst>
          </p:cNvPr>
          <p:cNvPicPr/>
          <p:nvPr/>
        </p:nvPicPr>
        <p:blipFill rotWithShape="1">
          <a:blip r:embed="rId5" cstate="print">
            <a:extLst>
              <a:ext uri="{28A0092B-C50C-407E-A947-70E740481C1C}">
                <a14:useLocalDpi xmlns:a14="http://schemas.microsoft.com/office/drawing/2010/main" val="0"/>
              </a:ext>
            </a:extLst>
          </a:blip>
          <a:srcRect t="8591"/>
          <a:stretch/>
        </p:blipFill>
        <p:spPr bwMode="auto">
          <a:xfrm>
            <a:off x="464406" y="1146061"/>
            <a:ext cx="8215185" cy="440112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011320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911D1544-D5B4-F348-A8F3-60F1EE5CC5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4">
            <a:extLst>
              <a:ext uri="{FF2B5EF4-FFF2-40B4-BE49-F238E27FC236}">
                <a16:creationId xmlns:a16="http://schemas.microsoft.com/office/drawing/2014/main" id="{D413C107-E18F-6045-A9E3-A9C141485D12}"/>
              </a:ext>
            </a:extLst>
          </p:cNvPr>
          <p:cNvSpPr txBox="1">
            <a:spLocks noChangeArrowheads="1"/>
          </p:cNvSpPr>
          <p:nvPr/>
        </p:nvSpPr>
        <p:spPr bwMode="auto">
          <a:xfrm>
            <a:off x="2273300" y="6550025"/>
            <a:ext cx="4108753" cy="307777"/>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cs typeface="Times New Roman" panose="02020603050405020304" pitchFamily="18" charset="0"/>
              </a:rPr>
              <a:t>Department of Computer Science and Engineering </a:t>
            </a:r>
          </a:p>
        </p:txBody>
      </p:sp>
      <p:pic>
        <p:nvPicPr>
          <p:cNvPr id="6148" name="Picture 2">
            <a:extLst>
              <a:ext uri="{FF2B5EF4-FFF2-40B4-BE49-F238E27FC236}">
                <a16:creationId xmlns:a16="http://schemas.microsoft.com/office/drawing/2014/main" id="{8AFCC5EB-8C25-BE49-8950-ECE0A166BD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a:extLst>
              <a:ext uri="{FF2B5EF4-FFF2-40B4-BE49-F238E27FC236}">
                <a16:creationId xmlns:a16="http://schemas.microsoft.com/office/drawing/2014/main" id="{16C2C465-D4DF-9745-AAC3-F9D260878841}"/>
              </a:ext>
            </a:extLst>
          </p:cNvPr>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fld id="{A0B3B84B-2A89-CC46-806C-3EB46F59208D}" type="slidenum">
              <a:rPr lang="en-US" altLang="en-US" sz="1600" b="1">
                <a:solidFill>
                  <a:srgbClr val="FFFFFF"/>
                </a:solidFill>
                <a:cs typeface="Times New Roman" panose="02020603050405020304" pitchFamily="18" charset="0"/>
              </a:rPr>
              <a:pPr algn="ctr" eaLnBrk="1" hangingPunct="1">
                <a:spcBef>
                  <a:spcPct val="0"/>
                </a:spcBef>
                <a:buFontTx/>
                <a:buNone/>
              </a:pPr>
              <a:t>48</a:t>
            </a:fld>
            <a:endParaRPr lang="en-US" altLang="en-US" sz="1600" b="1">
              <a:solidFill>
                <a:srgbClr val="FFFFFF"/>
              </a:solidFill>
              <a:cs typeface="Times New Roman" panose="02020603050405020304" pitchFamily="18" charset="0"/>
            </a:endParaRPr>
          </a:p>
        </p:txBody>
      </p:sp>
      <p:sp>
        <p:nvSpPr>
          <p:cNvPr id="6150" name="Date Placeholder 7">
            <a:extLst>
              <a:ext uri="{FF2B5EF4-FFF2-40B4-BE49-F238E27FC236}">
                <a16:creationId xmlns:a16="http://schemas.microsoft.com/office/drawing/2014/main" id="{4F6AF77A-CC58-1C48-89E4-E235EC233277}"/>
              </a:ext>
            </a:extLst>
          </p:cNvPr>
          <p:cNvSpPr>
            <a:spLocks noGrp="1"/>
          </p:cNvSpPr>
          <p:nvPr>
            <p:ph type="dt" sz="quarter" idx="10"/>
          </p:nvPr>
        </p:nvSpPr>
        <p:spPr>
          <a:xfrm>
            <a:off x="0" y="6564313"/>
            <a:ext cx="1447800" cy="412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D586420-CF3F-F443-A871-24B45744D2D0}" type="datetime3">
              <a:rPr lang="en-US" altLang="en-US" sz="1400" b="1" smtClean="0">
                <a:solidFill>
                  <a:srgbClr val="FF0066"/>
                </a:solidFill>
                <a:cs typeface="Times New Roman" panose="02020603050405020304" pitchFamily="18" charset="0"/>
              </a:rPr>
              <a:pPr>
                <a:spcBef>
                  <a:spcPct val="0"/>
                </a:spcBef>
                <a:buFontTx/>
                <a:buNone/>
              </a:pPr>
              <a:t>9 May 2023</a:t>
            </a:fld>
            <a:endParaRPr lang="en-US" altLang="en-US" sz="1400" b="1">
              <a:solidFill>
                <a:srgbClr val="FF0066"/>
              </a:solidFill>
              <a:cs typeface="Times New Roman" panose="02020603050405020304" pitchFamily="18" charset="0"/>
            </a:endParaRPr>
          </a:p>
        </p:txBody>
      </p:sp>
      <p:sp>
        <p:nvSpPr>
          <p:cNvPr id="9" name="TextBox 8">
            <a:extLst>
              <a:ext uri="{FF2B5EF4-FFF2-40B4-BE49-F238E27FC236}">
                <a16:creationId xmlns:a16="http://schemas.microsoft.com/office/drawing/2014/main" id="{B7AB0F64-D3D7-284E-BDEA-B872BE4B4A37}"/>
              </a:ext>
            </a:extLst>
          </p:cNvPr>
          <p:cNvSpPr txBox="1"/>
          <p:nvPr/>
        </p:nvSpPr>
        <p:spPr>
          <a:xfrm>
            <a:off x="919162" y="56117"/>
            <a:ext cx="7305675" cy="477838"/>
          </a:xfrm>
          <a:prstGeom prst="rect">
            <a:avLst/>
          </a:prstGeom>
          <a:noFill/>
        </p:spPr>
        <p:txBody>
          <a:bodyPr>
            <a:spAutoFit/>
          </a:bodyPr>
          <a:lstStyle/>
          <a:p>
            <a:pPr eaLnBrk="1" hangingPunct="1">
              <a:defRPr/>
            </a:pPr>
            <a:r>
              <a:rPr lang="en-US" sz="2500" b="1" dirty="0">
                <a:solidFill>
                  <a:schemeClr val="accent1">
                    <a:lumMod val="60000"/>
                    <a:lumOff val="40000"/>
                  </a:schemeClr>
                </a:solidFill>
                <a:cs typeface="Times New Roman" panose="02020603050405020304" pitchFamily="18" charset="0"/>
              </a:rPr>
              <a:t>Mepco Schlenk Engineering College </a:t>
            </a:r>
            <a:r>
              <a:rPr lang="en-US" sz="1800" b="1" dirty="0">
                <a:solidFill>
                  <a:schemeClr val="accent1">
                    <a:lumMod val="60000"/>
                    <a:lumOff val="40000"/>
                  </a:schemeClr>
                </a:solidFill>
                <a:cs typeface="Times New Roman" panose="02020603050405020304" pitchFamily="18" charset="0"/>
              </a:rPr>
              <a:t>(Autonomous)</a:t>
            </a:r>
            <a:endParaRPr lang="en-US" sz="1800" b="1" i="1" dirty="0">
              <a:solidFill>
                <a:schemeClr val="accent1">
                  <a:lumMod val="60000"/>
                  <a:lumOff val="40000"/>
                </a:schemeClr>
              </a:solidFill>
              <a:cs typeface="Times New Roman" panose="02020603050405020304" pitchFamily="18" charset="0"/>
            </a:endParaRPr>
          </a:p>
        </p:txBody>
      </p:sp>
      <p:sp>
        <p:nvSpPr>
          <p:cNvPr id="12" name="Oval 11">
            <a:extLst>
              <a:ext uri="{FF2B5EF4-FFF2-40B4-BE49-F238E27FC236}">
                <a16:creationId xmlns:a16="http://schemas.microsoft.com/office/drawing/2014/main" id="{5AF2E6BE-AB5D-664A-8AE0-1469129A78B6}"/>
              </a:ext>
            </a:extLst>
          </p:cNvPr>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latin typeface="Times New Roman" panose="02020603050405020304" pitchFamily="18" charset="0"/>
              <a:cs typeface="Times New Roman" panose="02020603050405020304" pitchFamily="18" charset="0"/>
            </a:endParaRPr>
          </a:p>
        </p:txBody>
      </p:sp>
      <p:pic>
        <p:nvPicPr>
          <p:cNvPr id="6153" name="Picture 10" descr="A picture containing text, sign, watch&#10;&#10;Description automatically generated">
            <a:extLst>
              <a:ext uri="{FF2B5EF4-FFF2-40B4-BE49-F238E27FC236}">
                <a16:creationId xmlns:a16="http://schemas.microsoft.com/office/drawing/2014/main" id="{F7263272-36D8-4343-AF6A-0AFF00556C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BC662E92-B144-CB47-A1A2-E75804E52D57}"/>
              </a:ext>
            </a:extLst>
          </p:cNvPr>
          <p:cNvSpPr txBox="1"/>
          <p:nvPr/>
        </p:nvSpPr>
        <p:spPr>
          <a:xfrm>
            <a:off x="431539" y="1458221"/>
            <a:ext cx="8280920" cy="1289007"/>
          </a:xfrm>
          <a:prstGeom prst="rect">
            <a:avLst/>
          </a:prstGeom>
          <a:noFill/>
        </p:spPr>
        <p:txBody>
          <a:bodyPr wrap="square" rtlCol="0">
            <a:spAutoFit/>
          </a:bodyPr>
          <a:lstStyle/>
          <a:p>
            <a:pPr marR="15240" algn="just">
              <a:lnSpc>
                <a:spcPct val="150000"/>
              </a:lnSpc>
              <a:spcAft>
                <a:spcPts val="1000"/>
              </a:spcAft>
            </a:pPr>
            <a:r>
              <a:rPr lang="en-US" sz="1800" b="1" dirty="0">
                <a:effectLst/>
                <a:latin typeface="Times New Roman" panose="02020603050405020304" pitchFamily="18" charset="0"/>
                <a:ea typeface="Times New Roman" panose="02020603050405020304" pitchFamily="18" charset="0"/>
              </a:rPr>
              <a:t>Figure 6.12 </a:t>
            </a:r>
            <a:r>
              <a:rPr lang="en-US" sz="1800" dirty="0">
                <a:effectLst/>
                <a:latin typeface="Times New Roman" panose="02020603050405020304" pitchFamily="18" charset="0"/>
                <a:ea typeface="Times New Roman" panose="02020603050405020304" pitchFamily="18" charset="0"/>
              </a:rPr>
              <a:t>provides the eyewear inventory page of the website. It displays all the eyewear that are currently in the inventory of the eyewear store. The admin can add a new eyewear or modify or delete the existing eyewear details. </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1775545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911D1544-D5B4-F348-A8F3-60F1EE5CC5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4">
            <a:extLst>
              <a:ext uri="{FF2B5EF4-FFF2-40B4-BE49-F238E27FC236}">
                <a16:creationId xmlns:a16="http://schemas.microsoft.com/office/drawing/2014/main" id="{D413C107-E18F-6045-A9E3-A9C141485D12}"/>
              </a:ext>
            </a:extLst>
          </p:cNvPr>
          <p:cNvSpPr txBox="1">
            <a:spLocks noChangeArrowheads="1"/>
          </p:cNvSpPr>
          <p:nvPr/>
        </p:nvSpPr>
        <p:spPr bwMode="auto">
          <a:xfrm>
            <a:off x="2273300" y="6550025"/>
            <a:ext cx="4108753" cy="307777"/>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cs typeface="Times New Roman" panose="02020603050405020304" pitchFamily="18" charset="0"/>
              </a:rPr>
              <a:t>Department of Computer Science and Engineering </a:t>
            </a:r>
          </a:p>
        </p:txBody>
      </p:sp>
      <p:pic>
        <p:nvPicPr>
          <p:cNvPr id="6148" name="Picture 2">
            <a:extLst>
              <a:ext uri="{FF2B5EF4-FFF2-40B4-BE49-F238E27FC236}">
                <a16:creationId xmlns:a16="http://schemas.microsoft.com/office/drawing/2014/main" id="{8AFCC5EB-8C25-BE49-8950-ECE0A166BD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a:extLst>
              <a:ext uri="{FF2B5EF4-FFF2-40B4-BE49-F238E27FC236}">
                <a16:creationId xmlns:a16="http://schemas.microsoft.com/office/drawing/2014/main" id="{16C2C465-D4DF-9745-AAC3-F9D260878841}"/>
              </a:ext>
            </a:extLst>
          </p:cNvPr>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fld id="{A0B3B84B-2A89-CC46-806C-3EB46F59208D}" type="slidenum">
              <a:rPr lang="en-US" altLang="en-US" sz="1600" b="1">
                <a:solidFill>
                  <a:srgbClr val="FFFFFF"/>
                </a:solidFill>
                <a:cs typeface="Times New Roman" panose="02020603050405020304" pitchFamily="18" charset="0"/>
              </a:rPr>
              <a:pPr algn="ctr" eaLnBrk="1" hangingPunct="1">
                <a:spcBef>
                  <a:spcPct val="0"/>
                </a:spcBef>
                <a:buFontTx/>
                <a:buNone/>
              </a:pPr>
              <a:t>49</a:t>
            </a:fld>
            <a:endParaRPr lang="en-US" altLang="en-US" sz="1600" b="1">
              <a:solidFill>
                <a:srgbClr val="FFFFFF"/>
              </a:solidFill>
              <a:cs typeface="Times New Roman" panose="02020603050405020304" pitchFamily="18" charset="0"/>
            </a:endParaRPr>
          </a:p>
        </p:txBody>
      </p:sp>
      <p:sp>
        <p:nvSpPr>
          <p:cNvPr id="6150" name="Date Placeholder 7">
            <a:extLst>
              <a:ext uri="{FF2B5EF4-FFF2-40B4-BE49-F238E27FC236}">
                <a16:creationId xmlns:a16="http://schemas.microsoft.com/office/drawing/2014/main" id="{4F6AF77A-CC58-1C48-89E4-E235EC233277}"/>
              </a:ext>
            </a:extLst>
          </p:cNvPr>
          <p:cNvSpPr>
            <a:spLocks noGrp="1"/>
          </p:cNvSpPr>
          <p:nvPr>
            <p:ph type="dt" sz="quarter" idx="10"/>
          </p:nvPr>
        </p:nvSpPr>
        <p:spPr>
          <a:xfrm>
            <a:off x="0" y="6564313"/>
            <a:ext cx="1447800" cy="412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D586420-CF3F-F443-A871-24B45744D2D0}" type="datetime3">
              <a:rPr lang="en-US" altLang="en-US" sz="1400" b="1" smtClean="0">
                <a:solidFill>
                  <a:srgbClr val="FF0066"/>
                </a:solidFill>
                <a:cs typeface="Times New Roman" panose="02020603050405020304" pitchFamily="18" charset="0"/>
              </a:rPr>
              <a:pPr>
                <a:spcBef>
                  <a:spcPct val="0"/>
                </a:spcBef>
                <a:buFontTx/>
                <a:buNone/>
              </a:pPr>
              <a:t>9 May 2023</a:t>
            </a:fld>
            <a:endParaRPr lang="en-US" altLang="en-US" sz="1400" b="1">
              <a:solidFill>
                <a:srgbClr val="FF0066"/>
              </a:solidFill>
              <a:cs typeface="Times New Roman" panose="02020603050405020304" pitchFamily="18" charset="0"/>
            </a:endParaRPr>
          </a:p>
        </p:txBody>
      </p:sp>
      <p:sp>
        <p:nvSpPr>
          <p:cNvPr id="9" name="TextBox 8">
            <a:extLst>
              <a:ext uri="{FF2B5EF4-FFF2-40B4-BE49-F238E27FC236}">
                <a16:creationId xmlns:a16="http://schemas.microsoft.com/office/drawing/2014/main" id="{B7AB0F64-D3D7-284E-BDEA-B872BE4B4A37}"/>
              </a:ext>
            </a:extLst>
          </p:cNvPr>
          <p:cNvSpPr txBox="1"/>
          <p:nvPr/>
        </p:nvSpPr>
        <p:spPr>
          <a:xfrm>
            <a:off x="919162" y="56117"/>
            <a:ext cx="7305675" cy="477838"/>
          </a:xfrm>
          <a:prstGeom prst="rect">
            <a:avLst/>
          </a:prstGeom>
          <a:noFill/>
        </p:spPr>
        <p:txBody>
          <a:bodyPr>
            <a:spAutoFit/>
          </a:bodyPr>
          <a:lstStyle/>
          <a:p>
            <a:pPr eaLnBrk="1" hangingPunct="1">
              <a:defRPr/>
            </a:pPr>
            <a:r>
              <a:rPr lang="en-US" sz="2500" b="1" dirty="0">
                <a:solidFill>
                  <a:schemeClr val="accent1">
                    <a:lumMod val="60000"/>
                    <a:lumOff val="40000"/>
                  </a:schemeClr>
                </a:solidFill>
                <a:cs typeface="Times New Roman" panose="02020603050405020304" pitchFamily="18" charset="0"/>
              </a:rPr>
              <a:t>Mepco Schlenk Engineering College </a:t>
            </a:r>
            <a:r>
              <a:rPr lang="en-US" sz="1800" b="1" dirty="0">
                <a:solidFill>
                  <a:schemeClr val="accent1">
                    <a:lumMod val="60000"/>
                    <a:lumOff val="40000"/>
                  </a:schemeClr>
                </a:solidFill>
                <a:cs typeface="Times New Roman" panose="02020603050405020304" pitchFamily="18" charset="0"/>
              </a:rPr>
              <a:t>(Autonomous)</a:t>
            </a:r>
            <a:endParaRPr lang="en-US" sz="1800" b="1" i="1" dirty="0">
              <a:solidFill>
                <a:schemeClr val="accent1">
                  <a:lumMod val="60000"/>
                  <a:lumOff val="40000"/>
                </a:schemeClr>
              </a:solidFill>
              <a:cs typeface="Times New Roman" panose="02020603050405020304" pitchFamily="18" charset="0"/>
            </a:endParaRPr>
          </a:p>
        </p:txBody>
      </p:sp>
      <p:sp>
        <p:nvSpPr>
          <p:cNvPr id="12" name="Oval 11">
            <a:extLst>
              <a:ext uri="{FF2B5EF4-FFF2-40B4-BE49-F238E27FC236}">
                <a16:creationId xmlns:a16="http://schemas.microsoft.com/office/drawing/2014/main" id="{5AF2E6BE-AB5D-664A-8AE0-1469129A78B6}"/>
              </a:ext>
            </a:extLst>
          </p:cNvPr>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latin typeface="Times New Roman" panose="02020603050405020304" pitchFamily="18" charset="0"/>
              <a:cs typeface="Times New Roman" panose="02020603050405020304" pitchFamily="18" charset="0"/>
            </a:endParaRPr>
          </a:p>
        </p:txBody>
      </p:sp>
      <p:pic>
        <p:nvPicPr>
          <p:cNvPr id="6153" name="Picture 10" descr="A picture containing text, sign, watch&#10;&#10;Description automatically generated">
            <a:extLst>
              <a:ext uri="{FF2B5EF4-FFF2-40B4-BE49-F238E27FC236}">
                <a16:creationId xmlns:a16="http://schemas.microsoft.com/office/drawing/2014/main" id="{F7263272-36D8-4343-AF6A-0AFF00556C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BC662E92-B144-CB47-A1A2-E75804E52D57}"/>
              </a:ext>
            </a:extLst>
          </p:cNvPr>
          <p:cNvSpPr txBox="1"/>
          <p:nvPr/>
        </p:nvSpPr>
        <p:spPr>
          <a:xfrm>
            <a:off x="1331640" y="5558068"/>
            <a:ext cx="6245125" cy="458074"/>
          </a:xfrm>
          <a:prstGeom prst="rect">
            <a:avLst/>
          </a:prstGeom>
          <a:noFill/>
        </p:spPr>
        <p:txBody>
          <a:bodyPr wrap="square" rtlCol="0">
            <a:spAutoFit/>
          </a:bodyPr>
          <a:lstStyle/>
          <a:p>
            <a:pPr marR="14605" algn="ctr">
              <a:lnSpc>
                <a:spcPct val="150000"/>
              </a:lnSpc>
              <a:spcAft>
                <a:spcPts val="1000"/>
              </a:spcAft>
            </a:pPr>
            <a:r>
              <a:rPr lang="en-US" sz="1800" b="1" dirty="0">
                <a:effectLst/>
                <a:latin typeface="Times New Roman" panose="02020603050405020304" pitchFamily="18" charset="0"/>
                <a:ea typeface="Times New Roman" panose="02020603050405020304" pitchFamily="18" charset="0"/>
              </a:rPr>
              <a:t>Figure 6.13: Add Eyewear Page of Online Eyewear Store</a:t>
            </a:r>
            <a:endParaRPr lang="en-IN" sz="1800" dirty="0">
              <a:effectLst/>
              <a:latin typeface="Times New Roman" panose="02020603050405020304" pitchFamily="18" charset="0"/>
              <a:ea typeface="Times New Roman" panose="02020603050405020304" pitchFamily="18" charset="0"/>
            </a:endParaRPr>
          </a:p>
        </p:txBody>
      </p:sp>
      <p:pic>
        <p:nvPicPr>
          <p:cNvPr id="11" name="Picture 10">
            <a:extLst>
              <a:ext uri="{FF2B5EF4-FFF2-40B4-BE49-F238E27FC236}">
                <a16:creationId xmlns:a16="http://schemas.microsoft.com/office/drawing/2014/main" id="{D9F1A846-5DE3-B645-A5E6-56E24B4AB53B}"/>
              </a:ext>
            </a:extLst>
          </p:cNvPr>
          <p:cNvPicPr/>
          <p:nvPr/>
        </p:nvPicPr>
        <p:blipFill rotWithShape="1">
          <a:blip r:embed="rId5" cstate="print">
            <a:extLst>
              <a:ext uri="{28A0092B-C50C-407E-A947-70E740481C1C}">
                <a14:useLocalDpi xmlns:a14="http://schemas.microsoft.com/office/drawing/2010/main" val="0"/>
              </a:ext>
            </a:extLst>
          </a:blip>
          <a:srcRect t="8684"/>
          <a:stretch/>
        </p:blipFill>
        <p:spPr bwMode="auto">
          <a:xfrm>
            <a:off x="458625" y="1021732"/>
            <a:ext cx="8226747" cy="453296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4900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911D1544-D5B4-F348-A8F3-60F1EE5CC5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4">
            <a:extLst>
              <a:ext uri="{FF2B5EF4-FFF2-40B4-BE49-F238E27FC236}">
                <a16:creationId xmlns:a16="http://schemas.microsoft.com/office/drawing/2014/main" id="{D413C107-E18F-6045-A9E3-A9C141485D12}"/>
              </a:ext>
            </a:extLst>
          </p:cNvPr>
          <p:cNvSpPr txBox="1">
            <a:spLocks noChangeArrowheads="1"/>
          </p:cNvSpPr>
          <p:nvPr/>
        </p:nvSpPr>
        <p:spPr bwMode="auto">
          <a:xfrm>
            <a:off x="2273300" y="6550025"/>
            <a:ext cx="4108753" cy="307777"/>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cs typeface="Times New Roman" panose="02020603050405020304" pitchFamily="18" charset="0"/>
              </a:rPr>
              <a:t>Department of Computer Science and Engineering </a:t>
            </a:r>
          </a:p>
        </p:txBody>
      </p:sp>
      <p:pic>
        <p:nvPicPr>
          <p:cNvPr id="6148" name="Picture 2">
            <a:extLst>
              <a:ext uri="{FF2B5EF4-FFF2-40B4-BE49-F238E27FC236}">
                <a16:creationId xmlns:a16="http://schemas.microsoft.com/office/drawing/2014/main" id="{8AFCC5EB-8C25-BE49-8950-ECE0A166BD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a:extLst>
              <a:ext uri="{FF2B5EF4-FFF2-40B4-BE49-F238E27FC236}">
                <a16:creationId xmlns:a16="http://schemas.microsoft.com/office/drawing/2014/main" id="{16C2C465-D4DF-9745-AAC3-F9D260878841}"/>
              </a:ext>
            </a:extLst>
          </p:cNvPr>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fld id="{A0B3B84B-2A89-CC46-806C-3EB46F59208D}" type="slidenum">
              <a:rPr lang="en-US" altLang="en-US" sz="1600" b="1">
                <a:solidFill>
                  <a:srgbClr val="FFFFFF"/>
                </a:solidFill>
                <a:cs typeface="Times New Roman" panose="02020603050405020304" pitchFamily="18" charset="0"/>
              </a:rPr>
              <a:pPr algn="ctr" eaLnBrk="1" hangingPunct="1">
                <a:spcBef>
                  <a:spcPct val="0"/>
                </a:spcBef>
                <a:buFontTx/>
                <a:buNone/>
              </a:pPr>
              <a:t>5</a:t>
            </a:fld>
            <a:endParaRPr lang="en-US" altLang="en-US" sz="1600" b="1">
              <a:solidFill>
                <a:srgbClr val="FFFFFF"/>
              </a:solidFill>
              <a:cs typeface="Times New Roman" panose="02020603050405020304" pitchFamily="18" charset="0"/>
            </a:endParaRPr>
          </a:p>
        </p:txBody>
      </p:sp>
      <p:sp>
        <p:nvSpPr>
          <p:cNvPr id="6150" name="Date Placeholder 7">
            <a:extLst>
              <a:ext uri="{FF2B5EF4-FFF2-40B4-BE49-F238E27FC236}">
                <a16:creationId xmlns:a16="http://schemas.microsoft.com/office/drawing/2014/main" id="{4F6AF77A-CC58-1C48-89E4-E235EC233277}"/>
              </a:ext>
            </a:extLst>
          </p:cNvPr>
          <p:cNvSpPr>
            <a:spLocks noGrp="1"/>
          </p:cNvSpPr>
          <p:nvPr>
            <p:ph type="dt" sz="quarter" idx="10"/>
          </p:nvPr>
        </p:nvSpPr>
        <p:spPr>
          <a:xfrm>
            <a:off x="0" y="6564313"/>
            <a:ext cx="1447800" cy="412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D586420-CF3F-F443-A871-24B45744D2D0}" type="datetime3">
              <a:rPr lang="en-US" altLang="en-US" sz="1400" b="1" smtClean="0">
                <a:solidFill>
                  <a:srgbClr val="FF0066"/>
                </a:solidFill>
                <a:cs typeface="Times New Roman" panose="02020603050405020304" pitchFamily="18" charset="0"/>
              </a:rPr>
              <a:pPr>
                <a:spcBef>
                  <a:spcPct val="0"/>
                </a:spcBef>
                <a:buFontTx/>
                <a:buNone/>
              </a:pPr>
              <a:t>9 May 2023</a:t>
            </a:fld>
            <a:endParaRPr lang="en-US" altLang="en-US" sz="1400" b="1">
              <a:solidFill>
                <a:srgbClr val="FF0066"/>
              </a:solidFill>
              <a:cs typeface="Times New Roman" panose="02020603050405020304" pitchFamily="18" charset="0"/>
            </a:endParaRPr>
          </a:p>
        </p:txBody>
      </p:sp>
      <p:sp>
        <p:nvSpPr>
          <p:cNvPr id="9" name="TextBox 8">
            <a:extLst>
              <a:ext uri="{FF2B5EF4-FFF2-40B4-BE49-F238E27FC236}">
                <a16:creationId xmlns:a16="http://schemas.microsoft.com/office/drawing/2014/main" id="{B7AB0F64-D3D7-284E-BDEA-B872BE4B4A37}"/>
              </a:ext>
            </a:extLst>
          </p:cNvPr>
          <p:cNvSpPr txBox="1"/>
          <p:nvPr/>
        </p:nvSpPr>
        <p:spPr>
          <a:xfrm>
            <a:off x="919162" y="47625"/>
            <a:ext cx="7305675" cy="477838"/>
          </a:xfrm>
          <a:prstGeom prst="rect">
            <a:avLst/>
          </a:prstGeom>
          <a:noFill/>
        </p:spPr>
        <p:txBody>
          <a:bodyPr>
            <a:spAutoFit/>
          </a:bodyPr>
          <a:lstStyle/>
          <a:p>
            <a:pPr eaLnBrk="1" hangingPunct="1">
              <a:defRPr/>
            </a:pPr>
            <a:r>
              <a:rPr lang="en-US" sz="2500" b="1" dirty="0">
                <a:solidFill>
                  <a:schemeClr val="accent1">
                    <a:lumMod val="60000"/>
                    <a:lumOff val="40000"/>
                  </a:schemeClr>
                </a:solidFill>
                <a:cs typeface="Times New Roman" panose="02020603050405020304" pitchFamily="18" charset="0"/>
              </a:rPr>
              <a:t>Mepco Schlenk Engineering College </a:t>
            </a:r>
            <a:r>
              <a:rPr lang="en-US" sz="1800" b="1" dirty="0">
                <a:solidFill>
                  <a:schemeClr val="accent1">
                    <a:lumMod val="60000"/>
                    <a:lumOff val="40000"/>
                  </a:schemeClr>
                </a:solidFill>
                <a:cs typeface="Times New Roman" panose="02020603050405020304" pitchFamily="18" charset="0"/>
              </a:rPr>
              <a:t>(Autonomous)</a:t>
            </a:r>
            <a:endParaRPr lang="en-US" sz="1800" b="1" i="1" dirty="0">
              <a:solidFill>
                <a:schemeClr val="accent1">
                  <a:lumMod val="60000"/>
                  <a:lumOff val="40000"/>
                </a:schemeClr>
              </a:solidFill>
              <a:cs typeface="Times New Roman" panose="02020603050405020304" pitchFamily="18" charset="0"/>
            </a:endParaRPr>
          </a:p>
        </p:txBody>
      </p:sp>
      <p:sp>
        <p:nvSpPr>
          <p:cNvPr id="12" name="Oval 11">
            <a:extLst>
              <a:ext uri="{FF2B5EF4-FFF2-40B4-BE49-F238E27FC236}">
                <a16:creationId xmlns:a16="http://schemas.microsoft.com/office/drawing/2014/main" id="{5AF2E6BE-AB5D-664A-8AE0-1469129A78B6}"/>
              </a:ext>
            </a:extLst>
          </p:cNvPr>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latin typeface="Times New Roman" panose="02020603050405020304" pitchFamily="18" charset="0"/>
              <a:cs typeface="Times New Roman" panose="02020603050405020304" pitchFamily="18" charset="0"/>
            </a:endParaRPr>
          </a:p>
        </p:txBody>
      </p:sp>
      <p:pic>
        <p:nvPicPr>
          <p:cNvPr id="6153" name="Picture 10" descr="A picture containing text, sign, watch&#10;&#10;Description automatically generated">
            <a:extLst>
              <a:ext uri="{FF2B5EF4-FFF2-40B4-BE49-F238E27FC236}">
                <a16:creationId xmlns:a16="http://schemas.microsoft.com/office/drawing/2014/main" id="{F7263272-36D8-4343-AF6A-0AFF00556C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4" name="TextBox 1">
            <a:extLst>
              <a:ext uri="{FF2B5EF4-FFF2-40B4-BE49-F238E27FC236}">
                <a16:creationId xmlns:a16="http://schemas.microsoft.com/office/drawing/2014/main" id="{D4584B37-89C0-F844-AF1A-1B8BA7EA36D0}"/>
              </a:ext>
            </a:extLst>
          </p:cNvPr>
          <p:cNvSpPr txBox="1">
            <a:spLocks noChangeArrowheads="1"/>
          </p:cNvSpPr>
          <p:nvPr/>
        </p:nvSpPr>
        <p:spPr bwMode="auto">
          <a:xfrm>
            <a:off x="323528" y="885615"/>
            <a:ext cx="3581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b="1" dirty="0">
                <a:ea typeface="Verdana" panose="020B0604030504040204" pitchFamily="34" charset="0"/>
                <a:cs typeface="Times New Roman" panose="02020603050405020304" pitchFamily="18" charset="0"/>
              </a:rPr>
              <a:t>3. Outcome</a:t>
            </a:r>
          </a:p>
        </p:txBody>
      </p:sp>
      <p:sp>
        <p:nvSpPr>
          <p:cNvPr id="6155" name="TextBox 10">
            <a:extLst>
              <a:ext uri="{FF2B5EF4-FFF2-40B4-BE49-F238E27FC236}">
                <a16:creationId xmlns:a16="http://schemas.microsoft.com/office/drawing/2014/main" id="{32C91A6C-B457-A640-BE9D-FEB0A78B286F}"/>
              </a:ext>
            </a:extLst>
          </p:cNvPr>
          <p:cNvSpPr txBox="1">
            <a:spLocks noChangeArrowheads="1"/>
          </p:cNvSpPr>
          <p:nvPr/>
        </p:nvSpPr>
        <p:spPr bwMode="auto">
          <a:xfrm>
            <a:off x="200982" y="1412776"/>
            <a:ext cx="8646155" cy="4723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lnSpc>
                <a:spcPct val="150000"/>
              </a:lnSpc>
              <a:buNone/>
            </a:pPr>
            <a:r>
              <a:rPr lang="en-IN" sz="1800" b="0" i="0" dirty="0">
                <a:effectLst/>
                <a:cs typeface="Times New Roman" panose="02020603050405020304" pitchFamily="18" charset="0"/>
              </a:rPr>
              <a:t>Building an online eyewear store website in Angular can bring numerous benefits to your business. Angular is a popular JavaScript framework that is used to build scalable and robust web applications. Some of the benefits of building an online eyewear store website in Angular include:</a:t>
            </a:r>
          </a:p>
          <a:p>
            <a:pPr algn="just">
              <a:lnSpc>
                <a:spcPct val="150000"/>
              </a:lnSpc>
              <a:buNone/>
            </a:pPr>
            <a:r>
              <a:rPr lang="en-IN" sz="1800" b="0" i="0" dirty="0">
                <a:effectLst/>
                <a:cs typeface="Times New Roman" panose="02020603050405020304" pitchFamily="18" charset="0"/>
              </a:rPr>
              <a:t>1. </a:t>
            </a:r>
            <a:r>
              <a:rPr lang="en-IN" sz="1800" b="1" i="1" dirty="0">
                <a:effectLst/>
                <a:cs typeface="Times New Roman" panose="02020603050405020304" pitchFamily="18" charset="0"/>
              </a:rPr>
              <a:t>Increased Revenue:</a:t>
            </a:r>
            <a:r>
              <a:rPr lang="en-IN" sz="1800" b="0" i="0" dirty="0">
                <a:effectLst/>
                <a:cs typeface="Times New Roman" panose="02020603050405020304" pitchFamily="18" charset="0"/>
              </a:rPr>
              <a:t> An online store can help increase revenue by providing a more extensive reach to potential customers beyond your physical location. Customers can purchase products anytime and anywhere, which can result in more sales.</a:t>
            </a:r>
          </a:p>
          <a:p>
            <a:pPr algn="just">
              <a:lnSpc>
                <a:spcPct val="150000"/>
              </a:lnSpc>
              <a:buNone/>
            </a:pPr>
            <a:r>
              <a:rPr lang="en-IN" sz="1800" b="0" i="0" dirty="0">
                <a:effectLst/>
                <a:cs typeface="Times New Roman" panose="02020603050405020304" pitchFamily="18" charset="0"/>
              </a:rPr>
              <a:t>2. </a:t>
            </a:r>
            <a:r>
              <a:rPr lang="en-IN" sz="1800" b="1" i="1" dirty="0">
                <a:effectLst/>
                <a:cs typeface="Times New Roman" panose="02020603050405020304" pitchFamily="18" charset="0"/>
              </a:rPr>
              <a:t>Improved Customer Experience: </a:t>
            </a:r>
            <a:r>
              <a:rPr lang="en-IN" sz="1800" b="0" i="0" dirty="0">
                <a:effectLst/>
                <a:cs typeface="Times New Roman" panose="02020603050405020304" pitchFamily="18" charset="0"/>
              </a:rPr>
              <a:t>An online eyewear store can offer an improved customer experience, such as personalized product recommendations, easy browsing and selection of products, and quick and convenient checkout. These can help to create a loyal customer base and increase repeat purchases.</a:t>
            </a:r>
          </a:p>
        </p:txBody>
      </p:sp>
    </p:spTree>
    <p:extLst>
      <p:ext uri="{BB962C8B-B14F-4D97-AF65-F5344CB8AC3E}">
        <p14:creationId xmlns:p14="http://schemas.microsoft.com/office/powerpoint/2010/main" val="16480263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911D1544-D5B4-F348-A8F3-60F1EE5CC5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4">
            <a:extLst>
              <a:ext uri="{FF2B5EF4-FFF2-40B4-BE49-F238E27FC236}">
                <a16:creationId xmlns:a16="http://schemas.microsoft.com/office/drawing/2014/main" id="{D413C107-E18F-6045-A9E3-A9C141485D12}"/>
              </a:ext>
            </a:extLst>
          </p:cNvPr>
          <p:cNvSpPr txBox="1">
            <a:spLocks noChangeArrowheads="1"/>
          </p:cNvSpPr>
          <p:nvPr/>
        </p:nvSpPr>
        <p:spPr bwMode="auto">
          <a:xfrm>
            <a:off x="2273300" y="6550025"/>
            <a:ext cx="4108753" cy="307777"/>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cs typeface="Times New Roman" panose="02020603050405020304" pitchFamily="18" charset="0"/>
              </a:rPr>
              <a:t>Department of Computer Science and Engineering </a:t>
            </a:r>
          </a:p>
        </p:txBody>
      </p:sp>
      <p:pic>
        <p:nvPicPr>
          <p:cNvPr id="6148" name="Picture 2">
            <a:extLst>
              <a:ext uri="{FF2B5EF4-FFF2-40B4-BE49-F238E27FC236}">
                <a16:creationId xmlns:a16="http://schemas.microsoft.com/office/drawing/2014/main" id="{8AFCC5EB-8C25-BE49-8950-ECE0A166BD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a:extLst>
              <a:ext uri="{FF2B5EF4-FFF2-40B4-BE49-F238E27FC236}">
                <a16:creationId xmlns:a16="http://schemas.microsoft.com/office/drawing/2014/main" id="{16C2C465-D4DF-9745-AAC3-F9D260878841}"/>
              </a:ext>
            </a:extLst>
          </p:cNvPr>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fld id="{A0B3B84B-2A89-CC46-806C-3EB46F59208D}" type="slidenum">
              <a:rPr lang="en-US" altLang="en-US" sz="1600" b="1">
                <a:solidFill>
                  <a:srgbClr val="FFFFFF"/>
                </a:solidFill>
                <a:cs typeface="Times New Roman" panose="02020603050405020304" pitchFamily="18" charset="0"/>
              </a:rPr>
              <a:pPr algn="ctr" eaLnBrk="1" hangingPunct="1">
                <a:spcBef>
                  <a:spcPct val="0"/>
                </a:spcBef>
                <a:buFontTx/>
                <a:buNone/>
              </a:pPr>
              <a:t>50</a:t>
            </a:fld>
            <a:endParaRPr lang="en-US" altLang="en-US" sz="1600" b="1">
              <a:solidFill>
                <a:srgbClr val="FFFFFF"/>
              </a:solidFill>
              <a:cs typeface="Times New Roman" panose="02020603050405020304" pitchFamily="18" charset="0"/>
            </a:endParaRPr>
          </a:p>
        </p:txBody>
      </p:sp>
      <p:sp>
        <p:nvSpPr>
          <p:cNvPr id="6150" name="Date Placeholder 7">
            <a:extLst>
              <a:ext uri="{FF2B5EF4-FFF2-40B4-BE49-F238E27FC236}">
                <a16:creationId xmlns:a16="http://schemas.microsoft.com/office/drawing/2014/main" id="{4F6AF77A-CC58-1C48-89E4-E235EC233277}"/>
              </a:ext>
            </a:extLst>
          </p:cNvPr>
          <p:cNvSpPr>
            <a:spLocks noGrp="1"/>
          </p:cNvSpPr>
          <p:nvPr>
            <p:ph type="dt" sz="quarter" idx="10"/>
          </p:nvPr>
        </p:nvSpPr>
        <p:spPr>
          <a:xfrm>
            <a:off x="0" y="6564313"/>
            <a:ext cx="1447800" cy="412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D586420-CF3F-F443-A871-24B45744D2D0}" type="datetime3">
              <a:rPr lang="en-US" altLang="en-US" sz="1400" b="1" smtClean="0">
                <a:solidFill>
                  <a:srgbClr val="FF0066"/>
                </a:solidFill>
                <a:cs typeface="Times New Roman" panose="02020603050405020304" pitchFamily="18" charset="0"/>
              </a:rPr>
              <a:pPr>
                <a:spcBef>
                  <a:spcPct val="0"/>
                </a:spcBef>
                <a:buFontTx/>
                <a:buNone/>
              </a:pPr>
              <a:t>9 May 2023</a:t>
            </a:fld>
            <a:endParaRPr lang="en-US" altLang="en-US" sz="1400" b="1">
              <a:solidFill>
                <a:srgbClr val="FF0066"/>
              </a:solidFill>
              <a:cs typeface="Times New Roman" panose="02020603050405020304" pitchFamily="18" charset="0"/>
            </a:endParaRPr>
          </a:p>
        </p:txBody>
      </p:sp>
      <p:sp>
        <p:nvSpPr>
          <p:cNvPr id="9" name="TextBox 8">
            <a:extLst>
              <a:ext uri="{FF2B5EF4-FFF2-40B4-BE49-F238E27FC236}">
                <a16:creationId xmlns:a16="http://schemas.microsoft.com/office/drawing/2014/main" id="{B7AB0F64-D3D7-284E-BDEA-B872BE4B4A37}"/>
              </a:ext>
            </a:extLst>
          </p:cNvPr>
          <p:cNvSpPr txBox="1"/>
          <p:nvPr/>
        </p:nvSpPr>
        <p:spPr>
          <a:xfrm>
            <a:off x="919162" y="56117"/>
            <a:ext cx="7305675" cy="477838"/>
          </a:xfrm>
          <a:prstGeom prst="rect">
            <a:avLst/>
          </a:prstGeom>
          <a:noFill/>
        </p:spPr>
        <p:txBody>
          <a:bodyPr>
            <a:spAutoFit/>
          </a:bodyPr>
          <a:lstStyle/>
          <a:p>
            <a:pPr eaLnBrk="1" hangingPunct="1">
              <a:defRPr/>
            </a:pPr>
            <a:r>
              <a:rPr lang="en-US" sz="2500" b="1" dirty="0">
                <a:solidFill>
                  <a:schemeClr val="accent1">
                    <a:lumMod val="60000"/>
                    <a:lumOff val="40000"/>
                  </a:schemeClr>
                </a:solidFill>
                <a:cs typeface="Times New Roman" panose="02020603050405020304" pitchFamily="18" charset="0"/>
              </a:rPr>
              <a:t>Mepco Schlenk Engineering College </a:t>
            </a:r>
            <a:r>
              <a:rPr lang="en-US" sz="1800" b="1" dirty="0">
                <a:solidFill>
                  <a:schemeClr val="accent1">
                    <a:lumMod val="60000"/>
                    <a:lumOff val="40000"/>
                  </a:schemeClr>
                </a:solidFill>
                <a:cs typeface="Times New Roman" panose="02020603050405020304" pitchFamily="18" charset="0"/>
              </a:rPr>
              <a:t>(Autonomous)</a:t>
            </a:r>
            <a:endParaRPr lang="en-US" sz="1800" b="1" i="1" dirty="0">
              <a:solidFill>
                <a:schemeClr val="accent1">
                  <a:lumMod val="60000"/>
                  <a:lumOff val="40000"/>
                </a:schemeClr>
              </a:solidFill>
              <a:cs typeface="Times New Roman" panose="02020603050405020304" pitchFamily="18" charset="0"/>
            </a:endParaRPr>
          </a:p>
        </p:txBody>
      </p:sp>
      <p:sp>
        <p:nvSpPr>
          <p:cNvPr id="12" name="Oval 11">
            <a:extLst>
              <a:ext uri="{FF2B5EF4-FFF2-40B4-BE49-F238E27FC236}">
                <a16:creationId xmlns:a16="http://schemas.microsoft.com/office/drawing/2014/main" id="{5AF2E6BE-AB5D-664A-8AE0-1469129A78B6}"/>
              </a:ext>
            </a:extLst>
          </p:cNvPr>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latin typeface="Times New Roman" panose="02020603050405020304" pitchFamily="18" charset="0"/>
              <a:cs typeface="Times New Roman" panose="02020603050405020304" pitchFamily="18" charset="0"/>
            </a:endParaRPr>
          </a:p>
        </p:txBody>
      </p:sp>
      <p:pic>
        <p:nvPicPr>
          <p:cNvPr id="6153" name="Picture 10" descr="A picture containing text, sign, watch&#10;&#10;Description automatically generated">
            <a:extLst>
              <a:ext uri="{FF2B5EF4-FFF2-40B4-BE49-F238E27FC236}">
                <a16:creationId xmlns:a16="http://schemas.microsoft.com/office/drawing/2014/main" id="{F7263272-36D8-4343-AF6A-0AFF00556C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BC662E92-B144-CB47-A1A2-E75804E52D57}"/>
              </a:ext>
            </a:extLst>
          </p:cNvPr>
          <p:cNvSpPr txBox="1"/>
          <p:nvPr/>
        </p:nvSpPr>
        <p:spPr>
          <a:xfrm>
            <a:off x="431539" y="1458221"/>
            <a:ext cx="8280920" cy="1704506"/>
          </a:xfrm>
          <a:prstGeom prst="rect">
            <a:avLst/>
          </a:prstGeom>
          <a:noFill/>
        </p:spPr>
        <p:txBody>
          <a:bodyPr wrap="square" rtlCol="0">
            <a:spAutoFit/>
          </a:bodyPr>
          <a:lstStyle/>
          <a:p>
            <a:pPr marR="15240" algn="just">
              <a:lnSpc>
                <a:spcPct val="150000"/>
              </a:lnSpc>
              <a:spcAft>
                <a:spcPts val="1000"/>
              </a:spcAft>
            </a:pPr>
            <a:r>
              <a:rPr lang="en-US" sz="1800" b="1" dirty="0">
                <a:effectLst/>
                <a:latin typeface="Times New Roman" panose="02020603050405020304" pitchFamily="18" charset="0"/>
                <a:ea typeface="Times New Roman" panose="02020603050405020304" pitchFamily="18" charset="0"/>
              </a:rPr>
              <a:t>Figure 6.13 </a:t>
            </a:r>
            <a:r>
              <a:rPr lang="en-US" sz="1800" dirty="0">
                <a:effectLst/>
                <a:latin typeface="Times New Roman" panose="02020603050405020304" pitchFamily="18" charset="0"/>
                <a:ea typeface="Times New Roman" panose="02020603050405020304" pitchFamily="18" charset="0"/>
              </a:rPr>
              <a:t>provides the add eyewear page of the website. The Admin can add a new eyewear to the inventory or update the details of an existing eyewear. Once a new eyewear is added or updated, the change is reflected immediately in the home page of the website. </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283198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911D1544-D5B4-F348-A8F3-60F1EE5CC5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4">
            <a:extLst>
              <a:ext uri="{FF2B5EF4-FFF2-40B4-BE49-F238E27FC236}">
                <a16:creationId xmlns:a16="http://schemas.microsoft.com/office/drawing/2014/main" id="{D413C107-E18F-6045-A9E3-A9C141485D12}"/>
              </a:ext>
            </a:extLst>
          </p:cNvPr>
          <p:cNvSpPr txBox="1">
            <a:spLocks noChangeArrowheads="1"/>
          </p:cNvSpPr>
          <p:nvPr/>
        </p:nvSpPr>
        <p:spPr bwMode="auto">
          <a:xfrm>
            <a:off x="2273300" y="6550025"/>
            <a:ext cx="4108753" cy="307777"/>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cs typeface="Times New Roman" panose="02020603050405020304" pitchFamily="18" charset="0"/>
              </a:rPr>
              <a:t>Department of Computer Science and Engineering </a:t>
            </a:r>
          </a:p>
        </p:txBody>
      </p:sp>
      <p:pic>
        <p:nvPicPr>
          <p:cNvPr id="6148" name="Picture 2">
            <a:extLst>
              <a:ext uri="{FF2B5EF4-FFF2-40B4-BE49-F238E27FC236}">
                <a16:creationId xmlns:a16="http://schemas.microsoft.com/office/drawing/2014/main" id="{8AFCC5EB-8C25-BE49-8950-ECE0A166BD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a:extLst>
              <a:ext uri="{FF2B5EF4-FFF2-40B4-BE49-F238E27FC236}">
                <a16:creationId xmlns:a16="http://schemas.microsoft.com/office/drawing/2014/main" id="{16C2C465-D4DF-9745-AAC3-F9D260878841}"/>
              </a:ext>
            </a:extLst>
          </p:cNvPr>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fld id="{A0B3B84B-2A89-CC46-806C-3EB46F59208D}" type="slidenum">
              <a:rPr lang="en-US" altLang="en-US" sz="1600" b="1">
                <a:solidFill>
                  <a:srgbClr val="FFFFFF"/>
                </a:solidFill>
                <a:cs typeface="Times New Roman" panose="02020603050405020304" pitchFamily="18" charset="0"/>
              </a:rPr>
              <a:pPr algn="ctr" eaLnBrk="1" hangingPunct="1">
                <a:spcBef>
                  <a:spcPct val="0"/>
                </a:spcBef>
                <a:buFontTx/>
                <a:buNone/>
              </a:pPr>
              <a:t>51</a:t>
            </a:fld>
            <a:endParaRPr lang="en-US" altLang="en-US" sz="1600" b="1">
              <a:solidFill>
                <a:srgbClr val="FFFFFF"/>
              </a:solidFill>
              <a:cs typeface="Times New Roman" panose="02020603050405020304" pitchFamily="18" charset="0"/>
            </a:endParaRPr>
          </a:p>
        </p:txBody>
      </p:sp>
      <p:sp>
        <p:nvSpPr>
          <p:cNvPr id="6150" name="Date Placeholder 7">
            <a:extLst>
              <a:ext uri="{FF2B5EF4-FFF2-40B4-BE49-F238E27FC236}">
                <a16:creationId xmlns:a16="http://schemas.microsoft.com/office/drawing/2014/main" id="{4F6AF77A-CC58-1C48-89E4-E235EC233277}"/>
              </a:ext>
            </a:extLst>
          </p:cNvPr>
          <p:cNvSpPr>
            <a:spLocks noGrp="1"/>
          </p:cNvSpPr>
          <p:nvPr>
            <p:ph type="dt" sz="quarter" idx="10"/>
          </p:nvPr>
        </p:nvSpPr>
        <p:spPr>
          <a:xfrm>
            <a:off x="0" y="6564313"/>
            <a:ext cx="1447800" cy="412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D586420-CF3F-F443-A871-24B45744D2D0}" type="datetime3">
              <a:rPr lang="en-US" altLang="en-US" sz="1400" b="1" smtClean="0">
                <a:solidFill>
                  <a:srgbClr val="FF0066"/>
                </a:solidFill>
                <a:cs typeface="Times New Roman" panose="02020603050405020304" pitchFamily="18" charset="0"/>
              </a:rPr>
              <a:pPr>
                <a:spcBef>
                  <a:spcPct val="0"/>
                </a:spcBef>
                <a:buFontTx/>
                <a:buNone/>
              </a:pPr>
              <a:t>9 May 2023</a:t>
            </a:fld>
            <a:endParaRPr lang="en-US" altLang="en-US" sz="1400" b="1">
              <a:solidFill>
                <a:srgbClr val="FF0066"/>
              </a:solidFill>
              <a:cs typeface="Times New Roman" panose="02020603050405020304" pitchFamily="18" charset="0"/>
            </a:endParaRPr>
          </a:p>
        </p:txBody>
      </p:sp>
      <p:sp>
        <p:nvSpPr>
          <p:cNvPr id="9" name="TextBox 8">
            <a:extLst>
              <a:ext uri="{FF2B5EF4-FFF2-40B4-BE49-F238E27FC236}">
                <a16:creationId xmlns:a16="http://schemas.microsoft.com/office/drawing/2014/main" id="{B7AB0F64-D3D7-284E-BDEA-B872BE4B4A37}"/>
              </a:ext>
            </a:extLst>
          </p:cNvPr>
          <p:cNvSpPr txBox="1"/>
          <p:nvPr/>
        </p:nvSpPr>
        <p:spPr>
          <a:xfrm>
            <a:off x="919162" y="56117"/>
            <a:ext cx="7305675" cy="477838"/>
          </a:xfrm>
          <a:prstGeom prst="rect">
            <a:avLst/>
          </a:prstGeom>
          <a:noFill/>
        </p:spPr>
        <p:txBody>
          <a:bodyPr>
            <a:spAutoFit/>
          </a:bodyPr>
          <a:lstStyle/>
          <a:p>
            <a:pPr eaLnBrk="1" hangingPunct="1">
              <a:defRPr/>
            </a:pPr>
            <a:r>
              <a:rPr lang="en-US" sz="2500" b="1" dirty="0">
                <a:solidFill>
                  <a:schemeClr val="accent1">
                    <a:lumMod val="60000"/>
                    <a:lumOff val="40000"/>
                  </a:schemeClr>
                </a:solidFill>
                <a:cs typeface="Times New Roman" panose="02020603050405020304" pitchFamily="18" charset="0"/>
              </a:rPr>
              <a:t>Mepco Schlenk Engineering College </a:t>
            </a:r>
            <a:r>
              <a:rPr lang="en-US" sz="1800" b="1" dirty="0">
                <a:solidFill>
                  <a:schemeClr val="accent1">
                    <a:lumMod val="60000"/>
                    <a:lumOff val="40000"/>
                  </a:schemeClr>
                </a:solidFill>
                <a:cs typeface="Times New Roman" panose="02020603050405020304" pitchFamily="18" charset="0"/>
              </a:rPr>
              <a:t>(Autonomous)</a:t>
            </a:r>
            <a:endParaRPr lang="en-US" sz="1800" b="1" i="1" dirty="0">
              <a:solidFill>
                <a:schemeClr val="accent1">
                  <a:lumMod val="60000"/>
                  <a:lumOff val="40000"/>
                </a:schemeClr>
              </a:solidFill>
              <a:cs typeface="Times New Roman" panose="02020603050405020304" pitchFamily="18" charset="0"/>
            </a:endParaRPr>
          </a:p>
        </p:txBody>
      </p:sp>
      <p:sp>
        <p:nvSpPr>
          <p:cNvPr id="12" name="Oval 11">
            <a:extLst>
              <a:ext uri="{FF2B5EF4-FFF2-40B4-BE49-F238E27FC236}">
                <a16:creationId xmlns:a16="http://schemas.microsoft.com/office/drawing/2014/main" id="{5AF2E6BE-AB5D-664A-8AE0-1469129A78B6}"/>
              </a:ext>
            </a:extLst>
          </p:cNvPr>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latin typeface="Times New Roman" panose="02020603050405020304" pitchFamily="18" charset="0"/>
              <a:cs typeface="Times New Roman" panose="02020603050405020304" pitchFamily="18" charset="0"/>
            </a:endParaRPr>
          </a:p>
        </p:txBody>
      </p:sp>
      <p:pic>
        <p:nvPicPr>
          <p:cNvPr id="6153" name="Picture 10" descr="A picture containing text, sign, watch&#10;&#10;Description automatically generated">
            <a:extLst>
              <a:ext uri="{FF2B5EF4-FFF2-40B4-BE49-F238E27FC236}">
                <a16:creationId xmlns:a16="http://schemas.microsoft.com/office/drawing/2014/main" id="{F7263272-36D8-4343-AF6A-0AFF00556C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BC662E92-B144-CB47-A1A2-E75804E52D57}"/>
              </a:ext>
            </a:extLst>
          </p:cNvPr>
          <p:cNvSpPr txBox="1"/>
          <p:nvPr/>
        </p:nvSpPr>
        <p:spPr>
          <a:xfrm>
            <a:off x="1331639" y="5410851"/>
            <a:ext cx="6245125" cy="458074"/>
          </a:xfrm>
          <a:prstGeom prst="rect">
            <a:avLst/>
          </a:prstGeom>
          <a:noFill/>
        </p:spPr>
        <p:txBody>
          <a:bodyPr wrap="square" rtlCol="0">
            <a:spAutoFit/>
          </a:bodyPr>
          <a:lstStyle/>
          <a:p>
            <a:pPr marR="14605" algn="ctr">
              <a:lnSpc>
                <a:spcPct val="150000"/>
              </a:lnSpc>
              <a:spcAft>
                <a:spcPts val="1000"/>
              </a:spcAft>
            </a:pPr>
            <a:r>
              <a:rPr lang="en-US" sz="1800" b="1" dirty="0">
                <a:effectLst/>
                <a:latin typeface="Times New Roman" panose="02020603050405020304" pitchFamily="18" charset="0"/>
                <a:ea typeface="Times New Roman" panose="02020603050405020304" pitchFamily="18" charset="0"/>
              </a:rPr>
              <a:t>Figure 6.14: Manage Users Page of Online Eyewear Store</a:t>
            </a:r>
            <a:endParaRPr lang="en-IN" sz="1800" dirty="0">
              <a:effectLst/>
              <a:latin typeface="Times New Roman" panose="02020603050405020304" pitchFamily="18" charset="0"/>
              <a:ea typeface="Times New Roman" panose="02020603050405020304" pitchFamily="18" charset="0"/>
            </a:endParaRPr>
          </a:p>
        </p:txBody>
      </p:sp>
      <p:pic>
        <p:nvPicPr>
          <p:cNvPr id="11" name="Picture 10">
            <a:extLst>
              <a:ext uri="{FF2B5EF4-FFF2-40B4-BE49-F238E27FC236}">
                <a16:creationId xmlns:a16="http://schemas.microsoft.com/office/drawing/2014/main" id="{33AD3453-3020-4345-924B-FF82425D6150}"/>
              </a:ext>
            </a:extLst>
          </p:cNvPr>
          <p:cNvPicPr/>
          <p:nvPr/>
        </p:nvPicPr>
        <p:blipFill rotWithShape="1">
          <a:blip r:embed="rId5" cstate="print">
            <a:extLst>
              <a:ext uri="{28A0092B-C50C-407E-A947-70E740481C1C}">
                <a14:useLocalDpi xmlns:a14="http://schemas.microsoft.com/office/drawing/2010/main" val="0"/>
              </a:ext>
            </a:extLst>
          </a:blip>
          <a:srcRect t="8908" b="5624"/>
          <a:stretch/>
        </p:blipFill>
        <p:spPr bwMode="auto">
          <a:xfrm>
            <a:off x="464255" y="989075"/>
            <a:ext cx="8215487" cy="435226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177587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911D1544-D5B4-F348-A8F3-60F1EE5CC5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4">
            <a:extLst>
              <a:ext uri="{FF2B5EF4-FFF2-40B4-BE49-F238E27FC236}">
                <a16:creationId xmlns:a16="http://schemas.microsoft.com/office/drawing/2014/main" id="{D413C107-E18F-6045-A9E3-A9C141485D12}"/>
              </a:ext>
            </a:extLst>
          </p:cNvPr>
          <p:cNvSpPr txBox="1">
            <a:spLocks noChangeArrowheads="1"/>
          </p:cNvSpPr>
          <p:nvPr/>
        </p:nvSpPr>
        <p:spPr bwMode="auto">
          <a:xfrm>
            <a:off x="2273300" y="6550025"/>
            <a:ext cx="4108753" cy="307777"/>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cs typeface="Times New Roman" panose="02020603050405020304" pitchFamily="18" charset="0"/>
              </a:rPr>
              <a:t>Department of Computer Science and Engineering </a:t>
            </a:r>
          </a:p>
        </p:txBody>
      </p:sp>
      <p:pic>
        <p:nvPicPr>
          <p:cNvPr id="6148" name="Picture 2">
            <a:extLst>
              <a:ext uri="{FF2B5EF4-FFF2-40B4-BE49-F238E27FC236}">
                <a16:creationId xmlns:a16="http://schemas.microsoft.com/office/drawing/2014/main" id="{8AFCC5EB-8C25-BE49-8950-ECE0A166BD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a:extLst>
              <a:ext uri="{FF2B5EF4-FFF2-40B4-BE49-F238E27FC236}">
                <a16:creationId xmlns:a16="http://schemas.microsoft.com/office/drawing/2014/main" id="{16C2C465-D4DF-9745-AAC3-F9D260878841}"/>
              </a:ext>
            </a:extLst>
          </p:cNvPr>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fld id="{A0B3B84B-2A89-CC46-806C-3EB46F59208D}" type="slidenum">
              <a:rPr lang="en-US" altLang="en-US" sz="1600" b="1">
                <a:solidFill>
                  <a:srgbClr val="FFFFFF"/>
                </a:solidFill>
                <a:cs typeface="Times New Roman" panose="02020603050405020304" pitchFamily="18" charset="0"/>
              </a:rPr>
              <a:pPr algn="ctr" eaLnBrk="1" hangingPunct="1">
                <a:spcBef>
                  <a:spcPct val="0"/>
                </a:spcBef>
                <a:buFontTx/>
                <a:buNone/>
              </a:pPr>
              <a:t>52</a:t>
            </a:fld>
            <a:endParaRPr lang="en-US" altLang="en-US" sz="1600" b="1">
              <a:solidFill>
                <a:srgbClr val="FFFFFF"/>
              </a:solidFill>
              <a:cs typeface="Times New Roman" panose="02020603050405020304" pitchFamily="18" charset="0"/>
            </a:endParaRPr>
          </a:p>
        </p:txBody>
      </p:sp>
      <p:sp>
        <p:nvSpPr>
          <p:cNvPr id="6150" name="Date Placeholder 7">
            <a:extLst>
              <a:ext uri="{FF2B5EF4-FFF2-40B4-BE49-F238E27FC236}">
                <a16:creationId xmlns:a16="http://schemas.microsoft.com/office/drawing/2014/main" id="{4F6AF77A-CC58-1C48-89E4-E235EC233277}"/>
              </a:ext>
            </a:extLst>
          </p:cNvPr>
          <p:cNvSpPr>
            <a:spLocks noGrp="1"/>
          </p:cNvSpPr>
          <p:nvPr>
            <p:ph type="dt" sz="quarter" idx="10"/>
          </p:nvPr>
        </p:nvSpPr>
        <p:spPr>
          <a:xfrm>
            <a:off x="0" y="6564313"/>
            <a:ext cx="1447800" cy="412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D586420-CF3F-F443-A871-24B45744D2D0}" type="datetime3">
              <a:rPr lang="en-US" altLang="en-US" sz="1400" b="1" smtClean="0">
                <a:solidFill>
                  <a:srgbClr val="FF0066"/>
                </a:solidFill>
                <a:cs typeface="Times New Roman" panose="02020603050405020304" pitchFamily="18" charset="0"/>
              </a:rPr>
              <a:pPr>
                <a:spcBef>
                  <a:spcPct val="0"/>
                </a:spcBef>
                <a:buFontTx/>
                <a:buNone/>
              </a:pPr>
              <a:t>9 May 2023</a:t>
            </a:fld>
            <a:endParaRPr lang="en-US" altLang="en-US" sz="1400" b="1">
              <a:solidFill>
                <a:srgbClr val="FF0066"/>
              </a:solidFill>
              <a:cs typeface="Times New Roman" panose="02020603050405020304" pitchFamily="18" charset="0"/>
            </a:endParaRPr>
          </a:p>
        </p:txBody>
      </p:sp>
      <p:sp>
        <p:nvSpPr>
          <p:cNvPr id="9" name="TextBox 8">
            <a:extLst>
              <a:ext uri="{FF2B5EF4-FFF2-40B4-BE49-F238E27FC236}">
                <a16:creationId xmlns:a16="http://schemas.microsoft.com/office/drawing/2014/main" id="{B7AB0F64-D3D7-284E-BDEA-B872BE4B4A37}"/>
              </a:ext>
            </a:extLst>
          </p:cNvPr>
          <p:cNvSpPr txBox="1"/>
          <p:nvPr/>
        </p:nvSpPr>
        <p:spPr>
          <a:xfrm>
            <a:off x="919162" y="56117"/>
            <a:ext cx="7305675" cy="477838"/>
          </a:xfrm>
          <a:prstGeom prst="rect">
            <a:avLst/>
          </a:prstGeom>
          <a:noFill/>
        </p:spPr>
        <p:txBody>
          <a:bodyPr>
            <a:spAutoFit/>
          </a:bodyPr>
          <a:lstStyle/>
          <a:p>
            <a:pPr eaLnBrk="1" hangingPunct="1">
              <a:defRPr/>
            </a:pPr>
            <a:r>
              <a:rPr lang="en-US" sz="2500" b="1" dirty="0">
                <a:solidFill>
                  <a:schemeClr val="accent1">
                    <a:lumMod val="60000"/>
                    <a:lumOff val="40000"/>
                  </a:schemeClr>
                </a:solidFill>
                <a:cs typeface="Times New Roman" panose="02020603050405020304" pitchFamily="18" charset="0"/>
              </a:rPr>
              <a:t>Mepco Schlenk Engineering College </a:t>
            </a:r>
            <a:r>
              <a:rPr lang="en-US" sz="1800" b="1" dirty="0">
                <a:solidFill>
                  <a:schemeClr val="accent1">
                    <a:lumMod val="60000"/>
                    <a:lumOff val="40000"/>
                  </a:schemeClr>
                </a:solidFill>
                <a:cs typeface="Times New Roman" panose="02020603050405020304" pitchFamily="18" charset="0"/>
              </a:rPr>
              <a:t>(Autonomous)</a:t>
            </a:r>
            <a:endParaRPr lang="en-US" sz="1800" b="1" i="1" dirty="0">
              <a:solidFill>
                <a:schemeClr val="accent1">
                  <a:lumMod val="60000"/>
                  <a:lumOff val="40000"/>
                </a:schemeClr>
              </a:solidFill>
              <a:cs typeface="Times New Roman" panose="02020603050405020304" pitchFamily="18" charset="0"/>
            </a:endParaRPr>
          </a:p>
        </p:txBody>
      </p:sp>
      <p:sp>
        <p:nvSpPr>
          <p:cNvPr id="12" name="Oval 11">
            <a:extLst>
              <a:ext uri="{FF2B5EF4-FFF2-40B4-BE49-F238E27FC236}">
                <a16:creationId xmlns:a16="http://schemas.microsoft.com/office/drawing/2014/main" id="{5AF2E6BE-AB5D-664A-8AE0-1469129A78B6}"/>
              </a:ext>
            </a:extLst>
          </p:cNvPr>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latin typeface="Times New Roman" panose="02020603050405020304" pitchFamily="18" charset="0"/>
              <a:cs typeface="Times New Roman" panose="02020603050405020304" pitchFamily="18" charset="0"/>
            </a:endParaRPr>
          </a:p>
        </p:txBody>
      </p:sp>
      <p:pic>
        <p:nvPicPr>
          <p:cNvPr id="6153" name="Picture 10" descr="A picture containing text, sign, watch&#10;&#10;Description automatically generated">
            <a:extLst>
              <a:ext uri="{FF2B5EF4-FFF2-40B4-BE49-F238E27FC236}">
                <a16:creationId xmlns:a16="http://schemas.microsoft.com/office/drawing/2014/main" id="{F7263272-36D8-4343-AF6A-0AFF00556C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BC662E92-B144-CB47-A1A2-E75804E52D57}"/>
              </a:ext>
            </a:extLst>
          </p:cNvPr>
          <p:cNvSpPr txBox="1"/>
          <p:nvPr/>
        </p:nvSpPr>
        <p:spPr>
          <a:xfrm>
            <a:off x="431539" y="1458221"/>
            <a:ext cx="8280920" cy="1289007"/>
          </a:xfrm>
          <a:prstGeom prst="rect">
            <a:avLst/>
          </a:prstGeom>
          <a:noFill/>
        </p:spPr>
        <p:txBody>
          <a:bodyPr wrap="square" rtlCol="0">
            <a:spAutoFit/>
          </a:bodyPr>
          <a:lstStyle/>
          <a:p>
            <a:pPr marR="15240" algn="just">
              <a:lnSpc>
                <a:spcPct val="150000"/>
              </a:lnSpc>
              <a:spcAft>
                <a:spcPts val="1000"/>
              </a:spcAft>
            </a:pPr>
            <a:r>
              <a:rPr lang="en-US" sz="1800" b="1" dirty="0">
                <a:effectLst/>
                <a:latin typeface="Times New Roman" panose="02020603050405020304" pitchFamily="18" charset="0"/>
                <a:ea typeface="Times New Roman" panose="02020603050405020304" pitchFamily="18" charset="0"/>
              </a:rPr>
              <a:t>Figure 6.14 </a:t>
            </a:r>
            <a:r>
              <a:rPr lang="en-US" sz="1800" dirty="0">
                <a:effectLst/>
                <a:latin typeface="Times New Roman" panose="02020603050405020304" pitchFamily="18" charset="0"/>
                <a:ea typeface="Times New Roman" panose="02020603050405020304" pitchFamily="18" charset="0"/>
              </a:rPr>
              <a:t>provides the manage users page of the website. The Admin can edit user details or delete user from the website. The admin can also make another user an Admin. That is, the admin can provide admin privileges to other users also. </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7681528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911D1544-D5B4-F348-A8F3-60F1EE5CC5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4">
            <a:extLst>
              <a:ext uri="{FF2B5EF4-FFF2-40B4-BE49-F238E27FC236}">
                <a16:creationId xmlns:a16="http://schemas.microsoft.com/office/drawing/2014/main" id="{D413C107-E18F-6045-A9E3-A9C141485D12}"/>
              </a:ext>
            </a:extLst>
          </p:cNvPr>
          <p:cNvSpPr txBox="1">
            <a:spLocks noChangeArrowheads="1"/>
          </p:cNvSpPr>
          <p:nvPr/>
        </p:nvSpPr>
        <p:spPr bwMode="auto">
          <a:xfrm>
            <a:off x="2273300" y="6550025"/>
            <a:ext cx="4108753" cy="307777"/>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cs typeface="Times New Roman" panose="02020603050405020304" pitchFamily="18" charset="0"/>
              </a:rPr>
              <a:t>Department of Computer Science and Engineering </a:t>
            </a:r>
          </a:p>
        </p:txBody>
      </p:sp>
      <p:pic>
        <p:nvPicPr>
          <p:cNvPr id="6148" name="Picture 2">
            <a:extLst>
              <a:ext uri="{FF2B5EF4-FFF2-40B4-BE49-F238E27FC236}">
                <a16:creationId xmlns:a16="http://schemas.microsoft.com/office/drawing/2014/main" id="{8AFCC5EB-8C25-BE49-8950-ECE0A166BD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a:extLst>
              <a:ext uri="{FF2B5EF4-FFF2-40B4-BE49-F238E27FC236}">
                <a16:creationId xmlns:a16="http://schemas.microsoft.com/office/drawing/2014/main" id="{16C2C465-D4DF-9745-AAC3-F9D260878841}"/>
              </a:ext>
            </a:extLst>
          </p:cNvPr>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fld id="{A0B3B84B-2A89-CC46-806C-3EB46F59208D}" type="slidenum">
              <a:rPr lang="en-US" altLang="en-US" sz="1600" b="1">
                <a:solidFill>
                  <a:srgbClr val="FFFFFF"/>
                </a:solidFill>
                <a:cs typeface="Times New Roman" panose="02020603050405020304" pitchFamily="18" charset="0"/>
              </a:rPr>
              <a:pPr algn="ctr" eaLnBrk="1" hangingPunct="1">
                <a:spcBef>
                  <a:spcPct val="0"/>
                </a:spcBef>
                <a:buFontTx/>
                <a:buNone/>
              </a:pPr>
              <a:t>53</a:t>
            </a:fld>
            <a:endParaRPr lang="en-US" altLang="en-US" sz="1600" b="1">
              <a:solidFill>
                <a:srgbClr val="FFFFFF"/>
              </a:solidFill>
              <a:cs typeface="Times New Roman" panose="02020603050405020304" pitchFamily="18" charset="0"/>
            </a:endParaRPr>
          </a:p>
        </p:txBody>
      </p:sp>
      <p:sp>
        <p:nvSpPr>
          <p:cNvPr id="6150" name="Date Placeholder 7">
            <a:extLst>
              <a:ext uri="{FF2B5EF4-FFF2-40B4-BE49-F238E27FC236}">
                <a16:creationId xmlns:a16="http://schemas.microsoft.com/office/drawing/2014/main" id="{4F6AF77A-CC58-1C48-89E4-E235EC233277}"/>
              </a:ext>
            </a:extLst>
          </p:cNvPr>
          <p:cNvSpPr>
            <a:spLocks noGrp="1"/>
          </p:cNvSpPr>
          <p:nvPr>
            <p:ph type="dt" sz="quarter" idx="10"/>
          </p:nvPr>
        </p:nvSpPr>
        <p:spPr>
          <a:xfrm>
            <a:off x="0" y="6564313"/>
            <a:ext cx="1447800" cy="412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D586420-CF3F-F443-A871-24B45744D2D0}" type="datetime3">
              <a:rPr lang="en-US" altLang="en-US" sz="1400" b="1" smtClean="0">
                <a:solidFill>
                  <a:srgbClr val="FF0066"/>
                </a:solidFill>
                <a:cs typeface="Times New Roman" panose="02020603050405020304" pitchFamily="18" charset="0"/>
              </a:rPr>
              <a:pPr>
                <a:spcBef>
                  <a:spcPct val="0"/>
                </a:spcBef>
                <a:buFontTx/>
                <a:buNone/>
              </a:pPr>
              <a:t>9 May 2023</a:t>
            </a:fld>
            <a:endParaRPr lang="en-US" altLang="en-US" sz="1400" b="1">
              <a:solidFill>
                <a:srgbClr val="FF0066"/>
              </a:solidFill>
              <a:cs typeface="Times New Roman" panose="02020603050405020304" pitchFamily="18" charset="0"/>
            </a:endParaRPr>
          </a:p>
        </p:txBody>
      </p:sp>
      <p:sp>
        <p:nvSpPr>
          <p:cNvPr id="9" name="TextBox 8">
            <a:extLst>
              <a:ext uri="{FF2B5EF4-FFF2-40B4-BE49-F238E27FC236}">
                <a16:creationId xmlns:a16="http://schemas.microsoft.com/office/drawing/2014/main" id="{B7AB0F64-D3D7-284E-BDEA-B872BE4B4A37}"/>
              </a:ext>
            </a:extLst>
          </p:cNvPr>
          <p:cNvSpPr txBox="1"/>
          <p:nvPr/>
        </p:nvSpPr>
        <p:spPr>
          <a:xfrm>
            <a:off x="919162" y="56117"/>
            <a:ext cx="7305675" cy="477838"/>
          </a:xfrm>
          <a:prstGeom prst="rect">
            <a:avLst/>
          </a:prstGeom>
          <a:noFill/>
        </p:spPr>
        <p:txBody>
          <a:bodyPr>
            <a:spAutoFit/>
          </a:bodyPr>
          <a:lstStyle/>
          <a:p>
            <a:pPr eaLnBrk="1" hangingPunct="1">
              <a:defRPr/>
            </a:pPr>
            <a:r>
              <a:rPr lang="en-US" sz="2500" b="1" dirty="0">
                <a:solidFill>
                  <a:schemeClr val="accent1">
                    <a:lumMod val="60000"/>
                    <a:lumOff val="40000"/>
                  </a:schemeClr>
                </a:solidFill>
                <a:cs typeface="Times New Roman" panose="02020603050405020304" pitchFamily="18" charset="0"/>
              </a:rPr>
              <a:t>Mepco Schlenk Engineering College </a:t>
            </a:r>
            <a:r>
              <a:rPr lang="en-US" sz="1800" b="1" dirty="0">
                <a:solidFill>
                  <a:schemeClr val="accent1">
                    <a:lumMod val="60000"/>
                    <a:lumOff val="40000"/>
                  </a:schemeClr>
                </a:solidFill>
                <a:cs typeface="Times New Roman" panose="02020603050405020304" pitchFamily="18" charset="0"/>
              </a:rPr>
              <a:t>(Autonomous)</a:t>
            </a:r>
            <a:endParaRPr lang="en-US" sz="1800" b="1" i="1" dirty="0">
              <a:solidFill>
                <a:schemeClr val="accent1">
                  <a:lumMod val="60000"/>
                  <a:lumOff val="40000"/>
                </a:schemeClr>
              </a:solidFill>
              <a:cs typeface="Times New Roman" panose="02020603050405020304" pitchFamily="18" charset="0"/>
            </a:endParaRPr>
          </a:p>
        </p:txBody>
      </p:sp>
      <p:sp>
        <p:nvSpPr>
          <p:cNvPr id="12" name="Oval 11">
            <a:extLst>
              <a:ext uri="{FF2B5EF4-FFF2-40B4-BE49-F238E27FC236}">
                <a16:creationId xmlns:a16="http://schemas.microsoft.com/office/drawing/2014/main" id="{5AF2E6BE-AB5D-664A-8AE0-1469129A78B6}"/>
              </a:ext>
            </a:extLst>
          </p:cNvPr>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latin typeface="Times New Roman" panose="02020603050405020304" pitchFamily="18" charset="0"/>
              <a:cs typeface="Times New Roman" panose="02020603050405020304" pitchFamily="18" charset="0"/>
            </a:endParaRPr>
          </a:p>
        </p:txBody>
      </p:sp>
      <p:pic>
        <p:nvPicPr>
          <p:cNvPr id="6153" name="Picture 10" descr="A picture containing text, sign, watch&#10;&#10;Description automatically generated">
            <a:extLst>
              <a:ext uri="{FF2B5EF4-FFF2-40B4-BE49-F238E27FC236}">
                <a16:creationId xmlns:a16="http://schemas.microsoft.com/office/drawing/2014/main" id="{F7263272-36D8-4343-AF6A-0AFF00556C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BC662E92-B144-CB47-A1A2-E75804E52D57}"/>
              </a:ext>
            </a:extLst>
          </p:cNvPr>
          <p:cNvSpPr txBox="1"/>
          <p:nvPr/>
        </p:nvSpPr>
        <p:spPr>
          <a:xfrm>
            <a:off x="1331639" y="5410851"/>
            <a:ext cx="6245125" cy="458074"/>
          </a:xfrm>
          <a:prstGeom prst="rect">
            <a:avLst/>
          </a:prstGeom>
          <a:noFill/>
        </p:spPr>
        <p:txBody>
          <a:bodyPr wrap="square" rtlCol="0">
            <a:spAutoFit/>
          </a:bodyPr>
          <a:lstStyle/>
          <a:p>
            <a:pPr marR="14605" algn="ctr">
              <a:lnSpc>
                <a:spcPct val="150000"/>
              </a:lnSpc>
              <a:spcAft>
                <a:spcPts val="1000"/>
              </a:spcAft>
            </a:pPr>
            <a:r>
              <a:rPr lang="en-US" sz="1800" b="1" dirty="0">
                <a:effectLst/>
                <a:latin typeface="Times New Roman" panose="02020603050405020304" pitchFamily="18" charset="0"/>
                <a:ea typeface="Times New Roman" panose="02020603050405020304" pitchFamily="18" charset="0"/>
              </a:rPr>
              <a:t>Figure 6.15: Update User Page of Online Eyewear Store</a:t>
            </a:r>
            <a:endParaRPr lang="en-IN" sz="1800" dirty="0">
              <a:effectLst/>
              <a:latin typeface="Times New Roman" panose="02020603050405020304" pitchFamily="18" charset="0"/>
              <a:ea typeface="Times New Roman" panose="02020603050405020304" pitchFamily="18" charset="0"/>
            </a:endParaRPr>
          </a:p>
        </p:txBody>
      </p:sp>
      <p:pic>
        <p:nvPicPr>
          <p:cNvPr id="11" name="Picture 10">
            <a:extLst>
              <a:ext uri="{FF2B5EF4-FFF2-40B4-BE49-F238E27FC236}">
                <a16:creationId xmlns:a16="http://schemas.microsoft.com/office/drawing/2014/main" id="{D4995A7E-41F9-BC47-833A-D2364BE2733E}"/>
              </a:ext>
            </a:extLst>
          </p:cNvPr>
          <p:cNvPicPr/>
          <p:nvPr/>
        </p:nvPicPr>
        <p:blipFill rotWithShape="1">
          <a:blip r:embed="rId5" cstate="print">
            <a:extLst>
              <a:ext uri="{28A0092B-C50C-407E-A947-70E740481C1C}">
                <a14:useLocalDpi xmlns:a14="http://schemas.microsoft.com/office/drawing/2010/main" val="0"/>
              </a:ext>
            </a:extLst>
          </a:blip>
          <a:srcRect t="8875" b="5341"/>
          <a:stretch/>
        </p:blipFill>
        <p:spPr bwMode="auto">
          <a:xfrm>
            <a:off x="467543" y="1023963"/>
            <a:ext cx="8208912" cy="431124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2400848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911D1544-D5B4-F348-A8F3-60F1EE5CC5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4">
            <a:extLst>
              <a:ext uri="{FF2B5EF4-FFF2-40B4-BE49-F238E27FC236}">
                <a16:creationId xmlns:a16="http://schemas.microsoft.com/office/drawing/2014/main" id="{D413C107-E18F-6045-A9E3-A9C141485D12}"/>
              </a:ext>
            </a:extLst>
          </p:cNvPr>
          <p:cNvSpPr txBox="1">
            <a:spLocks noChangeArrowheads="1"/>
          </p:cNvSpPr>
          <p:nvPr/>
        </p:nvSpPr>
        <p:spPr bwMode="auto">
          <a:xfrm>
            <a:off x="2273300" y="6550025"/>
            <a:ext cx="4108753" cy="307777"/>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cs typeface="Times New Roman" panose="02020603050405020304" pitchFamily="18" charset="0"/>
              </a:rPr>
              <a:t>Department of Computer Science and Engineering </a:t>
            </a:r>
          </a:p>
        </p:txBody>
      </p:sp>
      <p:pic>
        <p:nvPicPr>
          <p:cNvPr id="6148" name="Picture 2">
            <a:extLst>
              <a:ext uri="{FF2B5EF4-FFF2-40B4-BE49-F238E27FC236}">
                <a16:creationId xmlns:a16="http://schemas.microsoft.com/office/drawing/2014/main" id="{8AFCC5EB-8C25-BE49-8950-ECE0A166BD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a:extLst>
              <a:ext uri="{FF2B5EF4-FFF2-40B4-BE49-F238E27FC236}">
                <a16:creationId xmlns:a16="http://schemas.microsoft.com/office/drawing/2014/main" id="{16C2C465-D4DF-9745-AAC3-F9D260878841}"/>
              </a:ext>
            </a:extLst>
          </p:cNvPr>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fld id="{A0B3B84B-2A89-CC46-806C-3EB46F59208D}" type="slidenum">
              <a:rPr lang="en-US" altLang="en-US" sz="1600" b="1">
                <a:solidFill>
                  <a:srgbClr val="FFFFFF"/>
                </a:solidFill>
                <a:cs typeface="Times New Roman" panose="02020603050405020304" pitchFamily="18" charset="0"/>
              </a:rPr>
              <a:pPr algn="ctr" eaLnBrk="1" hangingPunct="1">
                <a:spcBef>
                  <a:spcPct val="0"/>
                </a:spcBef>
                <a:buFontTx/>
                <a:buNone/>
              </a:pPr>
              <a:t>54</a:t>
            </a:fld>
            <a:endParaRPr lang="en-US" altLang="en-US" sz="1600" b="1">
              <a:solidFill>
                <a:srgbClr val="FFFFFF"/>
              </a:solidFill>
              <a:cs typeface="Times New Roman" panose="02020603050405020304" pitchFamily="18" charset="0"/>
            </a:endParaRPr>
          </a:p>
        </p:txBody>
      </p:sp>
      <p:sp>
        <p:nvSpPr>
          <p:cNvPr id="6150" name="Date Placeholder 7">
            <a:extLst>
              <a:ext uri="{FF2B5EF4-FFF2-40B4-BE49-F238E27FC236}">
                <a16:creationId xmlns:a16="http://schemas.microsoft.com/office/drawing/2014/main" id="{4F6AF77A-CC58-1C48-89E4-E235EC233277}"/>
              </a:ext>
            </a:extLst>
          </p:cNvPr>
          <p:cNvSpPr>
            <a:spLocks noGrp="1"/>
          </p:cNvSpPr>
          <p:nvPr>
            <p:ph type="dt" sz="quarter" idx="10"/>
          </p:nvPr>
        </p:nvSpPr>
        <p:spPr>
          <a:xfrm>
            <a:off x="0" y="6564313"/>
            <a:ext cx="1447800" cy="412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D586420-CF3F-F443-A871-24B45744D2D0}" type="datetime3">
              <a:rPr lang="en-US" altLang="en-US" sz="1400" b="1" smtClean="0">
                <a:solidFill>
                  <a:srgbClr val="FF0066"/>
                </a:solidFill>
                <a:cs typeface="Times New Roman" panose="02020603050405020304" pitchFamily="18" charset="0"/>
              </a:rPr>
              <a:pPr>
                <a:spcBef>
                  <a:spcPct val="0"/>
                </a:spcBef>
                <a:buFontTx/>
                <a:buNone/>
              </a:pPr>
              <a:t>9 May 2023</a:t>
            </a:fld>
            <a:endParaRPr lang="en-US" altLang="en-US" sz="1400" b="1">
              <a:solidFill>
                <a:srgbClr val="FF0066"/>
              </a:solidFill>
              <a:cs typeface="Times New Roman" panose="02020603050405020304" pitchFamily="18" charset="0"/>
            </a:endParaRPr>
          </a:p>
        </p:txBody>
      </p:sp>
      <p:sp>
        <p:nvSpPr>
          <p:cNvPr id="9" name="TextBox 8">
            <a:extLst>
              <a:ext uri="{FF2B5EF4-FFF2-40B4-BE49-F238E27FC236}">
                <a16:creationId xmlns:a16="http://schemas.microsoft.com/office/drawing/2014/main" id="{B7AB0F64-D3D7-284E-BDEA-B872BE4B4A37}"/>
              </a:ext>
            </a:extLst>
          </p:cNvPr>
          <p:cNvSpPr txBox="1"/>
          <p:nvPr/>
        </p:nvSpPr>
        <p:spPr>
          <a:xfrm>
            <a:off x="919162" y="56117"/>
            <a:ext cx="7305675" cy="477838"/>
          </a:xfrm>
          <a:prstGeom prst="rect">
            <a:avLst/>
          </a:prstGeom>
          <a:noFill/>
        </p:spPr>
        <p:txBody>
          <a:bodyPr>
            <a:spAutoFit/>
          </a:bodyPr>
          <a:lstStyle/>
          <a:p>
            <a:pPr eaLnBrk="1" hangingPunct="1">
              <a:defRPr/>
            </a:pPr>
            <a:r>
              <a:rPr lang="en-US" sz="2500" b="1" dirty="0">
                <a:solidFill>
                  <a:schemeClr val="accent1">
                    <a:lumMod val="60000"/>
                    <a:lumOff val="40000"/>
                  </a:schemeClr>
                </a:solidFill>
                <a:cs typeface="Times New Roman" panose="02020603050405020304" pitchFamily="18" charset="0"/>
              </a:rPr>
              <a:t>Mepco Schlenk Engineering College </a:t>
            </a:r>
            <a:r>
              <a:rPr lang="en-US" sz="1800" b="1" dirty="0">
                <a:solidFill>
                  <a:schemeClr val="accent1">
                    <a:lumMod val="60000"/>
                    <a:lumOff val="40000"/>
                  </a:schemeClr>
                </a:solidFill>
                <a:cs typeface="Times New Roman" panose="02020603050405020304" pitchFamily="18" charset="0"/>
              </a:rPr>
              <a:t>(Autonomous)</a:t>
            </a:r>
            <a:endParaRPr lang="en-US" sz="1800" b="1" i="1" dirty="0">
              <a:solidFill>
                <a:schemeClr val="accent1">
                  <a:lumMod val="60000"/>
                  <a:lumOff val="40000"/>
                </a:schemeClr>
              </a:solidFill>
              <a:cs typeface="Times New Roman" panose="02020603050405020304" pitchFamily="18" charset="0"/>
            </a:endParaRPr>
          </a:p>
        </p:txBody>
      </p:sp>
      <p:sp>
        <p:nvSpPr>
          <p:cNvPr id="12" name="Oval 11">
            <a:extLst>
              <a:ext uri="{FF2B5EF4-FFF2-40B4-BE49-F238E27FC236}">
                <a16:creationId xmlns:a16="http://schemas.microsoft.com/office/drawing/2014/main" id="{5AF2E6BE-AB5D-664A-8AE0-1469129A78B6}"/>
              </a:ext>
            </a:extLst>
          </p:cNvPr>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latin typeface="Times New Roman" panose="02020603050405020304" pitchFamily="18" charset="0"/>
              <a:cs typeface="Times New Roman" panose="02020603050405020304" pitchFamily="18" charset="0"/>
            </a:endParaRPr>
          </a:p>
        </p:txBody>
      </p:sp>
      <p:pic>
        <p:nvPicPr>
          <p:cNvPr id="6153" name="Picture 10" descr="A picture containing text, sign, watch&#10;&#10;Description automatically generated">
            <a:extLst>
              <a:ext uri="{FF2B5EF4-FFF2-40B4-BE49-F238E27FC236}">
                <a16:creationId xmlns:a16="http://schemas.microsoft.com/office/drawing/2014/main" id="{F7263272-36D8-4343-AF6A-0AFF00556C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BC662E92-B144-CB47-A1A2-E75804E52D57}"/>
              </a:ext>
            </a:extLst>
          </p:cNvPr>
          <p:cNvSpPr txBox="1"/>
          <p:nvPr/>
        </p:nvSpPr>
        <p:spPr>
          <a:xfrm>
            <a:off x="431539" y="1556792"/>
            <a:ext cx="8280920" cy="873509"/>
          </a:xfrm>
          <a:prstGeom prst="rect">
            <a:avLst/>
          </a:prstGeom>
          <a:noFill/>
        </p:spPr>
        <p:txBody>
          <a:bodyPr wrap="square" rtlCol="0">
            <a:spAutoFit/>
          </a:bodyPr>
          <a:lstStyle/>
          <a:p>
            <a:pPr marR="15240" algn="just">
              <a:lnSpc>
                <a:spcPct val="150000"/>
              </a:lnSpc>
              <a:spcAft>
                <a:spcPts val="1000"/>
              </a:spcAft>
            </a:pPr>
            <a:r>
              <a:rPr lang="en-US" sz="1800" b="1" dirty="0">
                <a:effectLst/>
                <a:latin typeface="Times New Roman" panose="02020603050405020304" pitchFamily="18" charset="0"/>
                <a:ea typeface="Times New Roman" panose="02020603050405020304" pitchFamily="18" charset="0"/>
              </a:rPr>
              <a:t>Figure 6.15 </a:t>
            </a:r>
            <a:r>
              <a:rPr lang="en-US" sz="1800" dirty="0">
                <a:effectLst/>
                <a:latin typeface="Times New Roman" panose="02020603050405020304" pitchFamily="18" charset="0"/>
                <a:ea typeface="Times New Roman" panose="02020603050405020304" pitchFamily="18" charset="0"/>
              </a:rPr>
              <a:t>provides the update user page of the website. The admin can change the name of the user and can provide a user with Admin privileges. </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10360767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911D1544-D5B4-F348-A8F3-60F1EE5CC5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4">
            <a:extLst>
              <a:ext uri="{FF2B5EF4-FFF2-40B4-BE49-F238E27FC236}">
                <a16:creationId xmlns:a16="http://schemas.microsoft.com/office/drawing/2014/main" id="{D413C107-E18F-6045-A9E3-A9C141485D12}"/>
              </a:ext>
            </a:extLst>
          </p:cNvPr>
          <p:cNvSpPr txBox="1">
            <a:spLocks noChangeArrowheads="1"/>
          </p:cNvSpPr>
          <p:nvPr/>
        </p:nvSpPr>
        <p:spPr bwMode="auto">
          <a:xfrm>
            <a:off x="2273300" y="6550025"/>
            <a:ext cx="4108753" cy="307777"/>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cs typeface="Times New Roman" panose="02020603050405020304" pitchFamily="18" charset="0"/>
              </a:rPr>
              <a:t>Department of Computer Science and Engineering </a:t>
            </a:r>
          </a:p>
        </p:txBody>
      </p:sp>
      <p:pic>
        <p:nvPicPr>
          <p:cNvPr id="6148" name="Picture 2">
            <a:extLst>
              <a:ext uri="{FF2B5EF4-FFF2-40B4-BE49-F238E27FC236}">
                <a16:creationId xmlns:a16="http://schemas.microsoft.com/office/drawing/2014/main" id="{8AFCC5EB-8C25-BE49-8950-ECE0A166BD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a:extLst>
              <a:ext uri="{FF2B5EF4-FFF2-40B4-BE49-F238E27FC236}">
                <a16:creationId xmlns:a16="http://schemas.microsoft.com/office/drawing/2014/main" id="{16C2C465-D4DF-9745-AAC3-F9D260878841}"/>
              </a:ext>
            </a:extLst>
          </p:cNvPr>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fld id="{A0B3B84B-2A89-CC46-806C-3EB46F59208D}" type="slidenum">
              <a:rPr lang="en-US" altLang="en-US" sz="1600" b="1">
                <a:solidFill>
                  <a:srgbClr val="FFFFFF"/>
                </a:solidFill>
                <a:cs typeface="Times New Roman" panose="02020603050405020304" pitchFamily="18" charset="0"/>
              </a:rPr>
              <a:pPr algn="ctr" eaLnBrk="1" hangingPunct="1">
                <a:spcBef>
                  <a:spcPct val="0"/>
                </a:spcBef>
                <a:buFontTx/>
                <a:buNone/>
              </a:pPr>
              <a:t>55</a:t>
            </a:fld>
            <a:endParaRPr lang="en-US" altLang="en-US" sz="1600" b="1">
              <a:solidFill>
                <a:srgbClr val="FFFFFF"/>
              </a:solidFill>
              <a:cs typeface="Times New Roman" panose="02020603050405020304" pitchFamily="18" charset="0"/>
            </a:endParaRPr>
          </a:p>
        </p:txBody>
      </p:sp>
      <p:sp>
        <p:nvSpPr>
          <p:cNvPr id="6150" name="Date Placeholder 7">
            <a:extLst>
              <a:ext uri="{FF2B5EF4-FFF2-40B4-BE49-F238E27FC236}">
                <a16:creationId xmlns:a16="http://schemas.microsoft.com/office/drawing/2014/main" id="{4F6AF77A-CC58-1C48-89E4-E235EC233277}"/>
              </a:ext>
            </a:extLst>
          </p:cNvPr>
          <p:cNvSpPr>
            <a:spLocks noGrp="1"/>
          </p:cNvSpPr>
          <p:nvPr>
            <p:ph type="dt" sz="quarter" idx="10"/>
          </p:nvPr>
        </p:nvSpPr>
        <p:spPr>
          <a:xfrm>
            <a:off x="0" y="6564313"/>
            <a:ext cx="1447800" cy="412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D586420-CF3F-F443-A871-24B45744D2D0}" type="datetime3">
              <a:rPr lang="en-US" altLang="en-US" sz="1400" b="1" smtClean="0">
                <a:solidFill>
                  <a:srgbClr val="FF0066"/>
                </a:solidFill>
                <a:cs typeface="Times New Roman" panose="02020603050405020304" pitchFamily="18" charset="0"/>
              </a:rPr>
              <a:pPr>
                <a:spcBef>
                  <a:spcPct val="0"/>
                </a:spcBef>
                <a:buFontTx/>
                <a:buNone/>
              </a:pPr>
              <a:t>9 May 2023</a:t>
            </a:fld>
            <a:endParaRPr lang="en-US" altLang="en-US" sz="1400" b="1">
              <a:solidFill>
                <a:srgbClr val="FF0066"/>
              </a:solidFill>
              <a:cs typeface="Times New Roman" panose="02020603050405020304" pitchFamily="18" charset="0"/>
            </a:endParaRPr>
          </a:p>
        </p:txBody>
      </p:sp>
      <p:sp>
        <p:nvSpPr>
          <p:cNvPr id="9" name="TextBox 8">
            <a:extLst>
              <a:ext uri="{FF2B5EF4-FFF2-40B4-BE49-F238E27FC236}">
                <a16:creationId xmlns:a16="http://schemas.microsoft.com/office/drawing/2014/main" id="{B7AB0F64-D3D7-284E-BDEA-B872BE4B4A37}"/>
              </a:ext>
            </a:extLst>
          </p:cNvPr>
          <p:cNvSpPr txBox="1"/>
          <p:nvPr/>
        </p:nvSpPr>
        <p:spPr>
          <a:xfrm>
            <a:off x="919162" y="56117"/>
            <a:ext cx="7305675" cy="477838"/>
          </a:xfrm>
          <a:prstGeom prst="rect">
            <a:avLst/>
          </a:prstGeom>
          <a:noFill/>
        </p:spPr>
        <p:txBody>
          <a:bodyPr>
            <a:spAutoFit/>
          </a:bodyPr>
          <a:lstStyle/>
          <a:p>
            <a:pPr eaLnBrk="1" hangingPunct="1">
              <a:defRPr/>
            </a:pPr>
            <a:r>
              <a:rPr lang="en-US" sz="2500" b="1" dirty="0">
                <a:solidFill>
                  <a:schemeClr val="accent1">
                    <a:lumMod val="60000"/>
                    <a:lumOff val="40000"/>
                  </a:schemeClr>
                </a:solidFill>
                <a:cs typeface="Times New Roman" panose="02020603050405020304" pitchFamily="18" charset="0"/>
              </a:rPr>
              <a:t>Mepco Schlenk Engineering College </a:t>
            </a:r>
            <a:r>
              <a:rPr lang="en-US" sz="1800" b="1" dirty="0">
                <a:solidFill>
                  <a:schemeClr val="accent1">
                    <a:lumMod val="60000"/>
                    <a:lumOff val="40000"/>
                  </a:schemeClr>
                </a:solidFill>
                <a:cs typeface="Times New Roman" panose="02020603050405020304" pitchFamily="18" charset="0"/>
              </a:rPr>
              <a:t>(Autonomous)</a:t>
            </a:r>
            <a:endParaRPr lang="en-US" sz="1800" b="1" i="1" dirty="0">
              <a:solidFill>
                <a:schemeClr val="accent1">
                  <a:lumMod val="60000"/>
                  <a:lumOff val="40000"/>
                </a:schemeClr>
              </a:solidFill>
              <a:cs typeface="Times New Roman" panose="02020603050405020304" pitchFamily="18" charset="0"/>
            </a:endParaRPr>
          </a:p>
        </p:txBody>
      </p:sp>
      <p:sp>
        <p:nvSpPr>
          <p:cNvPr id="12" name="Oval 11">
            <a:extLst>
              <a:ext uri="{FF2B5EF4-FFF2-40B4-BE49-F238E27FC236}">
                <a16:creationId xmlns:a16="http://schemas.microsoft.com/office/drawing/2014/main" id="{5AF2E6BE-AB5D-664A-8AE0-1469129A78B6}"/>
              </a:ext>
            </a:extLst>
          </p:cNvPr>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latin typeface="Times New Roman" panose="02020603050405020304" pitchFamily="18" charset="0"/>
              <a:cs typeface="Times New Roman" panose="02020603050405020304" pitchFamily="18" charset="0"/>
            </a:endParaRPr>
          </a:p>
        </p:txBody>
      </p:sp>
      <p:pic>
        <p:nvPicPr>
          <p:cNvPr id="6153" name="Picture 10" descr="A picture containing text, sign, watch&#10;&#10;Description automatically generated">
            <a:extLst>
              <a:ext uri="{FF2B5EF4-FFF2-40B4-BE49-F238E27FC236}">
                <a16:creationId xmlns:a16="http://schemas.microsoft.com/office/drawing/2014/main" id="{F7263272-36D8-4343-AF6A-0AFF00556C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BC662E92-B144-CB47-A1A2-E75804E52D57}"/>
              </a:ext>
            </a:extLst>
          </p:cNvPr>
          <p:cNvSpPr txBox="1"/>
          <p:nvPr/>
        </p:nvSpPr>
        <p:spPr>
          <a:xfrm>
            <a:off x="1422040" y="5718883"/>
            <a:ext cx="6245125" cy="458074"/>
          </a:xfrm>
          <a:prstGeom prst="rect">
            <a:avLst/>
          </a:prstGeom>
          <a:noFill/>
        </p:spPr>
        <p:txBody>
          <a:bodyPr wrap="square" rtlCol="0">
            <a:spAutoFit/>
          </a:bodyPr>
          <a:lstStyle/>
          <a:p>
            <a:pPr marR="14605" algn="ctr">
              <a:lnSpc>
                <a:spcPct val="150000"/>
              </a:lnSpc>
              <a:spcAft>
                <a:spcPts val="1000"/>
              </a:spcAft>
            </a:pPr>
            <a:r>
              <a:rPr lang="en-US" sz="1800" b="1" dirty="0">
                <a:effectLst/>
                <a:latin typeface="Times New Roman" panose="02020603050405020304" pitchFamily="18" charset="0"/>
                <a:ea typeface="Times New Roman" panose="02020603050405020304" pitchFamily="18" charset="0"/>
              </a:rPr>
              <a:t>Figure 6.16: Deliver Order Page of Online Eyewear Store</a:t>
            </a:r>
            <a:endParaRPr lang="en-IN" sz="1800" dirty="0">
              <a:effectLst/>
              <a:latin typeface="Times New Roman" panose="02020603050405020304" pitchFamily="18" charset="0"/>
              <a:ea typeface="Times New Roman" panose="02020603050405020304" pitchFamily="18" charset="0"/>
            </a:endParaRPr>
          </a:p>
        </p:txBody>
      </p:sp>
      <p:pic>
        <p:nvPicPr>
          <p:cNvPr id="11" name="Picture 10">
            <a:extLst>
              <a:ext uri="{FF2B5EF4-FFF2-40B4-BE49-F238E27FC236}">
                <a16:creationId xmlns:a16="http://schemas.microsoft.com/office/drawing/2014/main" id="{261BBE77-6B6B-CB44-9059-52C7B34E521F}"/>
              </a:ext>
            </a:extLst>
          </p:cNvPr>
          <p:cNvPicPr/>
          <p:nvPr/>
        </p:nvPicPr>
        <p:blipFill rotWithShape="1">
          <a:blip r:embed="rId5" cstate="print">
            <a:extLst>
              <a:ext uri="{28A0092B-C50C-407E-A947-70E740481C1C}">
                <a14:useLocalDpi xmlns:a14="http://schemas.microsoft.com/office/drawing/2010/main" val="0"/>
              </a:ext>
            </a:extLst>
          </a:blip>
          <a:srcRect t="8942" b="3295"/>
          <a:stretch/>
        </p:blipFill>
        <p:spPr bwMode="auto">
          <a:xfrm>
            <a:off x="460248" y="1059934"/>
            <a:ext cx="8223502" cy="465894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7529795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911D1544-D5B4-F348-A8F3-60F1EE5CC5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4">
            <a:extLst>
              <a:ext uri="{FF2B5EF4-FFF2-40B4-BE49-F238E27FC236}">
                <a16:creationId xmlns:a16="http://schemas.microsoft.com/office/drawing/2014/main" id="{D413C107-E18F-6045-A9E3-A9C141485D12}"/>
              </a:ext>
            </a:extLst>
          </p:cNvPr>
          <p:cNvSpPr txBox="1">
            <a:spLocks noChangeArrowheads="1"/>
          </p:cNvSpPr>
          <p:nvPr/>
        </p:nvSpPr>
        <p:spPr bwMode="auto">
          <a:xfrm>
            <a:off x="2273300" y="6550025"/>
            <a:ext cx="4108753" cy="307777"/>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cs typeface="Times New Roman" panose="02020603050405020304" pitchFamily="18" charset="0"/>
              </a:rPr>
              <a:t>Department of Computer Science and Engineering </a:t>
            </a:r>
          </a:p>
        </p:txBody>
      </p:sp>
      <p:pic>
        <p:nvPicPr>
          <p:cNvPr id="6148" name="Picture 2">
            <a:extLst>
              <a:ext uri="{FF2B5EF4-FFF2-40B4-BE49-F238E27FC236}">
                <a16:creationId xmlns:a16="http://schemas.microsoft.com/office/drawing/2014/main" id="{8AFCC5EB-8C25-BE49-8950-ECE0A166BD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a:extLst>
              <a:ext uri="{FF2B5EF4-FFF2-40B4-BE49-F238E27FC236}">
                <a16:creationId xmlns:a16="http://schemas.microsoft.com/office/drawing/2014/main" id="{16C2C465-D4DF-9745-AAC3-F9D260878841}"/>
              </a:ext>
            </a:extLst>
          </p:cNvPr>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fld id="{A0B3B84B-2A89-CC46-806C-3EB46F59208D}" type="slidenum">
              <a:rPr lang="en-US" altLang="en-US" sz="1600" b="1">
                <a:solidFill>
                  <a:srgbClr val="FFFFFF"/>
                </a:solidFill>
                <a:cs typeface="Times New Roman" panose="02020603050405020304" pitchFamily="18" charset="0"/>
              </a:rPr>
              <a:pPr algn="ctr" eaLnBrk="1" hangingPunct="1">
                <a:spcBef>
                  <a:spcPct val="0"/>
                </a:spcBef>
                <a:buFontTx/>
                <a:buNone/>
              </a:pPr>
              <a:t>56</a:t>
            </a:fld>
            <a:endParaRPr lang="en-US" altLang="en-US" sz="1600" b="1">
              <a:solidFill>
                <a:srgbClr val="FFFFFF"/>
              </a:solidFill>
              <a:cs typeface="Times New Roman" panose="02020603050405020304" pitchFamily="18" charset="0"/>
            </a:endParaRPr>
          </a:p>
        </p:txBody>
      </p:sp>
      <p:sp>
        <p:nvSpPr>
          <p:cNvPr id="6150" name="Date Placeholder 7">
            <a:extLst>
              <a:ext uri="{FF2B5EF4-FFF2-40B4-BE49-F238E27FC236}">
                <a16:creationId xmlns:a16="http://schemas.microsoft.com/office/drawing/2014/main" id="{4F6AF77A-CC58-1C48-89E4-E235EC233277}"/>
              </a:ext>
            </a:extLst>
          </p:cNvPr>
          <p:cNvSpPr>
            <a:spLocks noGrp="1"/>
          </p:cNvSpPr>
          <p:nvPr>
            <p:ph type="dt" sz="quarter" idx="10"/>
          </p:nvPr>
        </p:nvSpPr>
        <p:spPr>
          <a:xfrm>
            <a:off x="0" y="6564313"/>
            <a:ext cx="1447800" cy="412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D586420-CF3F-F443-A871-24B45744D2D0}" type="datetime3">
              <a:rPr lang="en-US" altLang="en-US" sz="1400" b="1" smtClean="0">
                <a:solidFill>
                  <a:srgbClr val="FF0066"/>
                </a:solidFill>
                <a:cs typeface="Times New Roman" panose="02020603050405020304" pitchFamily="18" charset="0"/>
              </a:rPr>
              <a:pPr>
                <a:spcBef>
                  <a:spcPct val="0"/>
                </a:spcBef>
                <a:buFontTx/>
                <a:buNone/>
              </a:pPr>
              <a:t>9 May 2023</a:t>
            </a:fld>
            <a:endParaRPr lang="en-US" altLang="en-US" sz="1400" b="1">
              <a:solidFill>
                <a:srgbClr val="FF0066"/>
              </a:solidFill>
              <a:cs typeface="Times New Roman" panose="02020603050405020304" pitchFamily="18" charset="0"/>
            </a:endParaRPr>
          </a:p>
        </p:txBody>
      </p:sp>
      <p:sp>
        <p:nvSpPr>
          <p:cNvPr id="9" name="TextBox 8">
            <a:extLst>
              <a:ext uri="{FF2B5EF4-FFF2-40B4-BE49-F238E27FC236}">
                <a16:creationId xmlns:a16="http://schemas.microsoft.com/office/drawing/2014/main" id="{B7AB0F64-D3D7-284E-BDEA-B872BE4B4A37}"/>
              </a:ext>
            </a:extLst>
          </p:cNvPr>
          <p:cNvSpPr txBox="1"/>
          <p:nvPr/>
        </p:nvSpPr>
        <p:spPr>
          <a:xfrm>
            <a:off x="919162" y="56117"/>
            <a:ext cx="7305675" cy="477838"/>
          </a:xfrm>
          <a:prstGeom prst="rect">
            <a:avLst/>
          </a:prstGeom>
          <a:noFill/>
        </p:spPr>
        <p:txBody>
          <a:bodyPr>
            <a:spAutoFit/>
          </a:bodyPr>
          <a:lstStyle/>
          <a:p>
            <a:pPr eaLnBrk="1" hangingPunct="1">
              <a:defRPr/>
            </a:pPr>
            <a:r>
              <a:rPr lang="en-US" sz="2500" b="1" dirty="0">
                <a:solidFill>
                  <a:schemeClr val="accent1">
                    <a:lumMod val="60000"/>
                    <a:lumOff val="40000"/>
                  </a:schemeClr>
                </a:solidFill>
                <a:cs typeface="Times New Roman" panose="02020603050405020304" pitchFamily="18" charset="0"/>
              </a:rPr>
              <a:t>Mepco Schlenk Engineering College </a:t>
            </a:r>
            <a:r>
              <a:rPr lang="en-US" sz="1800" b="1" dirty="0">
                <a:solidFill>
                  <a:schemeClr val="accent1">
                    <a:lumMod val="60000"/>
                    <a:lumOff val="40000"/>
                  </a:schemeClr>
                </a:solidFill>
                <a:cs typeface="Times New Roman" panose="02020603050405020304" pitchFamily="18" charset="0"/>
              </a:rPr>
              <a:t>(Autonomous)</a:t>
            </a:r>
            <a:endParaRPr lang="en-US" sz="1800" b="1" i="1" dirty="0">
              <a:solidFill>
                <a:schemeClr val="accent1">
                  <a:lumMod val="60000"/>
                  <a:lumOff val="40000"/>
                </a:schemeClr>
              </a:solidFill>
              <a:cs typeface="Times New Roman" panose="02020603050405020304" pitchFamily="18" charset="0"/>
            </a:endParaRPr>
          </a:p>
        </p:txBody>
      </p:sp>
      <p:sp>
        <p:nvSpPr>
          <p:cNvPr id="12" name="Oval 11">
            <a:extLst>
              <a:ext uri="{FF2B5EF4-FFF2-40B4-BE49-F238E27FC236}">
                <a16:creationId xmlns:a16="http://schemas.microsoft.com/office/drawing/2014/main" id="{5AF2E6BE-AB5D-664A-8AE0-1469129A78B6}"/>
              </a:ext>
            </a:extLst>
          </p:cNvPr>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latin typeface="Times New Roman" panose="02020603050405020304" pitchFamily="18" charset="0"/>
              <a:cs typeface="Times New Roman" panose="02020603050405020304" pitchFamily="18" charset="0"/>
            </a:endParaRPr>
          </a:p>
        </p:txBody>
      </p:sp>
      <p:pic>
        <p:nvPicPr>
          <p:cNvPr id="6153" name="Picture 10" descr="A picture containing text, sign, watch&#10;&#10;Description automatically generated">
            <a:extLst>
              <a:ext uri="{FF2B5EF4-FFF2-40B4-BE49-F238E27FC236}">
                <a16:creationId xmlns:a16="http://schemas.microsoft.com/office/drawing/2014/main" id="{F7263272-36D8-4343-AF6A-0AFF00556C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BC662E92-B144-CB47-A1A2-E75804E52D57}"/>
              </a:ext>
            </a:extLst>
          </p:cNvPr>
          <p:cNvSpPr txBox="1"/>
          <p:nvPr/>
        </p:nvSpPr>
        <p:spPr>
          <a:xfrm>
            <a:off x="431539" y="1458221"/>
            <a:ext cx="8280920" cy="1289007"/>
          </a:xfrm>
          <a:prstGeom prst="rect">
            <a:avLst/>
          </a:prstGeom>
          <a:noFill/>
        </p:spPr>
        <p:txBody>
          <a:bodyPr wrap="square" rtlCol="0">
            <a:spAutoFit/>
          </a:bodyPr>
          <a:lstStyle/>
          <a:p>
            <a:pPr marR="15240" algn="just">
              <a:lnSpc>
                <a:spcPct val="150000"/>
              </a:lnSpc>
              <a:spcAft>
                <a:spcPts val="1000"/>
              </a:spcAft>
            </a:pPr>
            <a:r>
              <a:rPr lang="en-US" sz="1800" b="1" dirty="0">
                <a:effectLst/>
                <a:latin typeface="Times New Roman" panose="02020603050405020304" pitchFamily="18" charset="0"/>
                <a:ea typeface="Times New Roman" panose="02020603050405020304" pitchFamily="18" charset="0"/>
              </a:rPr>
              <a:t>Figure 6.16 </a:t>
            </a:r>
            <a:r>
              <a:rPr lang="en-US" sz="1800" dirty="0">
                <a:effectLst/>
                <a:latin typeface="Times New Roman" panose="02020603050405020304" pitchFamily="18" charset="0"/>
                <a:ea typeface="Times New Roman" panose="02020603050405020304" pitchFamily="18" charset="0"/>
              </a:rPr>
              <a:t>provides the deliver order page of the website. Once the payment has been made successfully by the user, and the order has been delivered, the admin can mark the order as delivered in the website. </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46851579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911D1544-D5B4-F348-A8F3-60F1EE5CC5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4">
            <a:extLst>
              <a:ext uri="{FF2B5EF4-FFF2-40B4-BE49-F238E27FC236}">
                <a16:creationId xmlns:a16="http://schemas.microsoft.com/office/drawing/2014/main" id="{D413C107-E18F-6045-A9E3-A9C141485D12}"/>
              </a:ext>
            </a:extLst>
          </p:cNvPr>
          <p:cNvSpPr txBox="1">
            <a:spLocks noChangeArrowheads="1"/>
          </p:cNvSpPr>
          <p:nvPr/>
        </p:nvSpPr>
        <p:spPr bwMode="auto">
          <a:xfrm>
            <a:off x="2273300" y="6550025"/>
            <a:ext cx="4108753" cy="307777"/>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cs typeface="Times New Roman" panose="02020603050405020304" pitchFamily="18" charset="0"/>
              </a:rPr>
              <a:t>Department of Computer Science and Engineering </a:t>
            </a:r>
          </a:p>
        </p:txBody>
      </p:sp>
      <p:pic>
        <p:nvPicPr>
          <p:cNvPr id="6148" name="Picture 2">
            <a:extLst>
              <a:ext uri="{FF2B5EF4-FFF2-40B4-BE49-F238E27FC236}">
                <a16:creationId xmlns:a16="http://schemas.microsoft.com/office/drawing/2014/main" id="{8AFCC5EB-8C25-BE49-8950-ECE0A166BD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a:extLst>
              <a:ext uri="{FF2B5EF4-FFF2-40B4-BE49-F238E27FC236}">
                <a16:creationId xmlns:a16="http://schemas.microsoft.com/office/drawing/2014/main" id="{16C2C465-D4DF-9745-AAC3-F9D260878841}"/>
              </a:ext>
            </a:extLst>
          </p:cNvPr>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fld id="{A0B3B84B-2A89-CC46-806C-3EB46F59208D}" type="slidenum">
              <a:rPr lang="en-US" altLang="en-US" sz="1600" b="1">
                <a:solidFill>
                  <a:srgbClr val="FFFFFF"/>
                </a:solidFill>
                <a:cs typeface="Times New Roman" panose="02020603050405020304" pitchFamily="18" charset="0"/>
              </a:rPr>
              <a:pPr algn="ctr" eaLnBrk="1" hangingPunct="1">
                <a:spcBef>
                  <a:spcPct val="0"/>
                </a:spcBef>
                <a:buFontTx/>
                <a:buNone/>
              </a:pPr>
              <a:t>57</a:t>
            </a:fld>
            <a:endParaRPr lang="en-US" altLang="en-US" sz="1600" b="1">
              <a:solidFill>
                <a:srgbClr val="FFFFFF"/>
              </a:solidFill>
              <a:cs typeface="Times New Roman" panose="02020603050405020304" pitchFamily="18" charset="0"/>
            </a:endParaRPr>
          </a:p>
        </p:txBody>
      </p:sp>
      <p:sp>
        <p:nvSpPr>
          <p:cNvPr id="6150" name="Date Placeholder 7">
            <a:extLst>
              <a:ext uri="{FF2B5EF4-FFF2-40B4-BE49-F238E27FC236}">
                <a16:creationId xmlns:a16="http://schemas.microsoft.com/office/drawing/2014/main" id="{4F6AF77A-CC58-1C48-89E4-E235EC233277}"/>
              </a:ext>
            </a:extLst>
          </p:cNvPr>
          <p:cNvSpPr>
            <a:spLocks noGrp="1"/>
          </p:cNvSpPr>
          <p:nvPr>
            <p:ph type="dt" sz="quarter" idx="10"/>
          </p:nvPr>
        </p:nvSpPr>
        <p:spPr>
          <a:xfrm>
            <a:off x="0" y="6564313"/>
            <a:ext cx="1447800" cy="412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D586420-CF3F-F443-A871-24B45744D2D0}" type="datetime3">
              <a:rPr lang="en-US" altLang="en-US" sz="1400" b="1" smtClean="0">
                <a:solidFill>
                  <a:srgbClr val="FF0066"/>
                </a:solidFill>
                <a:cs typeface="Times New Roman" panose="02020603050405020304" pitchFamily="18" charset="0"/>
              </a:rPr>
              <a:pPr>
                <a:spcBef>
                  <a:spcPct val="0"/>
                </a:spcBef>
                <a:buFontTx/>
                <a:buNone/>
              </a:pPr>
              <a:t>9 May 2023</a:t>
            </a:fld>
            <a:endParaRPr lang="en-US" altLang="en-US" sz="1400" b="1">
              <a:solidFill>
                <a:srgbClr val="FF0066"/>
              </a:solidFill>
              <a:cs typeface="Times New Roman" panose="02020603050405020304" pitchFamily="18" charset="0"/>
            </a:endParaRPr>
          </a:p>
        </p:txBody>
      </p:sp>
      <p:sp>
        <p:nvSpPr>
          <p:cNvPr id="9" name="TextBox 8">
            <a:extLst>
              <a:ext uri="{FF2B5EF4-FFF2-40B4-BE49-F238E27FC236}">
                <a16:creationId xmlns:a16="http://schemas.microsoft.com/office/drawing/2014/main" id="{B7AB0F64-D3D7-284E-BDEA-B872BE4B4A37}"/>
              </a:ext>
            </a:extLst>
          </p:cNvPr>
          <p:cNvSpPr txBox="1"/>
          <p:nvPr/>
        </p:nvSpPr>
        <p:spPr>
          <a:xfrm>
            <a:off x="919162" y="56117"/>
            <a:ext cx="7305675" cy="477838"/>
          </a:xfrm>
          <a:prstGeom prst="rect">
            <a:avLst/>
          </a:prstGeom>
          <a:noFill/>
        </p:spPr>
        <p:txBody>
          <a:bodyPr>
            <a:spAutoFit/>
          </a:bodyPr>
          <a:lstStyle/>
          <a:p>
            <a:pPr eaLnBrk="1" hangingPunct="1">
              <a:defRPr/>
            </a:pPr>
            <a:r>
              <a:rPr lang="en-US" sz="2500" b="1" dirty="0">
                <a:solidFill>
                  <a:schemeClr val="accent1">
                    <a:lumMod val="60000"/>
                    <a:lumOff val="40000"/>
                  </a:schemeClr>
                </a:solidFill>
                <a:cs typeface="Times New Roman" panose="02020603050405020304" pitchFamily="18" charset="0"/>
              </a:rPr>
              <a:t>Mepco Schlenk Engineering College </a:t>
            </a:r>
            <a:r>
              <a:rPr lang="en-US" sz="1800" b="1" dirty="0">
                <a:solidFill>
                  <a:schemeClr val="accent1">
                    <a:lumMod val="60000"/>
                    <a:lumOff val="40000"/>
                  </a:schemeClr>
                </a:solidFill>
                <a:cs typeface="Times New Roman" panose="02020603050405020304" pitchFamily="18" charset="0"/>
              </a:rPr>
              <a:t>(Autonomous)</a:t>
            </a:r>
            <a:endParaRPr lang="en-US" sz="1800" b="1" i="1" dirty="0">
              <a:solidFill>
                <a:schemeClr val="accent1">
                  <a:lumMod val="60000"/>
                  <a:lumOff val="40000"/>
                </a:schemeClr>
              </a:solidFill>
              <a:cs typeface="Times New Roman" panose="02020603050405020304" pitchFamily="18" charset="0"/>
            </a:endParaRPr>
          </a:p>
        </p:txBody>
      </p:sp>
      <p:sp>
        <p:nvSpPr>
          <p:cNvPr id="12" name="Oval 11">
            <a:extLst>
              <a:ext uri="{FF2B5EF4-FFF2-40B4-BE49-F238E27FC236}">
                <a16:creationId xmlns:a16="http://schemas.microsoft.com/office/drawing/2014/main" id="{5AF2E6BE-AB5D-664A-8AE0-1469129A78B6}"/>
              </a:ext>
            </a:extLst>
          </p:cNvPr>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latin typeface="Times New Roman" panose="02020603050405020304" pitchFamily="18" charset="0"/>
              <a:cs typeface="Times New Roman" panose="02020603050405020304" pitchFamily="18" charset="0"/>
            </a:endParaRPr>
          </a:p>
        </p:txBody>
      </p:sp>
      <p:pic>
        <p:nvPicPr>
          <p:cNvPr id="6153" name="Picture 10" descr="A picture containing text, sign, watch&#10;&#10;Description automatically generated">
            <a:extLst>
              <a:ext uri="{FF2B5EF4-FFF2-40B4-BE49-F238E27FC236}">
                <a16:creationId xmlns:a16="http://schemas.microsoft.com/office/drawing/2014/main" id="{F7263272-36D8-4343-AF6A-0AFF00556C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BC662E92-B144-CB47-A1A2-E75804E52D57}"/>
              </a:ext>
            </a:extLst>
          </p:cNvPr>
          <p:cNvSpPr txBox="1"/>
          <p:nvPr/>
        </p:nvSpPr>
        <p:spPr>
          <a:xfrm>
            <a:off x="1331639" y="5410851"/>
            <a:ext cx="6245125" cy="458074"/>
          </a:xfrm>
          <a:prstGeom prst="rect">
            <a:avLst/>
          </a:prstGeom>
          <a:noFill/>
        </p:spPr>
        <p:txBody>
          <a:bodyPr wrap="square" rtlCol="0">
            <a:spAutoFit/>
          </a:bodyPr>
          <a:lstStyle/>
          <a:p>
            <a:pPr marR="14605" algn="ctr">
              <a:lnSpc>
                <a:spcPct val="150000"/>
              </a:lnSpc>
              <a:spcAft>
                <a:spcPts val="1000"/>
              </a:spcAft>
            </a:pPr>
            <a:r>
              <a:rPr lang="en-US" sz="1800" b="1" dirty="0">
                <a:effectLst/>
                <a:latin typeface="Times New Roman" panose="02020603050405020304" pitchFamily="18" charset="0"/>
                <a:ea typeface="Times New Roman" panose="02020603050405020304" pitchFamily="18" charset="0"/>
              </a:rPr>
              <a:t>Figure 6.17: Searc</a:t>
            </a:r>
            <a:r>
              <a:rPr lang="en-US" sz="1800" b="1" dirty="0">
                <a:ea typeface="Times New Roman" panose="02020603050405020304" pitchFamily="18" charset="0"/>
              </a:rPr>
              <a:t>h</a:t>
            </a:r>
            <a:r>
              <a:rPr lang="en-US" sz="1800" b="1" dirty="0">
                <a:effectLst/>
                <a:latin typeface="Times New Roman" panose="02020603050405020304" pitchFamily="18" charset="0"/>
                <a:ea typeface="Times New Roman" panose="02020603050405020304" pitchFamily="18" charset="0"/>
              </a:rPr>
              <a:t> Page of Online Eyewear Store</a:t>
            </a:r>
            <a:endParaRPr lang="en-IN" sz="1800" dirty="0">
              <a:effectLst/>
              <a:latin typeface="Times New Roman" panose="02020603050405020304" pitchFamily="18" charset="0"/>
              <a:ea typeface="Times New Roman" panose="02020603050405020304" pitchFamily="18" charset="0"/>
            </a:endParaRPr>
          </a:p>
        </p:txBody>
      </p:sp>
      <p:pic>
        <p:nvPicPr>
          <p:cNvPr id="11" name="Picture 10">
            <a:extLst>
              <a:ext uri="{FF2B5EF4-FFF2-40B4-BE49-F238E27FC236}">
                <a16:creationId xmlns:a16="http://schemas.microsoft.com/office/drawing/2014/main" id="{F0E021D0-A78E-D342-9F3D-F3438C5D9C78}"/>
              </a:ext>
            </a:extLst>
          </p:cNvPr>
          <p:cNvPicPr/>
          <p:nvPr/>
        </p:nvPicPr>
        <p:blipFill rotWithShape="1">
          <a:blip r:embed="rId5" cstate="print">
            <a:extLst>
              <a:ext uri="{28A0092B-C50C-407E-A947-70E740481C1C}">
                <a14:useLocalDpi xmlns:a14="http://schemas.microsoft.com/office/drawing/2010/main" val="0"/>
              </a:ext>
            </a:extLst>
          </a:blip>
          <a:srcRect t="8365" b="16353"/>
          <a:stretch/>
        </p:blipFill>
        <p:spPr bwMode="auto">
          <a:xfrm>
            <a:off x="683568" y="1351595"/>
            <a:ext cx="8082731" cy="394336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19032702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911D1544-D5B4-F348-A8F3-60F1EE5CC5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4">
            <a:extLst>
              <a:ext uri="{FF2B5EF4-FFF2-40B4-BE49-F238E27FC236}">
                <a16:creationId xmlns:a16="http://schemas.microsoft.com/office/drawing/2014/main" id="{D413C107-E18F-6045-A9E3-A9C141485D12}"/>
              </a:ext>
            </a:extLst>
          </p:cNvPr>
          <p:cNvSpPr txBox="1">
            <a:spLocks noChangeArrowheads="1"/>
          </p:cNvSpPr>
          <p:nvPr/>
        </p:nvSpPr>
        <p:spPr bwMode="auto">
          <a:xfrm>
            <a:off x="2273300" y="6550025"/>
            <a:ext cx="4108753" cy="307777"/>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cs typeface="Times New Roman" panose="02020603050405020304" pitchFamily="18" charset="0"/>
              </a:rPr>
              <a:t>Department of Computer Science and Engineering </a:t>
            </a:r>
          </a:p>
        </p:txBody>
      </p:sp>
      <p:pic>
        <p:nvPicPr>
          <p:cNvPr id="6148" name="Picture 2">
            <a:extLst>
              <a:ext uri="{FF2B5EF4-FFF2-40B4-BE49-F238E27FC236}">
                <a16:creationId xmlns:a16="http://schemas.microsoft.com/office/drawing/2014/main" id="{8AFCC5EB-8C25-BE49-8950-ECE0A166BD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a:extLst>
              <a:ext uri="{FF2B5EF4-FFF2-40B4-BE49-F238E27FC236}">
                <a16:creationId xmlns:a16="http://schemas.microsoft.com/office/drawing/2014/main" id="{16C2C465-D4DF-9745-AAC3-F9D260878841}"/>
              </a:ext>
            </a:extLst>
          </p:cNvPr>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fld id="{A0B3B84B-2A89-CC46-806C-3EB46F59208D}" type="slidenum">
              <a:rPr lang="en-US" altLang="en-US" sz="1600" b="1">
                <a:solidFill>
                  <a:srgbClr val="FFFFFF"/>
                </a:solidFill>
                <a:cs typeface="Times New Roman" panose="02020603050405020304" pitchFamily="18" charset="0"/>
              </a:rPr>
              <a:pPr algn="ctr" eaLnBrk="1" hangingPunct="1">
                <a:spcBef>
                  <a:spcPct val="0"/>
                </a:spcBef>
                <a:buFontTx/>
                <a:buNone/>
              </a:pPr>
              <a:t>58</a:t>
            </a:fld>
            <a:endParaRPr lang="en-US" altLang="en-US" sz="1600" b="1">
              <a:solidFill>
                <a:srgbClr val="FFFFFF"/>
              </a:solidFill>
              <a:cs typeface="Times New Roman" panose="02020603050405020304" pitchFamily="18" charset="0"/>
            </a:endParaRPr>
          </a:p>
        </p:txBody>
      </p:sp>
      <p:sp>
        <p:nvSpPr>
          <p:cNvPr id="6150" name="Date Placeholder 7">
            <a:extLst>
              <a:ext uri="{FF2B5EF4-FFF2-40B4-BE49-F238E27FC236}">
                <a16:creationId xmlns:a16="http://schemas.microsoft.com/office/drawing/2014/main" id="{4F6AF77A-CC58-1C48-89E4-E235EC233277}"/>
              </a:ext>
            </a:extLst>
          </p:cNvPr>
          <p:cNvSpPr>
            <a:spLocks noGrp="1"/>
          </p:cNvSpPr>
          <p:nvPr>
            <p:ph type="dt" sz="quarter" idx="10"/>
          </p:nvPr>
        </p:nvSpPr>
        <p:spPr>
          <a:xfrm>
            <a:off x="0" y="6564313"/>
            <a:ext cx="1447800" cy="412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D586420-CF3F-F443-A871-24B45744D2D0}" type="datetime3">
              <a:rPr lang="en-US" altLang="en-US" sz="1400" b="1" smtClean="0">
                <a:solidFill>
                  <a:srgbClr val="FF0066"/>
                </a:solidFill>
                <a:cs typeface="Times New Roman" panose="02020603050405020304" pitchFamily="18" charset="0"/>
              </a:rPr>
              <a:pPr>
                <a:spcBef>
                  <a:spcPct val="0"/>
                </a:spcBef>
                <a:buFontTx/>
                <a:buNone/>
              </a:pPr>
              <a:t>9 May 2023</a:t>
            </a:fld>
            <a:endParaRPr lang="en-US" altLang="en-US" sz="1400" b="1">
              <a:solidFill>
                <a:srgbClr val="FF0066"/>
              </a:solidFill>
              <a:cs typeface="Times New Roman" panose="02020603050405020304" pitchFamily="18" charset="0"/>
            </a:endParaRPr>
          </a:p>
        </p:txBody>
      </p:sp>
      <p:sp>
        <p:nvSpPr>
          <p:cNvPr id="9" name="TextBox 8">
            <a:extLst>
              <a:ext uri="{FF2B5EF4-FFF2-40B4-BE49-F238E27FC236}">
                <a16:creationId xmlns:a16="http://schemas.microsoft.com/office/drawing/2014/main" id="{B7AB0F64-D3D7-284E-BDEA-B872BE4B4A37}"/>
              </a:ext>
            </a:extLst>
          </p:cNvPr>
          <p:cNvSpPr txBox="1"/>
          <p:nvPr/>
        </p:nvSpPr>
        <p:spPr>
          <a:xfrm>
            <a:off x="919162" y="56117"/>
            <a:ext cx="7305675" cy="477838"/>
          </a:xfrm>
          <a:prstGeom prst="rect">
            <a:avLst/>
          </a:prstGeom>
          <a:noFill/>
        </p:spPr>
        <p:txBody>
          <a:bodyPr>
            <a:spAutoFit/>
          </a:bodyPr>
          <a:lstStyle/>
          <a:p>
            <a:pPr eaLnBrk="1" hangingPunct="1">
              <a:defRPr/>
            </a:pPr>
            <a:r>
              <a:rPr lang="en-US" sz="2500" b="1" dirty="0">
                <a:solidFill>
                  <a:schemeClr val="accent1">
                    <a:lumMod val="60000"/>
                    <a:lumOff val="40000"/>
                  </a:schemeClr>
                </a:solidFill>
                <a:cs typeface="Times New Roman" panose="02020603050405020304" pitchFamily="18" charset="0"/>
              </a:rPr>
              <a:t>Mepco Schlenk Engineering College </a:t>
            </a:r>
            <a:r>
              <a:rPr lang="en-US" sz="1800" b="1" dirty="0">
                <a:solidFill>
                  <a:schemeClr val="accent1">
                    <a:lumMod val="60000"/>
                    <a:lumOff val="40000"/>
                  </a:schemeClr>
                </a:solidFill>
                <a:cs typeface="Times New Roman" panose="02020603050405020304" pitchFamily="18" charset="0"/>
              </a:rPr>
              <a:t>(Autonomous)</a:t>
            </a:r>
            <a:endParaRPr lang="en-US" sz="1800" b="1" i="1" dirty="0">
              <a:solidFill>
                <a:schemeClr val="accent1">
                  <a:lumMod val="60000"/>
                  <a:lumOff val="40000"/>
                </a:schemeClr>
              </a:solidFill>
              <a:cs typeface="Times New Roman" panose="02020603050405020304" pitchFamily="18" charset="0"/>
            </a:endParaRPr>
          </a:p>
        </p:txBody>
      </p:sp>
      <p:sp>
        <p:nvSpPr>
          <p:cNvPr id="12" name="Oval 11">
            <a:extLst>
              <a:ext uri="{FF2B5EF4-FFF2-40B4-BE49-F238E27FC236}">
                <a16:creationId xmlns:a16="http://schemas.microsoft.com/office/drawing/2014/main" id="{5AF2E6BE-AB5D-664A-8AE0-1469129A78B6}"/>
              </a:ext>
            </a:extLst>
          </p:cNvPr>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latin typeface="Times New Roman" panose="02020603050405020304" pitchFamily="18" charset="0"/>
              <a:cs typeface="Times New Roman" panose="02020603050405020304" pitchFamily="18" charset="0"/>
            </a:endParaRPr>
          </a:p>
        </p:txBody>
      </p:sp>
      <p:pic>
        <p:nvPicPr>
          <p:cNvPr id="6153" name="Picture 10" descr="A picture containing text, sign, watch&#10;&#10;Description automatically generated">
            <a:extLst>
              <a:ext uri="{FF2B5EF4-FFF2-40B4-BE49-F238E27FC236}">
                <a16:creationId xmlns:a16="http://schemas.microsoft.com/office/drawing/2014/main" id="{F7263272-36D8-4343-AF6A-0AFF00556C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BC662E92-B144-CB47-A1A2-E75804E52D57}"/>
              </a:ext>
            </a:extLst>
          </p:cNvPr>
          <p:cNvSpPr txBox="1"/>
          <p:nvPr/>
        </p:nvSpPr>
        <p:spPr>
          <a:xfrm>
            <a:off x="431539" y="1458221"/>
            <a:ext cx="8280920" cy="1289007"/>
          </a:xfrm>
          <a:prstGeom prst="rect">
            <a:avLst/>
          </a:prstGeom>
          <a:noFill/>
        </p:spPr>
        <p:txBody>
          <a:bodyPr wrap="square" rtlCol="0">
            <a:spAutoFit/>
          </a:bodyPr>
          <a:lstStyle/>
          <a:p>
            <a:pPr marR="14605" algn="just">
              <a:lnSpc>
                <a:spcPct val="150000"/>
              </a:lnSpc>
              <a:spcAft>
                <a:spcPts val="1000"/>
              </a:spcAft>
            </a:pPr>
            <a:r>
              <a:rPr lang="en-US" sz="1800" b="1" dirty="0">
                <a:effectLst/>
                <a:latin typeface="Times New Roman" panose="02020603050405020304" pitchFamily="18" charset="0"/>
                <a:ea typeface="Times New Roman" panose="02020603050405020304" pitchFamily="18" charset="0"/>
              </a:rPr>
              <a:t>Figure 6.17 </a:t>
            </a:r>
            <a:r>
              <a:rPr lang="en-US" sz="1800" dirty="0">
                <a:effectLst/>
                <a:latin typeface="Times New Roman" panose="02020603050405020304" pitchFamily="18" charset="0"/>
                <a:ea typeface="Times New Roman" panose="02020603050405020304" pitchFamily="18" charset="0"/>
              </a:rPr>
              <a:t>provides the search eyewear page of the website. It enables the user to search for any particular eyewear based on the given eyewear name or a substring of the eyewear name.</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9790123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911D1544-D5B4-F348-A8F3-60F1EE5CC5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4">
            <a:extLst>
              <a:ext uri="{FF2B5EF4-FFF2-40B4-BE49-F238E27FC236}">
                <a16:creationId xmlns:a16="http://schemas.microsoft.com/office/drawing/2014/main" id="{D413C107-E18F-6045-A9E3-A9C141485D12}"/>
              </a:ext>
            </a:extLst>
          </p:cNvPr>
          <p:cNvSpPr txBox="1">
            <a:spLocks noChangeArrowheads="1"/>
          </p:cNvSpPr>
          <p:nvPr/>
        </p:nvSpPr>
        <p:spPr bwMode="auto">
          <a:xfrm>
            <a:off x="2273300" y="6550025"/>
            <a:ext cx="4108753" cy="307777"/>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cs typeface="Times New Roman" panose="02020603050405020304" pitchFamily="18" charset="0"/>
              </a:rPr>
              <a:t>Department of Computer Science and Engineering </a:t>
            </a:r>
          </a:p>
        </p:txBody>
      </p:sp>
      <p:pic>
        <p:nvPicPr>
          <p:cNvPr id="6148" name="Picture 2">
            <a:extLst>
              <a:ext uri="{FF2B5EF4-FFF2-40B4-BE49-F238E27FC236}">
                <a16:creationId xmlns:a16="http://schemas.microsoft.com/office/drawing/2014/main" id="{8AFCC5EB-8C25-BE49-8950-ECE0A166BD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a:extLst>
              <a:ext uri="{FF2B5EF4-FFF2-40B4-BE49-F238E27FC236}">
                <a16:creationId xmlns:a16="http://schemas.microsoft.com/office/drawing/2014/main" id="{16C2C465-D4DF-9745-AAC3-F9D260878841}"/>
              </a:ext>
            </a:extLst>
          </p:cNvPr>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fld id="{A0B3B84B-2A89-CC46-806C-3EB46F59208D}" type="slidenum">
              <a:rPr lang="en-US" altLang="en-US" sz="1600" b="1">
                <a:solidFill>
                  <a:srgbClr val="FFFFFF"/>
                </a:solidFill>
                <a:cs typeface="Times New Roman" panose="02020603050405020304" pitchFamily="18" charset="0"/>
              </a:rPr>
              <a:pPr algn="ctr" eaLnBrk="1" hangingPunct="1">
                <a:spcBef>
                  <a:spcPct val="0"/>
                </a:spcBef>
                <a:buFontTx/>
                <a:buNone/>
              </a:pPr>
              <a:t>59</a:t>
            </a:fld>
            <a:endParaRPr lang="en-US" altLang="en-US" sz="1600" b="1">
              <a:solidFill>
                <a:srgbClr val="FFFFFF"/>
              </a:solidFill>
              <a:cs typeface="Times New Roman" panose="02020603050405020304" pitchFamily="18" charset="0"/>
            </a:endParaRPr>
          </a:p>
        </p:txBody>
      </p:sp>
      <p:sp>
        <p:nvSpPr>
          <p:cNvPr id="6150" name="Date Placeholder 7">
            <a:extLst>
              <a:ext uri="{FF2B5EF4-FFF2-40B4-BE49-F238E27FC236}">
                <a16:creationId xmlns:a16="http://schemas.microsoft.com/office/drawing/2014/main" id="{4F6AF77A-CC58-1C48-89E4-E235EC233277}"/>
              </a:ext>
            </a:extLst>
          </p:cNvPr>
          <p:cNvSpPr>
            <a:spLocks noGrp="1"/>
          </p:cNvSpPr>
          <p:nvPr>
            <p:ph type="dt" sz="quarter" idx="10"/>
          </p:nvPr>
        </p:nvSpPr>
        <p:spPr>
          <a:xfrm>
            <a:off x="0" y="6564313"/>
            <a:ext cx="1447800" cy="412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D586420-CF3F-F443-A871-24B45744D2D0}" type="datetime3">
              <a:rPr lang="en-US" altLang="en-US" sz="1400" b="1" smtClean="0">
                <a:solidFill>
                  <a:srgbClr val="FF0066"/>
                </a:solidFill>
                <a:cs typeface="Times New Roman" panose="02020603050405020304" pitchFamily="18" charset="0"/>
              </a:rPr>
              <a:pPr>
                <a:spcBef>
                  <a:spcPct val="0"/>
                </a:spcBef>
                <a:buFontTx/>
                <a:buNone/>
              </a:pPr>
              <a:t>9 May 2023</a:t>
            </a:fld>
            <a:endParaRPr lang="en-US" altLang="en-US" sz="1400" b="1">
              <a:solidFill>
                <a:srgbClr val="FF0066"/>
              </a:solidFill>
              <a:cs typeface="Times New Roman" panose="02020603050405020304" pitchFamily="18" charset="0"/>
            </a:endParaRPr>
          </a:p>
        </p:txBody>
      </p:sp>
      <p:sp>
        <p:nvSpPr>
          <p:cNvPr id="9" name="TextBox 8">
            <a:extLst>
              <a:ext uri="{FF2B5EF4-FFF2-40B4-BE49-F238E27FC236}">
                <a16:creationId xmlns:a16="http://schemas.microsoft.com/office/drawing/2014/main" id="{B7AB0F64-D3D7-284E-BDEA-B872BE4B4A37}"/>
              </a:ext>
            </a:extLst>
          </p:cNvPr>
          <p:cNvSpPr txBox="1"/>
          <p:nvPr/>
        </p:nvSpPr>
        <p:spPr>
          <a:xfrm>
            <a:off x="919162" y="56117"/>
            <a:ext cx="7305675" cy="477838"/>
          </a:xfrm>
          <a:prstGeom prst="rect">
            <a:avLst/>
          </a:prstGeom>
          <a:noFill/>
        </p:spPr>
        <p:txBody>
          <a:bodyPr>
            <a:spAutoFit/>
          </a:bodyPr>
          <a:lstStyle/>
          <a:p>
            <a:pPr eaLnBrk="1" hangingPunct="1">
              <a:defRPr/>
            </a:pPr>
            <a:r>
              <a:rPr lang="en-US" sz="2500" b="1" dirty="0">
                <a:solidFill>
                  <a:schemeClr val="accent1">
                    <a:lumMod val="60000"/>
                    <a:lumOff val="40000"/>
                  </a:schemeClr>
                </a:solidFill>
                <a:cs typeface="Times New Roman" panose="02020603050405020304" pitchFamily="18" charset="0"/>
              </a:rPr>
              <a:t>Mepco Schlenk Engineering College </a:t>
            </a:r>
            <a:r>
              <a:rPr lang="en-US" sz="1800" b="1" dirty="0">
                <a:solidFill>
                  <a:schemeClr val="accent1">
                    <a:lumMod val="60000"/>
                    <a:lumOff val="40000"/>
                  </a:schemeClr>
                </a:solidFill>
                <a:cs typeface="Times New Roman" panose="02020603050405020304" pitchFamily="18" charset="0"/>
              </a:rPr>
              <a:t>(Autonomous)</a:t>
            </a:r>
            <a:endParaRPr lang="en-US" sz="1800" b="1" i="1" dirty="0">
              <a:solidFill>
                <a:schemeClr val="accent1">
                  <a:lumMod val="60000"/>
                  <a:lumOff val="40000"/>
                </a:schemeClr>
              </a:solidFill>
              <a:cs typeface="Times New Roman" panose="02020603050405020304" pitchFamily="18" charset="0"/>
            </a:endParaRPr>
          </a:p>
        </p:txBody>
      </p:sp>
      <p:sp>
        <p:nvSpPr>
          <p:cNvPr id="12" name="Oval 11">
            <a:extLst>
              <a:ext uri="{FF2B5EF4-FFF2-40B4-BE49-F238E27FC236}">
                <a16:creationId xmlns:a16="http://schemas.microsoft.com/office/drawing/2014/main" id="{5AF2E6BE-AB5D-664A-8AE0-1469129A78B6}"/>
              </a:ext>
            </a:extLst>
          </p:cNvPr>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latin typeface="Times New Roman" panose="02020603050405020304" pitchFamily="18" charset="0"/>
              <a:cs typeface="Times New Roman" panose="02020603050405020304" pitchFamily="18" charset="0"/>
            </a:endParaRPr>
          </a:p>
        </p:txBody>
      </p:sp>
      <p:pic>
        <p:nvPicPr>
          <p:cNvPr id="6153" name="Picture 10" descr="A picture containing text, sign, watch&#10;&#10;Description automatically generated">
            <a:extLst>
              <a:ext uri="{FF2B5EF4-FFF2-40B4-BE49-F238E27FC236}">
                <a16:creationId xmlns:a16="http://schemas.microsoft.com/office/drawing/2014/main" id="{F7263272-36D8-4343-AF6A-0AFF00556C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BC662E92-B144-CB47-A1A2-E75804E52D57}"/>
              </a:ext>
            </a:extLst>
          </p:cNvPr>
          <p:cNvSpPr txBox="1"/>
          <p:nvPr/>
        </p:nvSpPr>
        <p:spPr>
          <a:xfrm>
            <a:off x="1295634" y="5529732"/>
            <a:ext cx="6552729" cy="458074"/>
          </a:xfrm>
          <a:prstGeom prst="rect">
            <a:avLst/>
          </a:prstGeom>
          <a:noFill/>
        </p:spPr>
        <p:txBody>
          <a:bodyPr wrap="square" rtlCol="0">
            <a:spAutoFit/>
          </a:bodyPr>
          <a:lstStyle/>
          <a:p>
            <a:pPr marR="14605" algn="ctr">
              <a:lnSpc>
                <a:spcPct val="150000"/>
              </a:lnSpc>
              <a:spcAft>
                <a:spcPts val="1000"/>
              </a:spcAft>
            </a:pPr>
            <a:r>
              <a:rPr lang="en-US" sz="1800" b="1" dirty="0">
                <a:effectLst/>
                <a:latin typeface="Times New Roman" panose="02020603050405020304" pitchFamily="18" charset="0"/>
                <a:ea typeface="Times New Roman" panose="02020603050405020304" pitchFamily="18" charset="0"/>
              </a:rPr>
              <a:t>Figure 6.18: Search by Category Page of Online Eyewear Store</a:t>
            </a:r>
            <a:endParaRPr lang="en-IN" sz="1800" dirty="0">
              <a:effectLst/>
              <a:latin typeface="Times New Roman" panose="02020603050405020304" pitchFamily="18" charset="0"/>
              <a:ea typeface="Times New Roman" panose="02020603050405020304" pitchFamily="18" charset="0"/>
            </a:endParaRPr>
          </a:p>
        </p:txBody>
      </p:sp>
      <p:pic>
        <p:nvPicPr>
          <p:cNvPr id="13" name="Picture 12">
            <a:extLst>
              <a:ext uri="{FF2B5EF4-FFF2-40B4-BE49-F238E27FC236}">
                <a16:creationId xmlns:a16="http://schemas.microsoft.com/office/drawing/2014/main" id="{D15BA254-619C-BC4F-9ED4-DC00F60A3605}"/>
              </a:ext>
            </a:extLst>
          </p:cNvPr>
          <p:cNvPicPr/>
          <p:nvPr/>
        </p:nvPicPr>
        <p:blipFill rotWithShape="1">
          <a:blip r:embed="rId5" cstate="print">
            <a:extLst>
              <a:ext uri="{28A0092B-C50C-407E-A947-70E740481C1C}">
                <a14:useLocalDpi xmlns:a14="http://schemas.microsoft.com/office/drawing/2010/main" val="0"/>
              </a:ext>
            </a:extLst>
          </a:blip>
          <a:srcRect t="9496" b="11005"/>
          <a:stretch/>
        </p:blipFill>
        <p:spPr bwMode="auto">
          <a:xfrm>
            <a:off x="265707" y="1462440"/>
            <a:ext cx="8376988" cy="387276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30803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911D1544-D5B4-F348-A8F3-60F1EE5CC5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4">
            <a:extLst>
              <a:ext uri="{FF2B5EF4-FFF2-40B4-BE49-F238E27FC236}">
                <a16:creationId xmlns:a16="http://schemas.microsoft.com/office/drawing/2014/main" id="{D413C107-E18F-6045-A9E3-A9C141485D12}"/>
              </a:ext>
            </a:extLst>
          </p:cNvPr>
          <p:cNvSpPr txBox="1">
            <a:spLocks noChangeArrowheads="1"/>
          </p:cNvSpPr>
          <p:nvPr/>
        </p:nvSpPr>
        <p:spPr bwMode="auto">
          <a:xfrm>
            <a:off x="2273300" y="6550025"/>
            <a:ext cx="4108753" cy="307777"/>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cs typeface="Times New Roman" panose="02020603050405020304" pitchFamily="18" charset="0"/>
              </a:rPr>
              <a:t>Department of Computer Science and Engineering </a:t>
            </a:r>
          </a:p>
        </p:txBody>
      </p:sp>
      <p:pic>
        <p:nvPicPr>
          <p:cNvPr id="6148" name="Picture 2">
            <a:extLst>
              <a:ext uri="{FF2B5EF4-FFF2-40B4-BE49-F238E27FC236}">
                <a16:creationId xmlns:a16="http://schemas.microsoft.com/office/drawing/2014/main" id="{8AFCC5EB-8C25-BE49-8950-ECE0A166BD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a:extLst>
              <a:ext uri="{FF2B5EF4-FFF2-40B4-BE49-F238E27FC236}">
                <a16:creationId xmlns:a16="http://schemas.microsoft.com/office/drawing/2014/main" id="{16C2C465-D4DF-9745-AAC3-F9D260878841}"/>
              </a:ext>
            </a:extLst>
          </p:cNvPr>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fld id="{A0B3B84B-2A89-CC46-806C-3EB46F59208D}" type="slidenum">
              <a:rPr lang="en-US" altLang="en-US" sz="1600" b="1">
                <a:solidFill>
                  <a:srgbClr val="FFFFFF"/>
                </a:solidFill>
                <a:cs typeface="Times New Roman" panose="02020603050405020304" pitchFamily="18" charset="0"/>
              </a:rPr>
              <a:pPr algn="ctr" eaLnBrk="1" hangingPunct="1">
                <a:spcBef>
                  <a:spcPct val="0"/>
                </a:spcBef>
                <a:buFontTx/>
                <a:buNone/>
              </a:pPr>
              <a:t>6</a:t>
            </a:fld>
            <a:endParaRPr lang="en-US" altLang="en-US" sz="1600" b="1">
              <a:solidFill>
                <a:srgbClr val="FFFFFF"/>
              </a:solidFill>
              <a:cs typeface="Times New Roman" panose="02020603050405020304" pitchFamily="18" charset="0"/>
            </a:endParaRPr>
          </a:p>
        </p:txBody>
      </p:sp>
      <p:sp>
        <p:nvSpPr>
          <p:cNvPr id="6150" name="Date Placeholder 7">
            <a:extLst>
              <a:ext uri="{FF2B5EF4-FFF2-40B4-BE49-F238E27FC236}">
                <a16:creationId xmlns:a16="http://schemas.microsoft.com/office/drawing/2014/main" id="{4F6AF77A-CC58-1C48-89E4-E235EC233277}"/>
              </a:ext>
            </a:extLst>
          </p:cNvPr>
          <p:cNvSpPr>
            <a:spLocks noGrp="1"/>
          </p:cNvSpPr>
          <p:nvPr>
            <p:ph type="dt" sz="quarter" idx="10"/>
          </p:nvPr>
        </p:nvSpPr>
        <p:spPr>
          <a:xfrm>
            <a:off x="0" y="6564313"/>
            <a:ext cx="1447800" cy="412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D586420-CF3F-F443-A871-24B45744D2D0}" type="datetime3">
              <a:rPr lang="en-US" altLang="en-US" sz="1400" b="1" smtClean="0">
                <a:solidFill>
                  <a:srgbClr val="FF0066"/>
                </a:solidFill>
                <a:cs typeface="Times New Roman" panose="02020603050405020304" pitchFamily="18" charset="0"/>
              </a:rPr>
              <a:pPr>
                <a:spcBef>
                  <a:spcPct val="0"/>
                </a:spcBef>
                <a:buFontTx/>
                <a:buNone/>
              </a:pPr>
              <a:t>9 May 2023</a:t>
            </a:fld>
            <a:endParaRPr lang="en-US" altLang="en-US" sz="1400" b="1">
              <a:solidFill>
                <a:srgbClr val="FF0066"/>
              </a:solidFill>
              <a:cs typeface="Times New Roman" panose="02020603050405020304" pitchFamily="18" charset="0"/>
            </a:endParaRPr>
          </a:p>
        </p:txBody>
      </p:sp>
      <p:sp>
        <p:nvSpPr>
          <p:cNvPr id="9" name="TextBox 8">
            <a:extLst>
              <a:ext uri="{FF2B5EF4-FFF2-40B4-BE49-F238E27FC236}">
                <a16:creationId xmlns:a16="http://schemas.microsoft.com/office/drawing/2014/main" id="{B7AB0F64-D3D7-284E-BDEA-B872BE4B4A37}"/>
              </a:ext>
            </a:extLst>
          </p:cNvPr>
          <p:cNvSpPr txBox="1"/>
          <p:nvPr/>
        </p:nvSpPr>
        <p:spPr>
          <a:xfrm>
            <a:off x="919161" y="74061"/>
            <a:ext cx="7305675" cy="477838"/>
          </a:xfrm>
          <a:prstGeom prst="rect">
            <a:avLst/>
          </a:prstGeom>
          <a:noFill/>
        </p:spPr>
        <p:txBody>
          <a:bodyPr>
            <a:spAutoFit/>
          </a:bodyPr>
          <a:lstStyle/>
          <a:p>
            <a:pPr eaLnBrk="1" hangingPunct="1">
              <a:defRPr/>
            </a:pPr>
            <a:r>
              <a:rPr lang="en-US" sz="2500" b="1" dirty="0">
                <a:solidFill>
                  <a:schemeClr val="accent1">
                    <a:lumMod val="60000"/>
                    <a:lumOff val="40000"/>
                  </a:schemeClr>
                </a:solidFill>
                <a:cs typeface="Times New Roman" panose="02020603050405020304" pitchFamily="18" charset="0"/>
              </a:rPr>
              <a:t>Mepco Schlenk Engineering College </a:t>
            </a:r>
            <a:r>
              <a:rPr lang="en-US" sz="1800" b="1" dirty="0">
                <a:solidFill>
                  <a:schemeClr val="accent1">
                    <a:lumMod val="60000"/>
                    <a:lumOff val="40000"/>
                  </a:schemeClr>
                </a:solidFill>
                <a:cs typeface="Times New Roman" panose="02020603050405020304" pitchFamily="18" charset="0"/>
              </a:rPr>
              <a:t>(Autonomous)</a:t>
            </a:r>
            <a:endParaRPr lang="en-US" sz="1800" b="1" i="1" dirty="0">
              <a:solidFill>
                <a:schemeClr val="accent1">
                  <a:lumMod val="60000"/>
                  <a:lumOff val="40000"/>
                </a:schemeClr>
              </a:solidFill>
              <a:cs typeface="Times New Roman" panose="02020603050405020304" pitchFamily="18" charset="0"/>
            </a:endParaRPr>
          </a:p>
        </p:txBody>
      </p:sp>
      <p:sp>
        <p:nvSpPr>
          <p:cNvPr id="12" name="Oval 11">
            <a:extLst>
              <a:ext uri="{FF2B5EF4-FFF2-40B4-BE49-F238E27FC236}">
                <a16:creationId xmlns:a16="http://schemas.microsoft.com/office/drawing/2014/main" id="{5AF2E6BE-AB5D-664A-8AE0-1469129A78B6}"/>
              </a:ext>
            </a:extLst>
          </p:cNvPr>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latin typeface="Times New Roman" panose="02020603050405020304" pitchFamily="18" charset="0"/>
              <a:cs typeface="Times New Roman" panose="02020603050405020304" pitchFamily="18" charset="0"/>
            </a:endParaRPr>
          </a:p>
        </p:txBody>
      </p:sp>
      <p:pic>
        <p:nvPicPr>
          <p:cNvPr id="6153" name="Picture 10" descr="A picture containing text, sign, watch&#10;&#10;Description automatically generated">
            <a:extLst>
              <a:ext uri="{FF2B5EF4-FFF2-40B4-BE49-F238E27FC236}">
                <a16:creationId xmlns:a16="http://schemas.microsoft.com/office/drawing/2014/main" id="{F7263272-36D8-4343-AF6A-0AFF00556C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5" name="TextBox 10">
            <a:extLst>
              <a:ext uri="{FF2B5EF4-FFF2-40B4-BE49-F238E27FC236}">
                <a16:creationId xmlns:a16="http://schemas.microsoft.com/office/drawing/2014/main" id="{32C91A6C-B457-A640-BE9D-FEB0A78B286F}"/>
              </a:ext>
            </a:extLst>
          </p:cNvPr>
          <p:cNvSpPr txBox="1">
            <a:spLocks noChangeArrowheads="1"/>
          </p:cNvSpPr>
          <p:nvPr/>
        </p:nvSpPr>
        <p:spPr bwMode="auto">
          <a:xfrm>
            <a:off x="200982" y="698633"/>
            <a:ext cx="8646155" cy="5665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lnSpc>
                <a:spcPct val="150000"/>
              </a:lnSpc>
              <a:buNone/>
            </a:pPr>
            <a:r>
              <a:rPr lang="en-IN" sz="1800" b="1" i="1" dirty="0">
                <a:effectLst/>
                <a:cs typeface="Times New Roman" panose="02020603050405020304" pitchFamily="18" charset="0"/>
              </a:rPr>
              <a:t>3. Better Inventory Management: </a:t>
            </a:r>
            <a:r>
              <a:rPr lang="en-IN" sz="1800" dirty="0">
                <a:effectLst/>
                <a:cs typeface="Times New Roman" panose="02020603050405020304" pitchFamily="18" charset="0"/>
              </a:rPr>
              <a:t>An online store can help with better inventory management, as the real-time tracking of inventory can help to minimize stockouts and reduce overstocking.</a:t>
            </a:r>
          </a:p>
          <a:p>
            <a:pPr algn="just">
              <a:lnSpc>
                <a:spcPct val="150000"/>
              </a:lnSpc>
              <a:buNone/>
            </a:pPr>
            <a:endParaRPr lang="en-IN" sz="1800" dirty="0">
              <a:effectLst/>
              <a:cs typeface="Times New Roman" panose="02020603050405020304" pitchFamily="18" charset="0"/>
            </a:endParaRPr>
          </a:p>
          <a:p>
            <a:pPr algn="just">
              <a:lnSpc>
                <a:spcPct val="150000"/>
              </a:lnSpc>
              <a:buNone/>
            </a:pPr>
            <a:r>
              <a:rPr lang="en-IN" sz="1800" b="1" i="1" dirty="0">
                <a:effectLst/>
                <a:cs typeface="Times New Roman" panose="02020603050405020304" pitchFamily="18" charset="0"/>
              </a:rPr>
              <a:t>4. Easier Management of Customer Data: </a:t>
            </a:r>
            <a:r>
              <a:rPr lang="en-IN" sz="1800" dirty="0">
                <a:effectLst/>
                <a:cs typeface="Times New Roman" panose="02020603050405020304" pitchFamily="18" charset="0"/>
              </a:rPr>
              <a:t>Online stores can provide insights into customer behaviour and preferences, which can be used to improve the marketing and sales strategies. This data can help businesses to tailor their products and services to customer needs and preferences, leading to higher customer satisfaction and sales.</a:t>
            </a:r>
          </a:p>
          <a:p>
            <a:pPr algn="just">
              <a:lnSpc>
                <a:spcPct val="150000"/>
              </a:lnSpc>
              <a:buNone/>
            </a:pPr>
            <a:endParaRPr lang="en-IN" sz="1800" dirty="0">
              <a:effectLst/>
              <a:cs typeface="Times New Roman" panose="02020603050405020304" pitchFamily="18" charset="0"/>
            </a:endParaRPr>
          </a:p>
          <a:p>
            <a:pPr algn="just">
              <a:lnSpc>
                <a:spcPct val="150000"/>
              </a:lnSpc>
              <a:buNone/>
            </a:pPr>
            <a:r>
              <a:rPr lang="en-IN" sz="1800" b="1" i="1" dirty="0">
                <a:effectLst/>
                <a:cs typeface="Times New Roman" panose="02020603050405020304" pitchFamily="18" charset="0"/>
              </a:rPr>
              <a:t>5. Increased Brand Awareness: </a:t>
            </a:r>
            <a:r>
              <a:rPr lang="en-IN" sz="1800" dirty="0">
                <a:effectLst/>
                <a:cs typeface="Times New Roman" panose="02020603050405020304" pitchFamily="18" charset="0"/>
              </a:rPr>
              <a:t>An online store can help increase brand awareness, as it allows businesses to reach a wider audience and attract new customers. This can help to establish the business as a reputable brand in the eyewear industry and create a loyal customer base.</a:t>
            </a:r>
          </a:p>
        </p:txBody>
      </p:sp>
    </p:spTree>
    <p:extLst>
      <p:ext uri="{BB962C8B-B14F-4D97-AF65-F5344CB8AC3E}">
        <p14:creationId xmlns:p14="http://schemas.microsoft.com/office/powerpoint/2010/main" val="306602064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911D1544-D5B4-F348-A8F3-60F1EE5CC5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4">
            <a:extLst>
              <a:ext uri="{FF2B5EF4-FFF2-40B4-BE49-F238E27FC236}">
                <a16:creationId xmlns:a16="http://schemas.microsoft.com/office/drawing/2014/main" id="{D413C107-E18F-6045-A9E3-A9C141485D12}"/>
              </a:ext>
            </a:extLst>
          </p:cNvPr>
          <p:cNvSpPr txBox="1">
            <a:spLocks noChangeArrowheads="1"/>
          </p:cNvSpPr>
          <p:nvPr/>
        </p:nvSpPr>
        <p:spPr bwMode="auto">
          <a:xfrm>
            <a:off x="2273300" y="6550025"/>
            <a:ext cx="4108753" cy="307777"/>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cs typeface="Times New Roman" panose="02020603050405020304" pitchFamily="18" charset="0"/>
              </a:rPr>
              <a:t>Department of Computer Science and Engineering </a:t>
            </a:r>
          </a:p>
        </p:txBody>
      </p:sp>
      <p:pic>
        <p:nvPicPr>
          <p:cNvPr id="6148" name="Picture 2">
            <a:extLst>
              <a:ext uri="{FF2B5EF4-FFF2-40B4-BE49-F238E27FC236}">
                <a16:creationId xmlns:a16="http://schemas.microsoft.com/office/drawing/2014/main" id="{8AFCC5EB-8C25-BE49-8950-ECE0A166BD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a:extLst>
              <a:ext uri="{FF2B5EF4-FFF2-40B4-BE49-F238E27FC236}">
                <a16:creationId xmlns:a16="http://schemas.microsoft.com/office/drawing/2014/main" id="{16C2C465-D4DF-9745-AAC3-F9D260878841}"/>
              </a:ext>
            </a:extLst>
          </p:cNvPr>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fld id="{A0B3B84B-2A89-CC46-806C-3EB46F59208D}" type="slidenum">
              <a:rPr lang="en-US" altLang="en-US" sz="1600" b="1">
                <a:solidFill>
                  <a:srgbClr val="FFFFFF"/>
                </a:solidFill>
                <a:cs typeface="Times New Roman" panose="02020603050405020304" pitchFamily="18" charset="0"/>
              </a:rPr>
              <a:pPr algn="ctr" eaLnBrk="1" hangingPunct="1">
                <a:spcBef>
                  <a:spcPct val="0"/>
                </a:spcBef>
                <a:buFontTx/>
                <a:buNone/>
              </a:pPr>
              <a:t>60</a:t>
            </a:fld>
            <a:endParaRPr lang="en-US" altLang="en-US" sz="1600" b="1">
              <a:solidFill>
                <a:srgbClr val="FFFFFF"/>
              </a:solidFill>
              <a:cs typeface="Times New Roman" panose="02020603050405020304" pitchFamily="18" charset="0"/>
            </a:endParaRPr>
          </a:p>
        </p:txBody>
      </p:sp>
      <p:sp>
        <p:nvSpPr>
          <p:cNvPr id="6150" name="Date Placeholder 7">
            <a:extLst>
              <a:ext uri="{FF2B5EF4-FFF2-40B4-BE49-F238E27FC236}">
                <a16:creationId xmlns:a16="http://schemas.microsoft.com/office/drawing/2014/main" id="{4F6AF77A-CC58-1C48-89E4-E235EC233277}"/>
              </a:ext>
            </a:extLst>
          </p:cNvPr>
          <p:cNvSpPr>
            <a:spLocks noGrp="1"/>
          </p:cNvSpPr>
          <p:nvPr>
            <p:ph type="dt" sz="quarter" idx="10"/>
          </p:nvPr>
        </p:nvSpPr>
        <p:spPr>
          <a:xfrm>
            <a:off x="0" y="6564313"/>
            <a:ext cx="1447800" cy="412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D586420-CF3F-F443-A871-24B45744D2D0}" type="datetime3">
              <a:rPr lang="en-US" altLang="en-US" sz="1400" b="1" smtClean="0">
                <a:solidFill>
                  <a:srgbClr val="FF0066"/>
                </a:solidFill>
                <a:cs typeface="Times New Roman" panose="02020603050405020304" pitchFamily="18" charset="0"/>
              </a:rPr>
              <a:pPr>
                <a:spcBef>
                  <a:spcPct val="0"/>
                </a:spcBef>
                <a:buFontTx/>
                <a:buNone/>
              </a:pPr>
              <a:t>9 May 2023</a:t>
            </a:fld>
            <a:endParaRPr lang="en-US" altLang="en-US" sz="1400" b="1">
              <a:solidFill>
                <a:srgbClr val="FF0066"/>
              </a:solidFill>
              <a:cs typeface="Times New Roman" panose="02020603050405020304" pitchFamily="18" charset="0"/>
            </a:endParaRPr>
          </a:p>
        </p:txBody>
      </p:sp>
      <p:sp>
        <p:nvSpPr>
          <p:cNvPr id="9" name="TextBox 8">
            <a:extLst>
              <a:ext uri="{FF2B5EF4-FFF2-40B4-BE49-F238E27FC236}">
                <a16:creationId xmlns:a16="http://schemas.microsoft.com/office/drawing/2014/main" id="{B7AB0F64-D3D7-284E-BDEA-B872BE4B4A37}"/>
              </a:ext>
            </a:extLst>
          </p:cNvPr>
          <p:cNvSpPr txBox="1"/>
          <p:nvPr/>
        </p:nvSpPr>
        <p:spPr>
          <a:xfrm>
            <a:off x="919162" y="56117"/>
            <a:ext cx="7305675" cy="477838"/>
          </a:xfrm>
          <a:prstGeom prst="rect">
            <a:avLst/>
          </a:prstGeom>
          <a:noFill/>
        </p:spPr>
        <p:txBody>
          <a:bodyPr>
            <a:spAutoFit/>
          </a:bodyPr>
          <a:lstStyle/>
          <a:p>
            <a:pPr eaLnBrk="1" hangingPunct="1">
              <a:defRPr/>
            </a:pPr>
            <a:r>
              <a:rPr lang="en-US" sz="2500" b="1" dirty="0">
                <a:solidFill>
                  <a:schemeClr val="accent1">
                    <a:lumMod val="60000"/>
                    <a:lumOff val="40000"/>
                  </a:schemeClr>
                </a:solidFill>
                <a:cs typeface="Times New Roman" panose="02020603050405020304" pitchFamily="18" charset="0"/>
              </a:rPr>
              <a:t>Mepco Schlenk Engineering College </a:t>
            </a:r>
            <a:r>
              <a:rPr lang="en-US" sz="1800" b="1" dirty="0">
                <a:solidFill>
                  <a:schemeClr val="accent1">
                    <a:lumMod val="60000"/>
                    <a:lumOff val="40000"/>
                  </a:schemeClr>
                </a:solidFill>
                <a:cs typeface="Times New Roman" panose="02020603050405020304" pitchFamily="18" charset="0"/>
              </a:rPr>
              <a:t>(Autonomous)</a:t>
            </a:r>
            <a:endParaRPr lang="en-US" sz="1800" b="1" i="1" dirty="0">
              <a:solidFill>
                <a:schemeClr val="accent1">
                  <a:lumMod val="60000"/>
                  <a:lumOff val="40000"/>
                </a:schemeClr>
              </a:solidFill>
              <a:cs typeface="Times New Roman" panose="02020603050405020304" pitchFamily="18" charset="0"/>
            </a:endParaRPr>
          </a:p>
        </p:txBody>
      </p:sp>
      <p:sp>
        <p:nvSpPr>
          <p:cNvPr id="12" name="Oval 11">
            <a:extLst>
              <a:ext uri="{FF2B5EF4-FFF2-40B4-BE49-F238E27FC236}">
                <a16:creationId xmlns:a16="http://schemas.microsoft.com/office/drawing/2014/main" id="{5AF2E6BE-AB5D-664A-8AE0-1469129A78B6}"/>
              </a:ext>
            </a:extLst>
          </p:cNvPr>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latin typeface="Times New Roman" panose="02020603050405020304" pitchFamily="18" charset="0"/>
              <a:cs typeface="Times New Roman" panose="02020603050405020304" pitchFamily="18" charset="0"/>
            </a:endParaRPr>
          </a:p>
        </p:txBody>
      </p:sp>
      <p:pic>
        <p:nvPicPr>
          <p:cNvPr id="6153" name="Picture 10" descr="A picture containing text, sign, watch&#10;&#10;Description automatically generated">
            <a:extLst>
              <a:ext uri="{FF2B5EF4-FFF2-40B4-BE49-F238E27FC236}">
                <a16:creationId xmlns:a16="http://schemas.microsoft.com/office/drawing/2014/main" id="{F7263272-36D8-4343-AF6A-0AFF00556C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BC662E92-B144-CB47-A1A2-E75804E52D57}"/>
              </a:ext>
            </a:extLst>
          </p:cNvPr>
          <p:cNvSpPr txBox="1"/>
          <p:nvPr/>
        </p:nvSpPr>
        <p:spPr>
          <a:xfrm>
            <a:off x="1417577" y="5793250"/>
            <a:ext cx="6245125" cy="417422"/>
          </a:xfrm>
          <a:prstGeom prst="rect">
            <a:avLst/>
          </a:prstGeom>
          <a:noFill/>
        </p:spPr>
        <p:txBody>
          <a:bodyPr wrap="square" rtlCol="0">
            <a:spAutoFit/>
          </a:bodyPr>
          <a:lstStyle/>
          <a:p>
            <a:pPr marR="14605" algn="ctr">
              <a:lnSpc>
                <a:spcPct val="150000"/>
              </a:lnSpc>
              <a:spcAft>
                <a:spcPts val="1000"/>
              </a:spcAft>
            </a:pPr>
            <a:r>
              <a:rPr lang="en-US" sz="1600" b="1" dirty="0">
                <a:effectLst/>
                <a:latin typeface="Times New Roman" panose="02020603050405020304" pitchFamily="18" charset="0"/>
                <a:ea typeface="Times New Roman" panose="02020603050405020304" pitchFamily="18" charset="0"/>
              </a:rPr>
              <a:t>Figure 6.19: Category Filter Page of Online Eyewear Store</a:t>
            </a:r>
            <a:endParaRPr lang="en-IN" sz="1600" dirty="0">
              <a:effectLst/>
              <a:latin typeface="Times New Roman" panose="02020603050405020304" pitchFamily="18" charset="0"/>
              <a:ea typeface="Times New Roman" panose="02020603050405020304" pitchFamily="18" charset="0"/>
            </a:endParaRPr>
          </a:p>
        </p:txBody>
      </p:sp>
      <p:pic>
        <p:nvPicPr>
          <p:cNvPr id="11" name="Picture 10">
            <a:extLst>
              <a:ext uri="{FF2B5EF4-FFF2-40B4-BE49-F238E27FC236}">
                <a16:creationId xmlns:a16="http://schemas.microsoft.com/office/drawing/2014/main" id="{01FCEB0B-45C1-7B43-96F0-4BBA03BA9EA6}"/>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647563" y="922525"/>
            <a:ext cx="7848872" cy="4796621"/>
          </a:xfrm>
          <a:prstGeom prst="rect">
            <a:avLst/>
          </a:prstGeom>
        </p:spPr>
      </p:pic>
    </p:spTree>
    <p:extLst>
      <p:ext uri="{BB962C8B-B14F-4D97-AF65-F5344CB8AC3E}">
        <p14:creationId xmlns:p14="http://schemas.microsoft.com/office/powerpoint/2010/main" val="69450246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911D1544-D5B4-F348-A8F3-60F1EE5CC5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4">
            <a:extLst>
              <a:ext uri="{FF2B5EF4-FFF2-40B4-BE49-F238E27FC236}">
                <a16:creationId xmlns:a16="http://schemas.microsoft.com/office/drawing/2014/main" id="{D413C107-E18F-6045-A9E3-A9C141485D12}"/>
              </a:ext>
            </a:extLst>
          </p:cNvPr>
          <p:cNvSpPr txBox="1">
            <a:spLocks noChangeArrowheads="1"/>
          </p:cNvSpPr>
          <p:nvPr/>
        </p:nvSpPr>
        <p:spPr bwMode="auto">
          <a:xfrm>
            <a:off x="2273300" y="6550025"/>
            <a:ext cx="4108753" cy="307777"/>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cs typeface="Times New Roman" panose="02020603050405020304" pitchFamily="18" charset="0"/>
              </a:rPr>
              <a:t>Department of Computer Science and Engineering </a:t>
            </a:r>
          </a:p>
        </p:txBody>
      </p:sp>
      <p:pic>
        <p:nvPicPr>
          <p:cNvPr id="6148" name="Picture 2">
            <a:extLst>
              <a:ext uri="{FF2B5EF4-FFF2-40B4-BE49-F238E27FC236}">
                <a16:creationId xmlns:a16="http://schemas.microsoft.com/office/drawing/2014/main" id="{8AFCC5EB-8C25-BE49-8950-ECE0A166BD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a:extLst>
              <a:ext uri="{FF2B5EF4-FFF2-40B4-BE49-F238E27FC236}">
                <a16:creationId xmlns:a16="http://schemas.microsoft.com/office/drawing/2014/main" id="{16C2C465-D4DF-9745-AAC3-F9D260878841}"/>
              </a:ext>
            </a:extLst>
          </p:cNvPr>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fld id="{A0B3B84B-2A89-CC46-806C-3EB46F59208D}" type="slidenum">
              <a:rPr lang="en-US" altLang="en-US" sz="1600" b="1">
                <a:solidFill>
                  <a:srgbClr val="FFFFFF"/>
                </a:solidFill>
                <a:cs typeface="Times New Roman" panose="02020603050405020304" pitchFamily="18" charset="0"/>
              </a:rPr>
              <a:pPr algn="ctr" eaLnBrk="1" hangingPunct="1">
                <a:spcBef>
                  <a:spcPct val="0"/>
                </a:spcBef>
                <a:buFontTx/>
                <a:buNone/>
              </a:pPr>
              <a:t>61</a:t>
            </a:fld>
            <a:endParaRPr lang="en-US" altLang="en-US" sz="1600" b="1">
              <a:solidFill>
                <a:srgbClr val="FFFFFF"/>
              </a:solidFill>
              <a:cs typeface="Times New Roman" panose="02020603050405020304" pitchFamily="18" charset="0"/>
            </a:endParaRPr>
          </a:p>
        </p:txBody>
      </p:sp>
      <p:sp>
        <p:nvSpPr>
          <p:cNvPr id="6150" name="Date Placeholder 7">
            <a:extLst>
              <a:ext uri="{FF2B5EF4-FFF2-40B4-BE49-F238E27FC236}">
                <a16:creationId xmlns:a16="http://schemas.microsoft.com/office/drawing/2014/main" id="{4F6AF77A-CC58-1C48-89E4-E235EC233277}"/>
              </a:ext>
            </a:extLst>
          </p:cNvPr>
          <p:cNvSpPr>
            <a:spLocks noGrp="1"/>
          </p:cNvSpPr>
          <p:nvPr>
            <p:ph type="dt" sz="quarter" idx="10"/>
          </p:nvPr>
        </p:nvSpPr>
        <p:spPr>
          <a:xfrm>
            <a:off x="0" y="6564313"/>
            <a:ext cx="1447800" cy="412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D586420-CF3F-F443-A871-24B45744D2D0}" type="datetime3">
              <a:rPr lang="en-US" altLang="en-US" sz="1400" b="1" smtClean="0">
                <a:solidFill>
                  <a:srgbClr val="FF0066"/>
                </a:solidFill>
                <a:cs typeface="Times New Roman" panose="02020603050405020304" pitchFamily="18" charset="0"/>
              </a:rPr>
              <a:pPr>
                <a:spcBef>
                  <a:spcPct val="0"/>
                </a:spcBef>
                <a:buFontTx/>
                <a:buNone/>
              </a:pPr>
              <a:t>9 May 2023</a:t>
            </a:fld>
            <a:endParaRPr lang="en-US" altLang="en-US" sz="1400" b="1">
              <a:solidFill>
                <a:srgbClr val="FF0066"/>
              </a:solidFill>
              <a:cs typeface="Times New Roman" panose="02020603050405020304" pitchFamily="18" charset="0"/>
            </a:endParaRPr>
          </a:p>
        </p:txBody>
      </p:sp>
      <p:sp>
        <p:nvSpPr>
          <p:cNvPr id="9" name="TextBox 8">
            <a:extLst>
              <a:ext uri="{FF2B5EF4-FFF2-40B4-BE49-F238E27FC236}">
                <a16:creationId xmlns:a16="http://schemas.microsoft.com/office/drawing/2014/main" id="{B7AB0F64-D3D7-284E-BDEA-B872BE4B4A37}"/>
              </a:ext>
            </a:extLst>
          </p:cNvPr>
          <p:cNvSpPr txBox="1"/>
          <p:nvPr/>
        </p:nvSpPr>
        <p:spPr>
          <a:xfrm>
            <a:off x="919162" y="56117"/>
            <a:ext cx="7305675" cy="477838"/>
          </a:xfrm>
          <a:prstGeom prst="rect">
            <a:avLst/>
          </a:prstGeom>
          <a:noFill/>
        </p:spPr>
        <p:txBody>
          <a:bodyPr>
            <a:spAutoFit/>
          </a:bodyPr>
          <a:lstStyle/>
          <a:p>
            <a:pPr eaLnBrk="1" hangingPunct="1">
              <a:defRPr/>
            </a:pPr>
            <a:r>
              <a:rPr lang="en-US" sz="2500" b="1" dirty="0">
                <a:solidFill>
                  <a:schemeClr val="accent1">
                    <a:lumMod val="60000"/>
                    <a:lumOff val="40000"/>
                  </a:schemeClr>
                </a:solidFill>
                <a:cs typeface="Times New Roman" panose="02020603050405020304" pitchFamily="18" charset="0"/>
              </a:rPr>
              <a:t>Mepco Schlenk Engineering College </a:t>
            </a:r>
            <a:r>
              <a:rPr lang="en-US" sz="1800" b="1" dirty="0">
                <a:solidFill>
                  <a:schemeClr val="accent1">
                    <a:lumMod val="60000"/>
                    <a:lumOff val="40000"/>
                  </a:schemeClr>
                </a:solidFill>
                <a:cs typeface="Times New Roman" panose="02020603050405020304" pitchFamily="18" charset="0"/>
              </a:rPr>
              <a:t>(Autonomous)</a:t>
            </a:r>
            <a:endParaRPr lang="en-US" sz="1800" b="1" i="1" dirty="0">
              <a:solidFill>
                <a:schemeClr val="accent1">
                  <a:lumMod val="60000"/>
                  <a:lumOff val="40000"/>
                </a:schemeClr>
              </a:solidFill>
              <a:cs typeface="Times New Roman" panose="02020603050405020304" pitchFamily="18" charset="0"/>
            </a:endParaRPr>
          </a:p>
        </p:txBody>
      </p:sp>
      <p:sp>
        <p:nvSpPr>
          <p:cNvPr id="12" name="Oval 11">
            <a:extLst>
              <a:ext uri="{FF2B5EF4-FFF2-40B4-BE49-F238E27FC236}">
                <a16:creationId xmlns:a16="http://schemas.microsoft.com/office/drawing/2014/main" id="{5AF2E6BE-AB5D-664A-8AE0-1469129A78B6}"/>
              </a:ext>
            </a:extLst>
          </p:cNvPr>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latin typeface="Times New Roman" panose="02020603050405020304" pitchFamily="18" charset="0"/>
              <a:cs typeface="Times New Roman" panose="02020603050405020304" pitchFamily="18" charset="0"/>
            </a:endParaRPr>
          </a:p>
        </p:txBody>
      </p:sp>
      <p:pic>
        <p:nvPicPr>
          <p:cNvPr id="6153" name="Picture 10" descr="A picture containing text, sign, watch&#10;&#10;Description automatically generated">
            <a:extLst>
              <a:ext uri="{FF2B5EF4-FFF2-40B4-BE49-F238E27FC236}">
                <a16:creationId xmlns:a16="http://schemas.microsoft.com/office/drawing/2014/main" id="{F7263272-36D8-4343-AF6A-0AFF00556C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BC662E92-B144-CB47-A1A2-E75804E52D57}"/>
              </a:ext>
            </a:extLst>
          </p:cNvPr>
          <p:cNvSpPr txBox="1"/>
          <p:nvPr/>
        </p:nvSpPr>
        <p:spPr>
          <a:xfrm>
            <a:off x="431539" y="1458221"/>
            <a:ext cx="8280920" cy="1289007"/>
          </a:xfrm>
          <a:prstGeom prst="rect">
            <a:avLst/>
          </a:prstGeom>
          <a:noFill/>
        </p:spPr>
        <p:txBody>
          <a:bodyPr wrap="square" rtlCol="0">
            <a:spAutoFit/>
          </a:bodyPr>
          <a:lstStyle/>
          <a:p>
            <a:pPr marR="15240" algn="just">
              <a:lnSpc>
                <a:spcPct val="150000"/>
              </a:lnSpc>
              <a:spcAft>
                <a:spcPts val="1000"/>
              </a:spcAft>
            </a:pPr>
            <a:r>
              <a:rPr lang="en-US" sz="1800" b="1" dirty="0">
                <a:effectLst/>
                <a:latin typeface="Times New Roman" panose="02020603050405020304" pitchFamily="18" charset="0"/>
                <a:ea typeface="Times New Roman" panose="02020603050405020304" pitchFamily="18" charset="0"/>
              </a:rPr>
              <a:t>Figure 6.18 </a:t>
            </a:r>
            <a:r>
              <a:rPr lang="en-US" sz="1800" dirty="0">
                <a:effectLst/>
                <a:latin typeface="Times New Roman" panose="02020603050405020304" pitchFamily="18" charset="0"/>
                <a:ea typeface="Times New Roman" panose="02020603050405020304" pitchFamily="18" charset="0"/>
              </a:rPr>
              <a:t>and </a:t>
            </a:r>
            <a:r>
              <a:rPr lang="en-US" sz="1800" b="1" dirty="0">
                <a:effectLst/>
                <a:latin typeface="Times New Roman" panose="02020603050405020304" pitchFamily="18" charset="0"/>
                <a:ea typeface="Times New Roman" panose="02020603050405020304" pitchFamily="18" charset="0"/>
              </a:rPr>
              <a:t>Figure 6.19 </a:t>
            </a:r>
            <a:r>
              <a:rPr lang="en-US" sz="1800" dirty="0">
                <a:effectLst/>
                <a:latin typeface="Times New Roman" panose="02020603050405020304" pitchFamily="18" charset="0"/>
                <a:ea typeface="Times New Roman" panose="02020603050405020304" pitchFamily="18" charset="0"/>
              </a:rPr>
              <a:t>provides the search by category page and category-based filter results of the website. It enables the user to filter eyewear based on a selected category such as Sunglasses or Computer Glasses.  </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9525933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911D1544-D5B4-F348-A8F3-60F1EE5CC5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4">
            <a:extLst>
              <a:ext uri="{FF2B5EF4-FFF2-40B4-BE49-F238E27FC236}">
                <a16:creationId xmlns:a16="http://schemas.microsoft.com/office/drawing/2014/main" id="{D413C107-E18F-6045-A9E3-A9C141485D12}"/>
              </a:ext>
            </a:extLst>
          </p:cNvPr>
          <p:cNvSpPr txBox="1">
            <a:spLocks noChangeArrowheads="1"/>
          </p:cNvSpPr>
          <p:nvPr/>
        </p:nvSpPr>
        <p:spPr bwMode="auto">
          <a:xfrm>
            <a:off x="2273300" y="6550025"/>
            <a:ext cx="4108753" cy="307777"/>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cs typeface="Times New Roman" panose="02020603050405020304" pitchFamily="18" charset="0"/>
              </a:rPr>
              <a:t>Department of Computer Science and Engineering </a:t>
            </a:r>
          </a:p>
        </p:txBody>
      </p:sp>
      <p:pic>
        <p:nvPicPr>
          <p:cNvPr id="6148" name="Picture 2">
            <a:extLst>
              <a:ext uri="{FF2B5EF4-FFF2-40B4-BE49-F238E27FC236}">
                <a16:creationId xmlns:a16="http://schemas.microsoft.com/office/drawing/2014/main" id="{8AFCC5EB-8C25-BE49-8950-ECE0A166BD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a:extLst>
              <a:ext uri="{FF2B5EF4-FFF2-40B4-BE49-F238E27FC236}">
                <a16:creationId xmlns:a16="http://schemas.microsoft.com/office/drawing/2014/main" id="{16C2C465-D4DF-9745-AAC3-F9D260878841}"/>
              </a:ext>
            </a:extLst>
          </p:cNvPr>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fld id="{A0B3B84B-2A89-CC46-806C-3EB46F59208D}" type="slidenum">
              <a:rPr lang="en-US" altLang="en-US" sz="1600" b="1">
                <a:solidFill>
                  <a:srgbClr val="FFFFFF"/>
                </a:solidFill>
                <a:cs typeface="Times New Roman" panose="02020603050405020304" pitchFamily="18" charset="0"/>
              </a:rPr>
              <a:pPr algn="ctr" eaLnBrk="1" hangingPunct="1">
                <a:spcBef>
                  <a:spcPct val="0"/>
                </a:spcBef>
                <a:buFontTx/>
                <a:buNone/>
              </a:pPr>
              <a:t>62</a:t>
            </a:fld>
            <a:endParaRPr lang="en-US" altLang="en-US" sz="1600" b="1">
              <a:solidFill>
                <a:srgbClr val="FFFFFF"/>
              </a:solidFill>
              <a:cs typeface="Times New Roman" panose="02020603050405020304" pitchFamily="18" charset="0"/>
            </a:endParaRPr>
          </a:p>
        </p:txBody>
      </p:sp>
      <p:sp>
        <p:nvSpPr>
          <p:cNvPr id="6150" name="Date Placeholder 7">
            <a:extLst>
              <a:ext uri="{FF2B5EF4-FFF2-40B4-BE49-F238E27FC236}">
                <a16:creationId xmlns:a16="http://schemas.microsoft.com/office/drawing/2014/main" id="{4F6AF77A-CC58-1C48-89E4-E235EC233277}"/>
              </a:ext>
            </a:extLst>
          </p:cNvPr>
          <p:cNvSpPr>
            <a:spLocks noGrp="1"/>
          </p:cNvSpPr>
          <p:nvPr>
            <p:ph type="dt" sz="quarter" idx="10"/>
          </p:nvPr>
        </p:nvSpPr>
        <p:spPr>
          <a:xfrm>
            <a:off x="0" y="6564313"/>
            <a:ext cx="1447800" cy="412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D586420-CF3F-F443-A871-24B45744D2D0}" type="datetime3">
              <a:rPr lang="en-US" altLang="en-US" sz="1400" b="1" smtClean="0">
                <a:solidFill>
                  <a:srgbClr val="FF0066"/>
                </a:solidFill>
                <a:cs typeface="Times New Roman" panose="02020603050405020304" pitchFamily="18" charset="0"/>
              </a:rPr>
              <a:pPr>
                <a:spcBef>
                  <a:spcPct val="0"/>
                </a:spcBef>
                <a:buFontTx/>
                <a:buNone/>
              </a:pPr>
              <a:t>9 May 2023</a:t>
            </a:fld>
            <a:endParaRPr lang="en-US" altLang="en-US" sz="1400" b="1">
              <a:solidFill>
                <a:srgbClr val="FF0066"/>
              </a:solidFill>
              <a:cs typeface="Times New Roman" panose="02020603050405020304" pitchFamily="18" charset="0"/>
            </a:endParaRPr>
          </a:p>
        </p:txBody>
      </p:sp>
      <p:sp>
        <p:nvSpPr>
          <p:cNvPr id="9" name="TextBox 8">
            <a:extLst>
              <a:ext uri="{FF2B5EF4-FFF2-40B4-BE49-F238E27FC236}">
                <a16:creationId xmlns:a16="http://schemas.microsoft.com/office/drawing/2014/main" id="{B7AB0F64-D3D7-284E-BDEA-B872BE4B4A37}"/>
              </a:ext>
            </a:extLst>
          </p:cNvPr>
          <p:cNvSpPr txBox="1"/>
          <p:nvPr/>
        </p:nvSpPr>
        <p:spPr>
          <a:xfrm>
            <a:off x="919162" y="56117"/>
            <a:ext cx="7305675" cy="477838"/>
          </a:xfrm>
          <a:prstGeom prst="rect">
            <a:avLst/>
          </a:prstGeom>
          <a:noFill/>
        </p:spPr>
        <p:txBody>
          <a:bodyPr>
            <a:spAutoFit/>
          </a:bodyPr>
          <a:lstStyle/>
          <a:p>
            <a:pPr eaLnBrk="1" hangingPunct="1">
              <a:defRPr/>
            </a:pPr>
            <a:r>
              <a:rPr lang="en-US" sz="2500" b="1" dirty="0">
                <a:solidFill>
                  <a:schemeClr val="accent1">
                    <a:lumMod val="60000"/>
                    <a:lumOff val="40000"/>
                  </a:schemeClr>
                </a:solidFill>
                <a:cs typeface="Times New Roman" panose="02020603050405020304" pitchFamily="18" charset="0"/>
              </a:rPr>
              <a:t>Mepco Schlenk Engineering College </a:t>
            </a:r>
            <a:r>
              <a:rPr lang="en-US" sz="1800" b="1" dirty="0">
                <a:solidFill>
                  <a:schemeClr val="accent1">
                    <a:lumMod val="60000"/>
                    <a:lumOff val="40000"/>
                  </a:schemeClr>
                </a:solidFill>
                <a:cs typeface="Times New Roman" panose="02020603050405020304" pitchFamily="18" charset="0"/>
              </a:rPr>
              <a:t>(Autonomous)</a:t>
            </a:r>
            <a:endParaRPr lang="en-US" sz="1800" b="1" i="1" dirty="0">
              <a:solidFill>
                <a:schemeClr val="accent1">
                  <a:lumMod val="60000"/>
                  <a:lumOff val="40000"/>
                </a:schemeClr>
              </a:solidFill>
              <a:cs typeface="Times New Roman" panose="02020603050405020304" pitchFamily="18" charset="0"/>
            </a:endParaRPr>
          </a:p>
        </p:txBody>
      </p:sp>
      <p:sp>
        <p:nvSpPr>
          <p:cNvPr id="12" name="Oval 11">
            <a:extLst>
              <a:ext uri="{FF2B5EF4-FFF2-40B4-BE49-F238E27FC236}">
                <a16:creationId xmlns:a16="http://schemas.microsoft.com/office/drawing/2014/main" id="{5AF2E6BE-AB5D-664A-8AE0-1469129A78B6}"/>
              </a:ext>
            </a:extLst>
          </p:cNvPr>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latin typeface="Times New Roman" panose="02020603050405020304" pitchFamily="18" charset="0"/>
              <a:cs typeface="Times New Roman" panose="02020603050405020304" pitchFamily="18" charset="0"/>
            </a:endParaRPr>
          </a:p>
        </p:txBody>
      </p:sp>
      <p:pic>
        <p:nvPicPr>
          <p:cNvPr id="6153" name="Picture 10" descr="A picture containing text, sign, watch&#10;&#10;Description automatically generated">
            <a:extLst>
              <a:ext uri="{FF2B5EF4-FFF2-40B4-BE49-F238E27FC236}">
                <a16:creationId xmlns:a16="http://schemas.microsoft.com/office/drawing/2014/main" id="{F7263272-36D8-4343-AF6A-0AFF00556C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BC662E92-B144-CB47-A1A2-E75804E52D57}"/>
              </a:ext>
            </a:extLst>
          </p:cNvPr>
          <p:cNvSpPr txBox="1"/>
          <p:nvPr/>
        </p:nvSpPr>
        <p:spPr>
          <a:xfrm>
            <a:off x="431539" y="605956"/>
            <a:ext cx="8280920" cy="6195927"/>
          </a:xfrm>
          <a:prstGeom prst="rect">
            <a:avLst/>
          </a:prstGeom>
          <a:noFill/>
        </p:spPr>
        <p:txBody>
          <a:bodyPr wrap="square" rtlCol="0">
            <a:spAutoFit/>
          </a:bodyPr>
          <a:lstStyle/>
          <a:p>
            <a:pPr marR="15240" algn="just">
              <a:lnSpc>
                <a:spcPct val="150000"/>
              </a:lnSpc>
              <a:spcAft>
                <a:spcPts val="500"/>
              </a:spcAft>
            </a:pPr>
            <a:r>
              <a:rPr lang="en-US" sz="1800" b="1" dirty="0">
                <a:effectLst/>
                <a:latin typeface="Times New Roman" panose="02020603050405020304" pitchFamily="18" charset="0"/>
                <a:ea typeface="Times New Roman" panose="02020603050405020304" pitchFamily="18" charset="0"/>
              </a:rPr>
              <a:t>Conclusion: </a:t>
            </a:r>
          </a:p>
          <a:p>
            <a:pPr marR="15240" algn="just">
              <a:lnSpc>
                <a:spcPct val="150000"/>
              </a:lnSpc>
              <a:spcAft>
                <a:spcPts val="500"/>
              </a:spcAft>
            </a:pPr>
            <a:r>
              <a:rPr lang="en-US" sz="1600" dirty="0">
                <a:effectLst/>
                <a:latin typeface="Times New Roman" panose="02020603050405020304" pitchFamily="18" charset="0"/>
                <a:ea typeface="Times New Roman" panose="02020603050405020304" pitchFamily="18" charset="0"/>
              </a:rPr>
              <a:t>	Based on the user interface screenshots presented, it can be concluded that the design of the online eyewear store's interface is visually appealing and user-friendly. The use of high-quality product images, clear typography, and a consistent color scheme creates a cohesive and professional look. The layout of the homepage effectively showcases the store's featured products, while the top navigation bar and search bar make it easy for users to find what they are looking for. The product category pages are well-organized and provide useful filtering options, allowing users to quickly narrow down their search. </a:t>
            </a:r>
          </a:p>
          <a:p>
            <a:pPr marR="15240" algn="just">
              <a:lnSpc>
                <a:spcPct val="150000"/>
              </a:lnSpc>
              <a:spcAft>
                <a:spcPts val="500"/>
              </a:spcAft>
            </a:pPr>
            <a:r>
              <a:rPr lang="en-US" sz="1600" dirty="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The product pages themselves are well-designed, with detailed product descriptions and clear pricing information. The "Add to Cart" and "Check Out" buttons are prominently displayed, making it easy for users to complete their purchase. The shopping cart and checkout pages are also well-designed, with clear instructions and easy-to-fill forms. The use of a progress bar during checkout provides users with a clear understanding of the steps required to complete their purchase. Overall, the user interface screenshots demonstrate that the online eyewear store's interface is well-designed and user-friendly, creating a positive user experience. </a:t>
            </a:r>
            <a:endParaRPr lang="en-IN" sz="1600" dirty="0">
              <a:effectLst/>
              <a:latin typeface="Times New Roman" panose="02020603050405020304" pitchFamily="18" charset="0"/>
              <a:ea typeface="Times New Roman" panose="02020603050405020304" pitchFamily="18" charset="0"/>
            </a:endParaRPr>
          </a:p>
          <a:p>
            <a:pPr marR="15240" algn="just">
              <a:lnSpc>
                <a:spcPct val="150000"/>
              </a:lnSpc>
              <a:spcAft>
                <a:spcPts val="500"/>
              </a:spcAft>
            </a:pP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15703629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911D1544-D5B4-F348-A8F3-60F1EE5CC5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4">
            <a:extLst>
              <a:ext uri="{FF2B5EF4-FFF2-40B4-BE49-F238E27FC236}">
                <a16:creationId xmlns:a16="http://schemas.microsoft.com/office/drawing/2014/main" id="{D413C107-E18F-6045-A9E3-A9C141485D12}"/>
              </a:ext>
            </a:extLst>
          </p:cNvPr>
          <p:cNvSpPr txBox="1">
            <a:spLocks noChangeArrowheads="1"/>
          </p:cNvSpPr>
          <p:nvPr/>
        </p:nvSpPr>
        <p:spPr bwMode="auto">
          <a:xfrm>
            <a:off x="2273300" y="6550025"/>
            <a:ext cx="4108753" cy="307777"/>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cs typeface="Times New Roman" panose="02020603050405020304" pitchFamily="18" charset="0"/>
              </a:rPr>
              <a:t>Department of Computer Science and Engineering </a:t>
            </a:r>
          </a:p>
        </p:txBody>
      </p:sp>
      <p:pic>
        <p:nvPicPr>
          <p:cNvPr id="6148" name="Picture 2">
            <a:extLst>
              <a:ext uri="{FF2B5EF4-FFF2-40B4-BE49-F238E27FC236}">
                <a16:creationId xmlns:a16="http://schemas.microsoft.com/office/drawing/2014/main" id="{8AFCC5EB-8C25-BE49-8950-ECE0A166BD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a:extLst>
              <a:ext uri="{FF2B5EF4-FFF2-40B4-BE49-F238E27FC236}">
                <a16:creationId xmlns:a16="http://schemas.microsoft.com/office/drawing/2014/main" id="{16C2C465-D4DF-9745-AAC3-F9D260878841}"/>
              </a:ext>
            </a:extLst>
          </p:cNvPr>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fld id="{A0B3B84B-2A89-CC46-806C-3EB46F59208D}" type="slidenum">
              <a:rPr lang="en-US" altLang="en-US" sz="1600" b="1">
                <a:solidFill>
                  <a:srgbClr val="FFFFFF"/>
                </a:solidFill>
                <a:cs typeface="Times New Roman" panose="02020603050405020304" pitchFamily="18" charset="0"/>
              </a:rPr>
              <a:pPr algn="ctr" eaLnBrk="1" hangingPunct="1">
                <a:spcBef>
                  <a:spcPct val="0"/>
                </a:spcBef>
                <a:buFontTx/>
                <a:buNone/>
              </a:pPr>
              <a:t>63</a:t>
            </a:fld>
            <a:endParaRPr lang="en-US" altLang="en-US" sz="1600" b="1">
              <a:solidFill>
                <a:srgbClr val="FFFFFF"/>
              </a:solidFill>
              <a:cs typeface="Times New Roman" panose="02020603050405020304" pitchFamily="18" charset="0"/>
            </a:endParaRPr>
          </a:p>
        </p:txBody>
      </p:sp>
      <p:sp>
        <p:nvSpPr>
          <p:cNvPr id="6150" name="Date Placeholder 7">
            <a:extLst>
              <a:ext uri="{FF2B5EF4-FFF2-40B4-BE49-F238E27FC236}">
                <a16:creationId xmlns:a16="http://schemas.microsoft.com/office/drawing/2014/main" id="{4F6AF77A-CC58-1C48-89E4-E235EC233277}"/>
              </a:ext>
            </a:extLst>
          </p:cNvPr>
          <p:cNvSpPr>
            <a:spLocks noGrp="1"/>
          </p:cNvSpPr>
          <p:nvPr>
            <p:ph type="dt" sz="quarter" idx="10"/>
          </p:nvPr>
        </p:nvSpPr>
        <p:spPr>
          <a:xfrm>
            <a:off x="0" y="6564313"/>
            <a:ext cx="1447800" cy="412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D586420-CF3F-F443-A871-24B45744D2D0}" type="datetime3">
              <a:rPr lang="en-US" altLang="en-US" sz="1400" b="1" smtClean="0">
                <a:solidFill>
                  <a:srgbClr val="FF0066"/>
                </a:solidFill>
                <a:cs typeface="Times New Roman" panose="02020603050405020304" pitchFamily="18" charset="0"/>
              </a:rPr>
              <a:pPr>
                <a:spcBef>
                  <a:spcPct val="0"/>
                </a:spcBef>
                <a:buFontTx/>
                <a:buNone/>
              </a:pPr>
              <a:t>9 May 2023</a:t>
            </a:fld>
            <a:endParaRPr lang="en-US" altLang="en-US" sz="1400" b="1">
              <a:solidFill>
                <a:srgbClr val="FF0066"/>
              </a:solidFill>
              <a:cs typeface="Times New Roman" panose="02020603050405020304" pitchFamily="18" charset="0"/>
            </a:endParaRPr>
          </a:p>
        </p:txBody>
      </p:sp>
      <p:sp>
        <p:nvSpPr>
          <p:cNvPr id="9" name="TextBox 8">
            <a:extLst>
              <a:ext uri="{FF2B5EF4-FFF2-40B4-BE49-F238E27FC236}">
                <a16:creationId xmlns:a16="http://schemas.microsoft.com/office/drawing/2014/main" id="{B7AB0F64-D3D7-284E-BDEA-B872BE4B4A37}"/>
              </a:ext>
            </a:extLst>
          </p:cNvPr>
          <p:cNvSpPr txBox="1"/>
          <p:nvPr/>
        </p:nvSpPr>
        <p:spPr>
          <a:xfrm>
            <a:off x="919162" y="45624"/>
            <a:ext cx="7305675" cy="477838"/>
          </a:xfrm>
          <a:prstGeom prst="rect">
            <a:avLst/>
          </a:prstGeom>
          <a:noFill/>
        </p:spPr>
        <p:txBody>
          <a:bodyPr>
            <a:spAutoFit/>
          </a:bodyPr>
          <a:lstStyle/>
          <a:p>
            <a:pPr eaLnBrk="1" hangingPunct="1">
              <a:defRPr/>
            </a:pPr>
            <a:r>
              <a:rPr lang="en-US" sz="2500" b="1" dirty="0">
                <a:solidFill>
                  <a:schemeClr val="accent1">
                    <a:lumMod val="60000"/>
                    <a:lumOff val="40000"/>
                  </a:schemeClr>
                </a:solidFill>
                <a:cs typeface="Times New Roman" panose="02020603050405020304" pitchFamily="18" charset="0"/>
              </a:rPr>
              <a:t>Mepco Schlenk Engineering College </a:t>
            </a:r>
            <a:r>
              <a:rPr lang="en-US" sz="1800" b="1" dirty="0">
                <a:solidFill>
                  <a:schemeClr val="accent1">
                    <a:lumMod val="60000"/>
                    <a:lumOff val="40000"/>
                  </a:schemeClr>
                </a:solidFill>
                <a:cs typeface="Times New Roman" panose="02020603050405020304" pitchFamily="18" charset="0"/>
              </a:rPr>
              <a:t>(Autonomous)</a:t>
            </a:r>
            <a:endParaRPr lang="en-US" sz="1800" b="1" i="1" dirty="0">
              <a:solidFill>
                <a:schemeClr val="accent1">
                  <a:lumMod val="60000"/>
                  <a:lumOff val="40000"/>
                </a:schemeClr>
              </a:solidFill>
              <a:cs typeface="Times New Roman" panose="02020603050405020304" pitchFamily="18" charset="0"/>
            </a:endParaRPr>
          </a:p>
        </p:txBody>
      </p:sp>
      <p:sp>
        <p:nvSpPr>
          <p:cNvPr id="12" name="Oval 11">
            <a:extLst>
              <a:ext uri="{FF2B5EF4-FFF2-40B4-BE49-F238E27FC236}">
                <a16:creationId xmlns:a16="http://schemas.microsoft.com/office/drawing/2014/main" id="{5AF2E6BE-AB5D-664A-8AE0-1469129A78B6}"/>
              </a:ext>
            </a:extLst>
          </p:cNvPr>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latin typeface="Times New Roman" panose="02020603050405020304" pitchFamily="18" charset="0"/>
              <a:cs typeface="Times New Roman" panose="02020603050405020304" pitchFamily="18" charset="0"/>
            </a:endParaRPr>
          </a:p>
        </p:txBody>
      </p:sp>
      <p:pic>
        <p:nvPicPr>
          <p:cNvPr id="6153" name="Picture 10" descr="A picture containing text, sign, watch&#10;&#10;Description automatically generated">
            <a:extLst>
              <a:ext uri="{FF2B5EF4-FFF2-40B4-BE49-F238E27FC236}">
                <a16:creationId xmlns:a16="http://schemas.microsoft.com/office/drawing/2014/main" id="{F7263272-36D8-4343-AF6A-0AFF00556C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4" name="TextBox 1">
            <a:extLst>
              <a:ext uri="{FF2B5EF4-FFF2-40B4-BE49-F238E27FC236}">
                <a16:creationId xmlns:a16="http://schemas.microsoft.com/office/drawing/2014/main" id="{D4584B37-89C0-F844-AF1A-1B8BA7EA36D0}"/>
              </a:ext>
            </a:extLst>
          </p:cNvPr>
          <p:cNvSpPr txBox="1">
            <a:spLocks noChangeArrowheads="1"/>
          </p:cNvSpPr>
          <p:nvPr/>
        </p:nvSpPr>
        <p:spPr bwMode="auto">
          <a:xfrm>
            <a:off x="2305349" y="3044279"/>
            <a:ext cx="453650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4400" b="1" dirty="0">
                <a:ea typeface="Verdana" panose="020B0604030504040204" pitchFamily="34" charset="0"/>
                <a:cs typeface="Times New Roman" panose="02020603050405020304" pitchFamily="18" charset="0"/>
              </a:rPr>
              <a:t>THANK YOU!</a:t>
            </a:r>
          </a:p>
        </p:txBody>
      </p:sp>
    </p:spTree>
    <p:extLst>
      <p:ext uri="{BB962C8B-B14F-4D97-AF65-F5344CB8AC3E}">
        <p14:creationId xmlns:p14="http://schemas.microsoft.com/office/powerpoint/2010/main" val="2202427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911D1544-D5B4-F348-A8F3-60F1EE5CC5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4">
            <a:extLst>
              <a:ext uri="{FF2B5EF4-FFF2-40B4-BE49-F238E27FC236}">
                <a16:creationId xmlns:a16="http://schemas.microsoft.com/office/drawing/2014/main" id="{D413C107-E18F-6045-A9E3-A9C141485D12}"/>
              </a:ext>
            </a:extLst>
          </p:cNvPr>
          <p:cNvSpPr txBox="1">
            <a:spLocks noChangeArrowheads="1"/>
          </p:cNvSpPr>
          <p:nvPr/>
        </p:nvSpPr>
        <p:spPr bwMode="auto">
          <a:xfrm>
            <a:off x="2273300" y="6550025"/>
            <a:ext cx="4108753" cy="307777"/>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cs typeface="Times New Roman" panose="02020603050405020304" pitchFamily="18" charset="0"/>
              </a:rPr>
              <a:t>Department of Computer Science and Engineering </a:t>
            </a:r>
          </a:p>
        </p:txBody>
      </p:sp>
      <p:pic>
        <p:nvPicPr>
          <p:cNvPr id="6148" name="Picture 2">
            <a:extLst>
              <a:ext uri="{FF2B5EF4-FFF2-40B4-BE49-F238E27FC236}">
                <a16:creationId xmlns:a16="http://schemas.microsoft.com/office/drawing/2014/main" id="{8AFCC5EB-8C25-BE49-8950-ECE0A166BD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a:extLst>
              <a:ext uri="{FF2B5EF4-FFF2-40B4-BE49-F238E27FC236}">
                <a16:creationId xmlns:a16="http://schemas.microsoft.com/office/drawing/2014/main" id="{16C2C465-D4DF-9745-AAC3-F9D260878841}"/>
              </a:ext>
            </a:extLst>
          </p:cNvPr>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fld id="{A0B3B84B-2A89-CC46-806C-3EB46F59208D}" type="slidenum">
              <a:rPr lang="en-US" altLang="en-US" sz="1600" b="1">
                <a:solidFill>
                  <a:srgbClr val="FFFFFF"/>
                </a:solidFill>
                <a:cs typeface="Times New Roman" panose="02020603050405020304" pitchFamily="18" charset="0"/>
              </a:rPr>
              <a:pPr algn="ctr" eaLnBrk="1" hangingPunct="1">
                <a:spcBef>
                  <a:spcPct val="0"/>
                </a:spcBef>
                <a:buFontTx/>
                <a:buNone/>
              </a:pPr>
              <a:t>7</a:t>
            </a:fld>
            <a:endParaRPr lang="en-US" altLang="en-US" sz="1600" b="1">
              <a:solidFill>
                <a:srgbClr val="FFFFFF"/>
              </a:solidFill>
              <a:cs typeface="Times New Roman" panose="02020603050405020304" pitchFamily="18" charset="0"/>
            </a:endParaRPr>
          </a:p>
        </p:txBody>
      </p:sp>
      <p:sp>
        <p:nvSpPr>
          <p:cNvPr id="6150" name="Date Placeholder 7">
            <a:extLst>
              <a:ext uri="{FF2B5EF4-FFF2-40B4-BE49-F238E27FC236}">
                <a16:creationId xmlns:a16="http://schemas.microsoft.com/office/drawing/2014/main" id="{4F6AF77A-CC58-1C48-89E4-E235EC233277}"/>
              </a:ext>
            </a:extLst>
          </p:cNvPr>
          <p:cNvSpPr>
            <a:spLocks noGrp="1"/>
          </p:cNvSpPr>
          <p:nvPr>
            <p:ph type="dt" sz="quarter" idx="10"/>
          </p:nvPr>
        </p:nvSpPr>
        <p:spPr>
          <a:xfrm>
            <a:off x="0" y="6564313"/>
            <a:ext cx="1447800" cy="412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D586420-CF3F-F443-A871-24B45744D2D0}" type="datetime3">
              <a:rPr lang="en-US" altLang="en-US" sz="1400" b="1" smtClean="0">
                <a:solidFill>
                  <a:srgbClr val="FF0066"/>
                </a:solidFill>
                <a:cs typeface="Times New Roman" panose="02020603050405020304" pitchFamily="18" charset="0"/>
              </a:rPr>
              <a:pPr>
                <a:spcBef>
                  <a:spcPct val="0"/>
                </a:spcBef>
                <a:buFontTx/>
                <a:buNone/>
              </a:pPr>
              <a:t>9 May 2023</a:t>
            </a:fld>
            <a:endParaRPr lang="en-US" altLang="en-US" sz="1400" b="1">
              <a:solidFill>
                <a:srgbClr val="FF0066"/>
              </a:solidFill>
              <a:cs typeface="Times New Roman" panose="02020603050405020304" pitchFamily="18" charset="0"/>
            </a:endParaRPr>
          </a:p>
        </p:txBody>
      </p:sp>
      <p:sp>
        <p:nvSpPr>
          <p:cNvPr id="9" name="TextBox 8">
            <a:extLst>
              <a:ext uri="{FF2B5EF4-FFF2-40B4-BE49-F238E27FC236}">
                <a16:creationId xmlns:a16="http://schemas.microsoft.com/office/drawing/2014/main" id="{B7AB0F64-D3D7-284E-BDEA-B872BE4B4A37}"/>
              </a:ext>
            </a:extLst>
          </p:cNvPr>
          <p:cNvSpPr txBox="1"/>
          <p:nvPr/>
        </p:nvSpPr>
        <p:spPr>
          <a:xfrm>
            <a:off x="919161" y="35983"/>
            <a:ext cx="7305675" cy="477838"/>
          </a:xfrm>
          <a:prstGeom prst="rect">
            <a:avLst/>
          </a:prstGeom>
          <a:noFill/>
        </p:spPr>
        <p:txBody>
          <a:bodyPr>
            <a:spAutoFit/>
          </a:bodyPr>
          <a:lstStyle/>
          <a:p>
            <a:pPr eaLnBrk="1" hangingPunct="1">
              <a:defRPr/>
            </a:pPr>
            <a:r>
              <a:rPr lang="en-US" sz="2500" b="1" dirty="0">
                <a:solidFill>
                  <a:schemeClr val="accent1">
                    <a:lumMod val="60000"/>
                    <a:lumOff val="40000"/>
                  </a:schemeClr>
                </a:solidFill>
                <a:cs typeface="Times New Roman" panose="02020603050405020304" pitchFamily="18" charset="0"/>
              </a:rPr>
              <a:t>Mepco Schlenk Engineering College </a:t>
            </a:r>
            <a:r>
              <a:rPr lang="en-US" sz="1800" b="1" dirty="0">
                <a:solidFill>
                  <a:schemeClr val="accent1">
                    <a:lumMod val="60000"/>
                    <a:lumOff val="40000"/>
                  </a:schemeClr>
                </a:solidFill>
                <a:cs typeface="Times New Roman" panose="02020603050405020304" pitchFamily="18" charset="0"/>
              </a:rPr>
              <a:t>(Autonomous)</a:t>
            </a:r>
            <a:endParaRPr lang="en-US" sz="1800" b="1" i="1" dirty="0">
              <a:solidFill>
                <a:schemeClr val="accent1">
                  <a:lumMod val="60000"/>
                  <a:lumOff val="40000"/>
                </a:schemeClr>
              </a:solidFill>
              <a:cs typeface="Times New Roman" panose="02020603050405020304" pitchFamily="18" charset="0"/>
            </a:endParaRPr>
          </a:p>
        </p:txBody>
      </p:sp>
      <p:sp>
        <p:nvSpPr>
          <p:cNvPr id="12" name="Oval 11">
            <a:extLst>
              <a:ext uri="{FF2B5EF4-FFF2-40B4-BE49-F238E27FC236}">
                <a16:creationId xmlns:a16="http://schemas.microsoft.com/office/drawing/2014/main" id="{5AF2E6BE-AB5D-664A-8AE0-1469129A78B6}"/>
              </a:ext>
            </a:extLst>
          </p:cNvPr>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latin typeface="Times New Roman" panose="02020603050405020304" pitchFamily="18" charset="0"/>
              <a:cs typeface="Times New Roman" panose="02020603050405020304" pitchFamily="18" charset="0"/>
            </a:endParaRPr>
          </a:p>
        </p:txBody>
      </p:sp>
      <p:pic>
        <p:nvPicPr>
          <p:cNvPr id="6153" name="Picture 10" descr="A picture containing text, sign, watch&#10;&#10;Description automatically generated">
            <a:extLst>
              <a:ext uri="{FF2B5EF4-FFF2-40B4-BE49-F238E27FC236}">
                <a16:creationId xmlns:a16="http://schemas.microsoft.com/office/drawing/2014/main" id="{F7263272-36D8-4343-AF6A-0AFF00556C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
            <a:extLst>
              <a:ext uri="{FF2B5EF4-FFF2-40B4-BE49-F238E27FC236}">
                <a16:creationId xmlns:a16="http://schemas.microsoft.com/office/drawing/2014/main" id="{4552C1BF-FA6B-6948-8056-C3390B817D81}"/>
              </a:ext>
            </a:extLst>
          </p:cNvPr>
          <p:cNvSpPr txBox="1">
            <a:spLocks noChangeArrowheads="1"/>
          </p:cNvSpPr>
          <p:nvPr/>
        </p:nvSpPr>
        <p:spPr bwMode="auto">
          <a:xfrm>
            <a:off x="179512" y="633873"/>
            <a:ext cx="3581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b="1" dirty="0">
                <a:ea typeface="Verdana" panose="020B0604030504040204" pitchFamily="34" charset="0"/>
                <a:cs typeface="Times New Roman" panose="02020603050405020304" pitchFamily="18" charset="0"/>
              </a:rPr>
              <a:t>4. Flow Diagram</a:t>
            </a:r>
          </a:p>
        </p:txBody>
      </p:sp>
      <p:sp>
        <p:nvSpPr>
          <p:cNvPr id="14" name="TextBox 13">
            <a:extLst>
              <a:ext uri="{FF2B5EF4-FFF2-40B4-BE49-F238E27FC236}">
                <a16:creationId xmlns:a16="http://schemas.microsoft.com/office/drawing/2014/main" id="{68850E9D-FC12-F24F-A583-4D0535ECCE24}"/>
              </a:ext>
            </a:extLst>
          </p:cNvPr>
          <p:cNvSpPr txBox="1"/>
          <p:nvPr/>
        </p:nvSpPr>
        <p:spPr>
          <a:xfrm>
            <a:off x="1517190" y="6196196"/>
            <a:ext cx="6109616" cy="336182"/>
          </a:xfrm>
          <a:prstGeom prst="rect">
            <a:avLst/>
          </a:prstGeom>
          <a:noFill/>
        </p:spPr>
        <p:txBody>
          <a:bodyPr wrap="square">
            <a:spAutoFit/>
          </a:bodyPr>
          <a:lstStyle/>
          <a:p>
            <a:pPr algn="ctr">
              <a:lnSpc>
                <a:spcPct val="150000"/>
              </a:lnSpc>
            </a:pPr>
            <a:r>
              <a:rPr lang="en-US" sz="1200" b="1" dirty="0">
                <a:effectLst/>
                <a:latin typeface="Times New Roman" panose="02020603050405020304" pitchFamily="18" charset="0"/>
                <a:ea typeface="Times New Roman" panose="02020603050405020304" pitchFamily="18" charset="0"/>
              </a:rPr>
              <a:t>Figure </a:t>
            </a:r>
            <a:r>
              <a:rPr lang="en-US" sz="1200" b="1" dirty="0">
                <a:ea typeface="Times New Roman" panose="02020603050405020304" pitchFamily="18" charset="0"/>
              </a:rPr>
              <a:t>4</a:t>
            </a:r>
            <a:r>
              <a:rPr lang="en-US" sz="1200" b="1" dirty="0">
                <a:effectLst/>
                <a:latin typeface="Times New Roman" panose="02020603050405020304" pitchFamily="18" charset="0"/>
                <a:ea typeface="Times New Roman" panose="02020603050405020304" pitchFamily="18" charset="0"/>
              </a:rPr>
              <a:t>.1: Flow Diagram of Online Eyewear Store Website</a:t>
            </a:r>
            <a:endParaRPr lang="en-IN" sz="1200" dirty="0">
              <a:effectLst/>
              <a:latin typeface="Times New Roman" panose="02020603050405020304" pitchFamily="18" charset="0"/>
              <a:ea typeface="Times New Roman" panose="02020603050405020304" pitchFamily="18" charset="0"/>
            </a:endParaRPr>
          </a:p>
        </p:txBody>
      </p:sp>
      <p:pic>
        <p:nvPicPr>
          <p:cNvPr id="6" name="Picture 5">
            <a:extLst>
              <a:ext uri="{FF2B5EF4-FFF2-40B4-BE49-F238E27FC236}">
                <a16:creationId xmlns:a16="http://schemas.microsoft.com/office/drawing/2014/main" id="{F6C77439-FB6F-0545-A808-2827FB3AFFE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77353" y="568970"/>
            <a:ext cx="6589289" cy="5846268"/>
          </a:xfrm>
          <a:prstGeom prst="rect">
            <a:avLst/>
          </a:prstGeom>
        </p:spPr>
      </p:pic>
    </p:spTree>
    <p:extLst>
      <p:ext uri="{BB962C8B-B14F-4D97-AF65-F5344CB8AC3E}">
        <p14:creationId xmlns:p14="http://schemas.microsoft.com/office/powerpoint/2010/main" val="1514262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911D1544-D5B4-F348-A8F3-60F1EE5CC5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4">
            <a:extLst>
              <a:ext uri="{FF2B5EF4-FFF2-40B4-BE49-F238E27FC236}">
                <a16:creationId xmlns:a16="http://schemas.microsoft.com/office/drawing/2014/main" id="{D413C107-E18F-6045-A9E3-A9C141485D12}"/>
              </a:ext>
            </a:extLst>
          </p:cNvPr>
          <p:cNvSpPr txBox="1">
            <a:spLocks noChangeArrowheads="1"/>
          </p:cNvSpPr>
          <p:nvPr/>
        </p:nvSpPr>
        <p:spPr bwMode="auto">
          <a:xfrm>
            <a:off x="2273300" y="6550025"/>
            <a:ext cx="4108753" cy="307777"/>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cs typeface="Times New Roman" panose="02020603050405020304" pitchFamily="18" charset="0"/>
              </a:rPr>
              <a:t>Department of Computer Science and Engineering </a:t>
            </a:r>
          </a:p>
        </p:txBody>
      </p:sp>
      <p:pic>
        <p:nvPicPr>
          <p:cNvPr id="6148" name="Picture 2">
            <a:extLst>
              <a:ext uri="{FF2B5EF4-FFF2-40B4-BE49-F238E27FC236}">
                <a16:creationId xmlns:a16="http://schemas.microsoft.com/office/drawing/2014/main" id="{8AFCC5EB-8C25-BE49-8950-ECE0A166BD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a:extLst>
              <a:ext uri="{FF2B5EF4-FFF2-40B4-BE49-F238E27FC236}">
                <a16:creationId xmlns:a16="http://schemas.microsoft.com/office/drawing/2014/main" id="{16C2C465-D4DF-9745-AAC3-F9D260878841}"/>
              </a:ext>
            </a:extLst>
          </p:cNvPr>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fld id="{A0B3B84B-2A89-CC46-806C-3EB46F59208D}" type="slidenum">
              <a:rPr lang="en-US" altLang="en-US" sz="1600" b="1">
                <a:solidFill>
                  <a:srgbClr val="FFFFFF"/>
                </a:solidFill>
                <a:cs typeface="Times New Roman" panose="02020603050405020304" pitchFamily="18" charset="0"/>
              </a:rPr>
              <a:pPr algn="ctr" eaLnBrk="1" hangingPunct="1">
                <a:spcBef>
                  <a:spcPct val="0"/>
                </a:spcBef>
                <a:buFontTx/>
                <a:buNone/>
              </a:pPr>
              <a:t>8</a:t>
            </a:fld>
            <a:endParaRPr lang="en-US" altLang="en-US" sz="1600" b="1">
              <a:solidFill>
                <a:srgbClr val="FFFFFF"/>
              </a:solidFill>
              <a:cs typeface="Times New Roman" panose="02020603050405020304" pitchFamily="18" charset="0"/>
            </a:endParaRPr>
          </a:p>
        </p:txBody>
      </p:sp>
      <p:sp>
        <p:nvSpPr>
          <p:cNvPr id="6150" name="Date Placeholder 7">
            <a:extLst>
              <a:ext uri="{FF2B5EF4-FFF2-40B4-BE49-F238E27FC236}">
                <a16:creationId xmlns:a16="http://schemas.microsoft.com/office/drawing/2014/main" id="{4F6AF77A-CC58-1C48-89E4-E235EC233277}"/>
              </a:ext>
            </a:extLst>
          </p:cNvPr>
          <p:cNvSpPr>
            <a:spLocks noGrp="1"/>
          </p:cNvSpPr>
          <p:nvPr>
            <p:ph type="dt" sz="quarter" idx="10"/>
          </p:nvPr>
        </p:nvSpPr>
        <p:spPr>
          <a:xfrm>
            <a:off x="0" y="6564313"/>
            <a:ext cx="1447800" cy="412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D586420-CF3F-F443-A871-24B45744D2D0}" type="datetime3">
              <a:rPr lang="en-US" altLang="en-US" sz="1400" b="1" smtClean="0">
                <a:solidFill>
                  <a:srgbClr val="FF0066"/>
                </a:solidFill>
                <a:cs typeface="Times New Roman" panose="02020603050405020304" pitchFamily="18" charset="0"/>
              </a:rPr>
              <a:pPr>
                <a:spcBef>
                  <a:spcPct val="0"/>
                </a:spcBef>
                <a:buFontTx/>
                <a:buNone/>
              </a:pPr>
              <a:t>9 May 2023</a:t>
            </a:fld>
            <a:endParaRPr lang="en-US" altLang="en-US" sz="1400" b="1">
              <a:solidFill>
                <a:srgbClr val="FF0066"/>
              </a:solidFill>
              <a:cs typeface="Times New Roman" panose="02020603050405020304" pitchFamily="18" charset="0"/>
            </a:endParaRPr>
          </a:p>
        </p:txBody>
      </p:sp>
      <p:sp>
        <p:nvSpPr>
          <p:cNvPr id="9" name="TextBox 8">
            <a:extLst>
              <a:ext uri="{FF2B5EF4-FFF2-40B4-BE49-F238E27FC236}">
                <a16:creationId xmlns:a16="http://schemas.microsoft.com/office/drawing/2014/main" id="{B7AB0F64-D3D7-284E-BDEA-B872BE4B4A37}"/>
              </a:ext>
            </a:extLst>
          </p:cNvPr>
          <p:cNvSpPr txBox="1"/>
          <p:nvPr/>
        </p:nvSpPr>
        <p:spPr>
          <a:xfrm>
            <a:off x="919162" y="47625"/>
            <a:ext cx="7305675" cy="477838"/>
          </a:xfrm>
          <a:prstGeom prst="rect">
            <a:avLst/>
          </a:prstGeom>
          <a:noFill/>
        </p:spPr>
        <p:txBody>
          <a:bodyPr>
            <a:spAutoFit/>
          </a:bodyPr>
          <a:lstStyle/>
          <a:p>
            <a:pPr eaLnBrk="1" hangingPunct="1">
              <a:defRPr/>
            </a:pPr>
            <a:r>
              <a:rPr lang="en-US" sz="2500" b="1" dirty="0">
                <a:solidFill>
                  <a:schemeClr val="accent1">
                    <a:lumMod val="60000"/>
                    <a:lumOff val="40000"/>
                  </a:schemeClr>
                </a:solidFill>
                <a:cs typeface="Times New Roman" panose="02020603050405020304" pitchFamily="18" charset="0"/>
              </a:rPr>
              <a:t>Mepco Schlenk Engineering College </a:t>
            </a:r>
            <a:r>
              <a:rPr lang="en-US" sz="1800" b="1" dirty="0">
                <a:solidFill>
                  <a:schemeClr val="accent1">
                    <a:lumMod val="60000"/>
                    <a:lumOff val="40000"/>
                  </a:schemeClr>
                </a:solidFill>
                <a:cs typeface="Times New Roman" panose="02020603050405020304" pitchFamily="18" charset="0"/>
              </a:rPr>
              <a:t>(Autonomous)</a:t>
            </a:r>
            <a:endParaRPr lang="en-US" sz="1800" b="1" i="1" dirty="0">
              <a:solidFill>
                <a:schemeClr val="accent1">
                  <a:lumMod val="60000"/>
                  <a:lumOff val="40000"/>
                </a:schemeClr>
              </a:solidFill>
              <a:cs typeface="Times New Roman" panose="02020603050405020304" pitchFamily="18" charset="0"/>
            </a:endParaRPr>
          </a:p>
        </p:txBody>
      </p:sp>
      <p:sp>
        <p:nvSpPr>
          <p:cNvPr id="12" name="Oval 11">
            <a:extLst>
              <a:ext uri="{FF2B5EF4-FFF2-40B4-BE49-F238E27FC236}">
                <a16:creationId xmlns:a16="http://schemas.microsoft.com/office/drawing/2014/main" id="{5AF2E6BE-AB5D-664A-8AE0-1469129A78B6}"/>
              </a:ext>
            </a:extLst>
          </p:cNvPr>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latin typeface="Times New Roman" panose="02020603050405020304" pitchFamily="18" charset="0"/>
              <a:cs typeface="Times New Roman" panose="02020603050405020304" pitchFamily="18" charset="0"/>
            </a:endParaRPr>
          </a:p>
        </p:txBody>
      </p:sp>
      <p:pic>
        <p:nvPicPr>
          <p:cNvPr id="6153" name="Picture 10" descr="A picture containing text, sign, watch&#10;&#10;Description automatically generated">
            <a:extLst>
              <a:ext uri="{FF2B5EF4-FFF2-40B4-BE49-F238E27FC236}">
                <a16:creationId xmlns:a16="http://schemas.microsoft.com/office/drawing/2014/main" id="{F7263272-36D8-4343-AF6A-0AFF00556C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5" name="TextBox 10">
            <a:extLst>
              <a:ext uri="{FF2B5EF4-FFF2-40B4-BE49-F238E27FC236}">
                <a16:creationId xmlns:a16="http://schemas.microsoft.com/office/drawing/2014/main" id="{32C91A6C-B457-A640-BE9D-FEB0A78B286F}"/>
              </a:ext>
            </a:extLst>
          </p:cNvPr>
          <p:cNvSpPr txBox="1">
            <a:spLocks noChangeArrowheads="1"/>
          </p:cNvSpPr>
          <p:nvPr/>
        </p:nvSpPr>
        <p:spPr bwMode="auto">
          <a:xfrm>
            <a:off x="180900" y="1194296"/>
            <a:ext cx="8646155" cy="4585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lnSpc>
                <a:spcPct val="150000"/>
              </a:lnSpc>
              <a:buNone/>
            </a:pPr>
            <a:r>
              <a:rPr lang="en-US" sz="1800" dirty="0">
                <a:effectLst/>
                <a:latin typeface="Times New Roman" panose="02020603050405020304" pitchFamily="18" charset="0"/>
                <a:ea typeface="Times New Roman" panose="02020603050405020304" pitchFamily="18" charset="0"/>
              </a:rPr>
              <a:t>Architectural flow diagram implies the flow of the system. </a:t>
            </a:r>
            <a:r>
              <a:rPr lang="en-US" sz="1800" b="1" dirty="0">
                <a:effectLst/>
                <a:latin typeface="Times New Roman" panose="02020603050405020304" pitchFamily="18" charset="0"/>
                <a:ea typeface="Times New Roman" panose="02020603050405020304" pitchFamily="18" charset="0"/>
              </a:rPr>
              <a:t>Figure 4.1 </a:t>
            </a:r>
            <a:r>
              <a:rPr lang="en-US" sz="1800" dirty="0">
                <a:effectLst/>
                <a:latin typeface="Times New Roman" panose="02020603050405020304" pitchFamily="18" charset="0"/>
                <a:ea typeface="Times New Roman" panose="02020603050405020304" pitchFamily="18" charset="0"/>
              </a:rPr>
              <a:t>depicts the architectural flow diagram for the Online Eyewear Store website.</a:t>
            </a:r>
          </a:p>
          <a:p>
            <a:pPr algn="just">
              <a:lnSpc>
                <a:spcPct val="150000"/>
              </a:lnSpc>
              <a:buNone/>
            </a:pPr>
            <a:r>
              <a:rPr lang="en-US" sz="1800" b="1" i="1" u="sng" dirty="0">
                <a:effectLst/>
                <a:latin typeface="Times New Roman" panose="02020603050405020304" pitchFamily="18" charset="0"/>
                <a:ea typeface="Times New Roman" panose="02020603050405020304" pitchFamily="18" charset="0"/>
              </a:rPr>
              <a:t>The detailed explanation of the flow diagram is as follows</a:t>
            </a:r>
            <a:r>
              <a:rPr lang="en-US" sz="1800" dirty="0">
                <a:effectLst/>
                <a:latin typeface="Times New Roman" panose="02020603050405020304" pitchFamily="18" charset="0"/>
                <a:ea typeface="Times New Roman" panose="02020603050405020304" pitchFamily="18" charset="0"/>
              </a:rPr>
              <a:t>: </a:t>
            </a:r>
          </a:p>
          <a:p>
            <a:pPr marL="285750" indent="-285750" algn="just">
              <a:lnSpc>
                <a:spcPct val="150000"/>
              </a:lnSpc>
            </a:pPr>
            <a:r>
              <a:rPr lang="en-US" sz="1800" dirty="0">
                <a:effectLst/>
                <a:latin typeface="Times New Roman" panose="02020603050405020304" pitchFamily="18" charset="0"/>
                <a:ea typeface="Times New Roman" panose="02020603050405020304" pitchFamily="18" charset="0"/>
              </a:rPr>
              <a:t>The flow starts with the user visiting the homepage of the website. </a:t>
            </a:r>
          </a:p>
          <a:p>
            <a:pPr marL="285750" indent="-285750" algn="just">
              <a:lnSpc>
                <a:spcPct val="150000"/>
              </a:lnSpc>
            </a:pPr>
            <a:r>
              <a:rPr lang="en-US" sz="1800" dirty="0">
                <a:effectLst/>
                <a:latin typeface="Times New Roman" panose="02020603050405020304" pitchFamily="18" charset="0"/>
                <a:ea typeface="Times New Roman" panose="02020603050405020304" pitchFamily="18" charset="0"/>
              </a:rPr>
              <a:t>The user can view the various kind of eyewear that are available. </a:t>
            </a:r>
          </a:p>
          <a:p>
            <a:pPr marL="285750" indent="-285750" algn="just">
              <a:lnSpc>
                <a:spcPct val="150000"/>
              </a:lnSpc>
            </a:pPr>
            <a:r>
              <a:rPr lang="en-US" sz="1800" dirty="0">
                <a:effectLst/>
                <a:latin typeface="Times New Roman" panose="02020603050405020304" pitchFamily="18" charset="0"/>
                <a:ea typeface="Times New Roman" panose="02020603050405020304" pitchFamily="18" charset="0"/>
              </a:rPr>
              <a:t>The user can also view the detailed description of each eyewear. </a:t>
            </a:r>
          </a:p>
          <a:p>
            <a:pPr marL="285750" indent="-285750" algn="just">
              <a:lnSpc>
                <a:spcPct val="150000"/>
              </a:lnSpc>
            </a:pPr>
            <a:r>
              <a:rPr lang="en-US" sz="1800" dirty="0">
                <a:effectLst/>
                <a:latin typeface="Times New Roman" panose="02020603050405020304" pitchFamily="18" charset="0"/>
                <a:ea typeface="Times New Roman" panose="02020603050405020304" pitchFamily="18" charset="0"/>
              </a:rPr>
              <a:t>The user can add the eyewear to the cart that he/she wishes to buy. </a:t>
            </a:r>
          </a:p>
          <a:p>
            <a:pPr marL="285750" indent="-285750" algn="just">
              <a:lnSpc>
                <a:spcPct val="150000"/>
              </a:lnSpc>
            </a:pPr>
            <a:r>
              <a:rPr lang="en-US" sz="1800" dirty="0">
                <a:effectLst/>
                <a:latin typeface="Times New Roman" panose="02020603050405020304" pitchFamily="18" charset="0"/>
                <a:ea typeface="Times New Roman" panose="02020603050405020304" pitchFamily="18" charset="0"/>
              </a:rPr>
              <a:t>Once the eyewear is added to the cart, the user can also change the quantity of the eyewear that he/she wishes to buy, that is it can be incremented or decremented. </a:t>
            </a:r>
          </a:p>
          <a:p>
            <a:pPr marL="285750" indent="-285750" algn="just">
              <a:lnSpc>
                <a:spcPct val="150000"/>
              </a:lnSpc>
            </a:pPr>
            <a:r>
              <a:rPr lang="en-US" sz="1800" dirty="0">
                <a:effectLst/>
                <a:latin typeface="Times New Roman" panose="02020603050405020304" pitchFamily="18" charset="0"/>
                <a:ea typeface="Times New Roman" panose="02020603050405020304" pitchFamily="18" charset="0"/>
              </a:rPr>
              <a:t>The user can then return to the home page and buy furthermore eyewear. </a:t>
            </a:r>
          </a:p>
        </p:txBody>
      </p:sp>
    </p:spTree>
    <p:extLst>
      <p:ext uri="{BB962C8B-B14F-4D97-AF65-F5344CB8AC3E}">
        <p14:creationId xmlns:p14="http://schemas.microsoft.com/office/powerpoint/2010/main" val="122383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911D1544-D5B4-F348-A8F3-60F1EE5CC5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4">
            <a:extLst>
              <a:ext uri="{FF2B5EF4-FFF2-40B4-BE49-F238E27FC236}">
                <a16:creationId xmlns:a16="http://schemas.microsoft.com/office/drawing/2014/main" id="{D413C107-E18F-6045-A9E3-A9C141485D12}"/>
              </a:ext>
            </a:extLst>
          </p:cNvPr>
          <p:cNvSpPr txBox="1">
            <a:spLocks noChangeArrowheads="1"/>
          </p:cNvSpPr>
          <p:nvPr/>
        </p:nvSpPr>
        <p:spPr bwMode="auto">
          <a:xfrm>
            <a:off x="2273300" y="6550025"/>
            <a:ext cx="4108753" cy="307777"/>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cs typeface="Times New Roman" panose="02020603050405020304" pitchFamily="18" charset="0"/>
              </a:rPr>
              <a:t>Department of Computer Science and Engineering </a:t>
            </a:r>
          </a:p>
        </p:txBody>
      </p:sp>
      <p:pic>
        <p:nvPicPr>
          <p:cNvPr id="6148" name="Picture 2">
            <a:extLst>
              <a:ext uri="{FF2B5EF4-FFF2-40B4-BE49-F238E27FC236}">
                <a16:creationId xmlns:a16="http://schemas.microsoft.com/office/drawing/2014/main" id="{8AFCC5EB-8C25-BE49-8950-ECE0A166BD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a:extLst>
              <a:ext uri="{FF2B5EF4-FFF2-40B4-BE49-F238E27FC236}">
                <a16:creationId xmlns:a16="http://schemas.microsoft.com/office/drawing/2014/main" id="{16C2C465-D4DF-9745-AAC3-F9D260878841}"/>
              </a:ext>
            </a:extLst>
          </p:cNvPr>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fld id="{A0B3B84B-2A89-CC46-806C-3EB46F59208D}" type="slidenum">
              <a:rPr lang="en-US" altLang="en-US" sz="1600" b="1">
                <a:solidFill>
                  <a:srgbClr val="FFFFFF"/>
                </a:solidFill>
                <a:cs typeface="Times New Roman" panose="02020603050405020304" pitchFamily="18" charset="0"/>
              </a:rPr>
              <a:pPr algn="ctr" eaLnBrk="1" hangingPunct="1">
                <a:spcBef>
                  <a:spcPct val="0"/>
                </a:spcBef>
                <a:buFontTx/>
                <a:buNone/>
              </a:pPr>
              <a:t>9</a:t>
            </a:fld>
            <a:endParaRPr lang="en-US" altLang="en-US" sz="1600" b="1">
              <a:solidFill>
                <a:srgbClr val="FFFFFF"/>
              </a:solidFill>
              <a:cs typeface="Times New Roman" panose="02020603050405020304" pitchFamily="18" charset="0"/>
            </a:endParaRPr>
          </a:p>
        </p:txBody>
      </p:sp>
      <p:sp>
        <p:nvSpPr>
          <p:cNvPr id="6150" name="Date Placeholder 7">
            <a:extLst>
              <a:ext uri="{FF2B5EF4-FFF2-40B4-BE49-F238E27FC236}">
                <a16:creationId xmlns:a16="http://schemas.microsoft.com/office/drawing/2014/main" id="{4F6AF77A-CC58-1C48-89E4-E235EC233277}"/>
              </a:ext>
            </a:extLst>
          </p:cNvPr>
          <p:cNvSpPr>
            <a:spLocks noGrp="1"/>
          </p:cNvSpPr>
          <p:nvPr>
            <p:ph type="dt" sz="quarter" idx="10"/>
          </p:nvPr>
        </p:nvSpPr>
        <p:spPr>
          <a:xfrm>
            <a:off x="0" y="6564313"/>
            <a:ext cx="1447800" cy="412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D586420-CF3F-F443-A871-24B45744D2D0}" type="datetime3">
              <a:rPr lang="en-US" altLang="en-US" sz="1400" b="1" smtClean="0">
                <a:solidFill>
                  <a:srgbClr val="FF0066"/>
                </a:solidFill>
                <a:cs typeface="Times New Roman" panose="02020603050405020304" pitchFamily="18" charset="0"/>
              </a:rPr>
              <a:pPr>
                <a:spcBef>
                  <a:spcPct val="0"/>
                </a:spcBef>
                <a:buFontTx/>
                <a:buNone/>
              </a:pPr>
              <a:t>9 May 2023</a:t>
            </a:fld>
            <a:endParaRPr lang="en-US" altLang="en-US" sz="1400" b="1">
              <a:solidFill>
                <a:srgbClr val="FF0066"/>
              </a:solidFill>
              <a:cs typeface="Times New Roman" panose="02020603050405020304" pitchFamily="18" charset="0"/>
            </a:endParaRPr>
          </a:p>
        </p:txBody>
      </p:sp>
      <p:sp>
        <p:nvSpPr>
          <p:cNvPr id="9" name="TextBox 8">
            <a:extLst>
              <a:ext uri="{FF2B5EF4-FFF2-40B4-BE49-F238E27FC236}">
                <a16:creationId xmlns:a16="http://schemas.microsoft.com/office/drawing/2014/main" id="{B7AB0F64-D3D7-284E-BDEA-B872BE4B4A37}"/>
              </a:ext>
            </a:extLst>
          </p:cNvPr>
          <p:cNvSpPr txBox="1"/>
          <p:nvPr/>
        </p:nvSpPr>
        <p:spPr>
          <a:xfrm>
            <a:off x="919161" y="65881"/>
            <a:ext cx="7305675" cy="477838"/>
          </a:xfrm>
          <a:prstGeom prst="rect">
            <a:avLst/>
          </a:prstGeom>
          <a:noFill/>
        </p:spPr>
        <p:txBody>
          <a:bodyPr>
            <a:spAutoFit/>
          </a:bodyPr>
          <a:lstStyle/>
          <a:p>
            <a:pPr eaLnBrk="1" hangingPunct="1">
              <a:defRPr/>
            </a:pPr>
            <a:r>
              <a:rPr lang="en-US" sz="2500" b="1" dirty="0">
                <a:solidFill>
                  <a:schemeClr val="accent1">
                    <a:lumMod val="60000"/>
                    <a:lumOff val="40000"/>
                  </a:schemeClr>
                </a:solidFill>
                <a:cs typeface="Times New Roman" panose="02020603050405020304" pitchFamily="18" charset="0"/>
              </a:rPr>
              <a:t>Mepco Schlenk Engineering College </a:t>
            </a:r>
            <a:r>
              <a:rPr lang="en-US" sz="1800" b="1" dirty="0">
                <a:solidFill>
                  <a:schemeClr val="accent1">
                    <a:lumMod val="60000"/>
                    <a:lumOff val="40000"/>
                  </a:schemeClr>
                </a:solidFill>
                <a:cs typeface="Times New Roman" panose="02020603050405020304" pitchFamily="18" charset="0"/>
              </a:rPr>
              <a:t>(Autonomous)</a:t>
            </a:r>
            <a:endParaRPr lang="en-US" sz="1800" b="1" i="1" dirty="0">
              <a:solidFill>
                <a:schemeClr val="accent1">
                  <a:lumMod val="60000"/>
                  <a:lumOff val="40000"/>
                </a:schemeClr>
              </a:solidFill>
              <a:cs typeface="Times New Roman" panose="02020603050405020304" pitchFamily="18" charset="0"/>
            </a:endParaRPr>
          </a:p>
        </p:txBody>
      </p:sp>
      <p:sp>
        <p:nvSpPr>
          <p:cNvPr id="12" name="Oval 11">
            <a:extLst>
              <a:ext uri="{FF2B5EF4-FFF2-40B4-BE49-F238E27FC236}">
                <a16:creationId xmlns:a16="http://schemas.microsoft.com/office/drawing/2014/main" id="{5AF2E6BE-AB5D-664A-8AE0-1469129A78B6}"/>
              </a:ext>
            </a:extLst>
          </p:cNvPr>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latin typeface="Times New Roman" panose="02020603050405020304" pitchFamily="18" charset="0"/>
              <a:cs typeface="Times New Roman" panose="02020603050405020304" pitchFamily="18" charset="0"/>
            </a:endParaRPr>
          </a:p>
        </p:txBody>
      </p:sp>
      <p:pic>
        <p:nvPicPr>
          <p:cNvPr id="6153" name="Picture 10" descr="A picture containing text, sign, watch&#10;&#10;Description automatically generated">
            <a:extLst>
              <a:ext uri="{FF2B5EF4-FFF2-40B4-BE49-F238E27FC236}">
                <a16:creationId xmlns:a16="http://schemas.microsoft.com/office/drawing/2014/main" id="{F7263272-36D8-4343-AF6A-0AFF00556C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5" name="TextBox 10">
            <a:extLst>
              <a:ext uri="{FF2B5EF4-FFF2-40B4-BE49-F238E27FC236}">
                <a16:creationId xmlns:a16="http://schemas.microsoft.com/office/drawing/2014/main" id="{32C91A6C-B457-A640-BE9D-FEB0A78B286F}"/>
              </a:ext>
            </a:extLst>
          </p:cNvPr>
          <p:cNvSpPr txBox="1">
            <a:spLocks noChangeArrowheads="1"/>
          </p:cNvSpPr>
          <p:nvPr/>
        </p:nvSpPr>
        <p:spPr bwMode="auto">
          <a:xfrm>
            <a:off x="248920" y="1099646"/>
            <a:ext cx="8646155" cy="494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285750" indent="-285750" algn="just">
              <a:lnSpc>
                <a:spcPct val="150000"/>
              </a:lnSpc>
            </a:pPr>
            <a:r>
              <a:rPr lang="en-US" sz="1800" dirty="0">
                <a:effectLst/>
                <a:latin typeface="Times New Roman" panose="02020603050405020304" pitchFamily="18" charset="0"/>
                <a:ea typeface="Times New Roman" panose="02020603050405020304" pitchFamily="18" charset="0"/>
              </a:rPr>
              <a:t>Once the user has added all the desired eyewear to the cart with the desired quantity, the system checks whether the user is logged in or not. </a:t>
            </a:r>
          </a:p>
          <a:p>
            <a:pPr marL="285750" indent="-285750" algn="just">
              <a:lnSpc>
                <a:spcPct val="150000"/>
              </a:lnSpc>
            </a:pPr>
            <a:r>
              <a:rPr lang="en-US" sz="1800" dirty="0">
                <a:effectLst/>
                <a:latin typeface="Times New Roman" panose="02020603050405020304" pitchFamily="18" charset="0"/>
                <a:ea typeface="Times New Roman" panose="02020603050405020304" pitchFamily="18" charset="0"/>
              </a:rPr>
              <a:t>If the user is already logged in, the user proceeds to checkout page. </a:t>
            </a:r>
          </a:p>
          <a:p>
            <a:pPr marL="285750" indent="-285750" algn="just">
              <a:lnSpc>
                <a:spcPct val="150000"/>
              </a:lnSpc>
            </a:pPr>
            <a:r>
              <a:rPr lang="en-US" sz="1800" dirty="0">
                <a:effectLst/>
                <a:latin typeface="Times New Roman" panose="02020603050405020304" pitchFamily="18" charset="0"/>
                <a:ea typeface="Times New Roman" panose="02020603050405020304" pitchFamily="18" charset="0"/>
              </a:rPr>
              <a:t>Else, the user is taken to the login page to login to the lensmakers website. </a:t>
            </a:r>
          </a:p>
          <a:p>
            <a:pPr marL="285750" indent="-285750" algn="just">
              <a:lnSpc>
                <a:spcPct val="150000"/>
              </a:lnSpc>
            </a:pPr>
            <a:r>
              <a:rPr lang="en-US" sz="1800" dirty="0">
                <a:effectLst/>
                <a:latin typeface="Times New Roman" panose="02020603050405020304" pitchFamily="18" charset="0"/>
                <a:ea typeface="Times New Roman" panose="02020603050405020304" pitchFamily="18" charset="0"/>
              </a:rPr>
              <a:t>If the user is a new user, then the user is taken to the registration page for creating a new account. </a:t>
            </a:r>
          </a:p>
          <a:p>
            <a:pPr marL="285750" indent="-285750" algn="just">
              <a:lnSpc>
                <a:spcPct val="150000"/>
              </a:lnSpc>
            </a:pPr>
            <a:r>
              <a:rPr lang="en-US" sz="1800" dirty="0">
                <a:effectLst/>
                <a:latin typeface="Times New Roman" panose="02020603050405020304" pitchFamily="18" charset="0"/>
                <a:ea typeface="Times New Roman" panose="02020603050405020304" pitchFamily="18" charset="0"/>
              </a:rPr>
              <a:t>Then, the user proceeds to check out and enters the shipping address of the products. </a:t>
            </a:r>
          </a:p>
          <a:p>
            <a:pPr marL="285750" indent="-285750" algn="just">
              <a:lnSpc>
                <a:spcPct val="150000"/>
              </a:lnSpc>
            </a:pPr>
            <a:r>
              <a:rPr lang="en-US" sz="1800" dirty="0">
                <a:effectLst/>
                <a:latin typeface="Times New Roman" panose="02020603050405020304" pitchFamily="18" charset="0"/>
                <a:ea typeface="Times New Roman" panose="02020603050405020304" pitchFamily="18" charset="0"/>
              </a:rPr>
              <a:t>Then the user chooses the desired payment method, and the order summary is shown to the user. </a:t>
            </a:r>
          </a:p>
          <a:p>
            <a:pPr marL="285750" indent="-285750" algn="just">
              <a:lnSpc>
                <a:spcPct val="150000"/>
              </a:lnSpc>
            </a:pPr>
            <a:r>
              <a:rPr lang="en-US" sz="1800" dirty="0">
                <a:effectLst/>
                <a:latin typeface="Times New Roman" panose="02020603050405020304" pitchFamily="18" charset="0"/>
                <a:ea typeface="Times New Roman" panose="02020603050405020304" pitchFamily="18" charset="0"/>
              </a:rPr>
              <a:t>Then the user makes payment online if he has chosen the PayPal option, else the user confirms the order in case of COD option. </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62242762"/>
      </p:ext>
    </p:extLst>
  </p:cSld>
  <p:clrMapOvr>
    <a:masterClrMapping/>
  </p:clrMapOvr>
</p:sld>
</file>

<file path=ppt/theme/theme1.xml><?xml version="1.0" encoding="utf-8"?>
<a:theme xmlns:a="http://schemas.openxmlformats.org/drawingml/2006/main" name="Presentation1">
  <a:themeElements>
    <a:clrScheme name="Presentation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resentation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Presentation1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resentation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esentation1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esentation1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esentation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esentation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resentation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pt template-v2  -  Compatibility Mode" id="{EA953C24-0979-468B-8D04-BA70D805144C}" vid="{51E08EC5-416B-4700-A883-D2097886DBB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Presentation1</Template>
  <TotalTime>519</TotalTime>
  <Words>4728</Words>
  <Application>Microsoft Macintosh PowerPoint</Application>
  <PresentationFormat>On-screen Show (4:3)</PresentationFormat>
  <Paragraphs>785</Paragraphs>
  <Slides>63</Slides>
  <Notes>63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63</vt:i4>
      </vt:variant>
    </vt:vector>
  </HeadingPairs>
  <TitlesOfParts>
    <vt:vector size="67" baseType="lpstr">
      <vt:lpstr>Arial</vt:lpstr>
      <vt:lpstr>Calibri</vt:lpstr>
      <vt:lpstr>Times New Roman</vt:lpstr>
      <vt:lpstr>Presentation1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101</cp:revision>
  <dcterms:created xsi:type="dcterms:W3CDTF">2023-04-11T10:13:48Z</dcterms:created>
  <dcterms:modified xsi:type="dcterms:W3CDTF">2023-05-09T07:08:35Z</dcterms:modified>
</cp:coreProperties>
</file>