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C1E5-EFB2-4CE8-B81A-FF8485597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73451-B41E-4BE2-B123-D62D648F0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617CD-D510-46EA-BE48-6515F639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A668-0BD0-489F-AE93-9335042EFB7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AA695-8B5D-412C-86B2-D995A9BF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A680D-B965-48D5-B71D-79DE62C8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7DD6-B11E-4887-B985-E5E01EDE0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46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C86C-9B8B-4B13-9177-4396DE3A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9F68D-86FB-4828-B7D4-A2792A4B8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4F72-807B-481B-9693-46EDF487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A668-0BD0-489F-AE93-9335042EFB7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2151E-5F60-4BF1-950C-D835C192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9DDFB-ED58-475B-A321-6F40B7EF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7DD6-B11E-4887-B985-E5E01EDE0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2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3AA9F-3DFC-4D4A-B060-9BFBBCFF1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4DCC8-010A-4FD2-950F-AE579A4A6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A6C02-46B5-4AC7-A0C4-53AB9C3E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A668-0BD0-489F-AE93-9335042EFB7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07039-87E0-4CE7-87C9-1120E5E8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B031D-52BE-425E-A558-EE248569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7DD6-B11E-4887-B985-E5E01EDE0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49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CAB9-1827-4085-8296-F83B3DF0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710B-E1F1-4FA2-9C19-B545A01BB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AE85B-5985-4997-8D52-F3619746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A668-0BD0-489F-AE93-9335042EFB7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56979-122F-46CB-8022-B26EC772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AF326-4298-4B37-AA85-49100472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7DD6-B11E-4887-B985-E5E01EDE0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51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7F27-9A78-4EC0-A614-D0368AD6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7CD62-5086-4CC9-AA6B-C72BCBD5B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0797-82FE-4F49-82E5-5E5D0218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A668-0BD0-489F-AE93-9335042EFB7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21AAF-9B12-4CA3-BF56-CFCD1AB7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875AA-39AC-4955-92C2-0E5DBB7E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7DD6-B11E-4887-B985-E5E01EDE0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92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8B3F-2220-43BB-8498-DCA2ED2D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A105-4876-4427-8E38-F9C8A7685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8328A-8FCF-4926-84A9-F8CC655F2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45C87-A5AE-497C-8B70-99E77C00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A668-0BD0-489F-AE93-9335042EFB7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B2EE6-6151-4AD7-9E89-E19CCBBF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BC74C-3700-4A02-A0A2-983993C2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7DD6-B11E-4887-B985-E5E01EDE0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68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5D042-41D6-4A19-B738-6B9F0484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246DB-7C9A-4CA6-B519-4629C2847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49188-7D53-473F-B039-ACF5A1571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1BE10-7853-469C-8E2E-2715D85BE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7874E-745A-4EB3-9B4C-52934E720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F18EEC-6D81-416B-A7FD-FD372F59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A668-0BD0-489F-AE93-9335042EFB7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41155-25B8-494D-BB84-1616404E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821BEA-D6DD-4447-9892-B6097AF5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7DD6-B11E-4887-B985-E5E01EDE0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28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7D96-351C-45DC-811A-AB0155BF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CB268-DAC2-481E-9EB5-B739EA7A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A668-0BD0-489F-AE93-9335042EFB7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A7940-E39B-4A9F-8C03-81B12FA5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B418D-EBD9-46B5-832B-452DB49A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7DD6-B11E-4887-B985-E5E01EDE0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51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87B0D-433B-4013-94AC-9FA412583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A668-0BD0-489F-AE93-9335042EFB7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E4D521-9A73-4536-9DEF-9DF97E69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DD89B-7E3D-41D0-A8F8-AA4F2D58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7DD6-B11E-4887-B985-E5E01EDE0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86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AE84-09DA-49D8-914B-D8390738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A75D-2D58-4E55-9A0A-7F6B890A2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5AE1FE-5D94-4A25-9E46-090823527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8790E-09FD-4C1C-8B42-45D9ABF6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A668-0BD0-489F-AE93-9335042EFB7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00078-87F5-43B7-B10C-FD027ADF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ED59F-BFE3-40AB-8614-16263832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7DD6-B11E-4887-B985-E5E01EDE0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088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E739-F2BF-4CCB-B14E-F8E9B56D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D3AC2-4533-407C-B776-39291779D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AE9EA-EF75-4AB7-8A94-687B190BA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4E779-E9BA-4C2D-806A-C9718B58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4A668-0BD0-489F-AE93-9335042EFB7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21CE6-A79A-4557-907F-C738F688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05654-9DEA-49F4-B495-C2C1B3F9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D7DD6-B11E-4887-B985-E5E01EDE0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21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A8C223-A2ED-4C90-B51C-ADDC7C7C7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7AB53-9815-46D8-8CF7-7D57F9DE6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A0868-566C-4E0F-9903-F76B30DC3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4A668-0BD0-489F-AE93-9335042EFB7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41C1F-3076-4C39-866E-1F7360C5A8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ADF2D-558E-487E-BB7B-5CCEE149E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D7DD6-B11E-4887-B985-E5E01EDE0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3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8Nfj13R0pL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7B0D-54C9-42F2-A33A-73F779CAD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BA547-6229-4EC7-B25D-B62B8D283A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42829-F1B1-46CA-8423-28342087A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21" y="-18853"/>
            <a:ext cx="12198221" cy="687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97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DFED7-E2BD-4EBF-A9F0-AF1ABE215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7C441-FBAB-46D0-B9BC-B31152E43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3428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508204-3122-4CD5-B7E8-3DB5A273E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7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7F99-D8C0-4BFE-9A84-C1044133A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" y="142241"/>
            <a:ext cx="11191240" cy="711199"/>
          </a:xfrm>
        </p:spPr>
        <p:txBody>
          <a:bodyPr>
            <a:normAutofit/>
          </a:bodyPr>
          <a:lstStyle/>
          <a:p>
            <a:r>
              <a:rPr lang="en-US" sz="3200"/>
              <a:t>YOUTUBE DEMO  </a:t>
            </a:r>
            <a:r>
              <a:rPr lang="en-US" sz="3200" dirty="0"/>
              <a:t>VIDEO</a:t>
            </a:r>
            <a:endParaRPr lang="en-IN" sz="3200" dirty="0"/>
          </a:p>
        </p:txBody>
      </p:sp>
      <p:pic>
        <p:nvPicPr>
          <p:cNvPr id="5" name="Online Media 4" title="Agentic hackathon-[ nextronics]">
            <a:hlinkClick r:id="" action="ppaction://media"/>
            <a:extLst>
              <a:ext uri="{FF2B5EF4-FFF2-40B4-BE49-F238E27FC236}">
                <a16:creationId xmlns:a16="http://schemas.microsoft.com/office/drawing/2014/main" id="{9E2B21F5-2B61-4C09-9F12-710CA2A3281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853440"/>
            <a:ext cx="12192000" cy="600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3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22D6-1356-4373-948E-D5B63E5FB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061462" cy="398446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ARCHITECTURE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F8F82-17F0-494E-B75D-01622B385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1534"/>
            <a:ext cx="12192000" cy="578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40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30CEC9-7707-4964-B3AC-F8D759F31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5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</Words>
  <Application>Microsoft Office PowerPoint</Application>
  <PresentationFormat>Widescreen</PresentationFormat>
  <Paragraphs>2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YOUTUBE DEMO  VIDEO</vt:lpstr>
      <vt:lpstr>SYSTEM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DHARANI RC</dc:creator>
  <cp:lastModifiedBy> </cp:lastModifiedBy>
  <cp:revision>9</cp:revision>
  <dcterms:created xsi:type="dcterms:W3CDTF">2025-07-17T08:14:31Z</dcterms:created>
  <dcterms:modified xsi:type="dcterms:W3CDTF">2025-07-18T04:54:11Z</dcterms:modified>
</cp:coreProperties>
</file>