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1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BF62-FCD7-7242-8A8B-0B78CAF9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3532-7776-D545-83D8-1AF5EFDC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7F43-F56E-2A40-8F6B-BF94F0C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5DBE-ED02-EE41-BA4A-3862D920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838D-82BD-7B45-9DED-EF9EE87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BA8-8621-224B-8521-B08B8CE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6DD5-1C7A-7141-8E43-6C9FCAF1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0E87-759D-834B-8875-098559A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E6AD-6D85-0D4F-BA32-1C172F0A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E47-4A69-9540-97BE-D3926C3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F669-3663-C449-BE1A-E58019182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F95D-0EA5-A349-A7D7-67487320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249D-820F-B246-BC3E-3DB5DD99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BC1F-89FB-2A4E-A70D-8BE9CC0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3C94-45EE-CF42-BA17-3F07938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512-699B-0643-AD29-514265C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DE5-553F-9C4F-89AB-E55F926F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02D-2A39-ED4C-AFFC-91FE50F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F996-878C-AD4A-903E-282C6C4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68D0-3900-0B45-916E-6D7B043F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828-BC01-B54E-97F1-DD729FDB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A2EE-5F86-954F-AA90-961D626B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6FBD-2D68-F54C-BA49-165AC7FA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69C3-67D1-E542-AC7C-93F2B0D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0F49-A676-AF42-91E8-AAFABD0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ECBD-7148-2E46-BCA4-7B7BFF7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876D-6D4B-F046-BBB5-5ECA97C8A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985-3A1E-EF4E-AD65-C47EA613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6AA3-359C-4C49-89EF-BFED38B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591EB-0955-5A4C-A863-009EBB2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3428-8E06-8E43-BE86-83902B3D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80B-7748-CF42-AF8C-B22363BD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2657-7ADF-1141-BAF7-2765804C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F17E-A5DC-C940-BD5C-06350F32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AA79-C68D-7947-8CB2-7FCC1DAF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B3E2-DE9F-ED44-8D00-9349394B1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72AF-47E1-E540-AC12-2B86643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EB977-DE4A-F84E-A345-747411A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63585-30E6-BD43-8F8E-0CC766F9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DD3-7E6F-5648-A652-0C4CF8D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9152-E1A2-DD40-BBED-2E974AB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C693A-725C-E14E-BB08-1BC77BED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CD9F6-9D7C-F944-98AF-EFDA8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C495-6BFF-A94C-B054-AE59452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683F-EC2A-B047-A3F7-D214CF47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04894-A87F-0E41-AC29-252AFE3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5D04-85CB-FD4D-96C1-208AB887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D874-A67E-5046-A2DA-4F44E961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D28F-2A6D-8847-A03A-501B1953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4B61-F7A9-4F4A-BF51-559936A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709C-2B83-4D44-A2C9-DE173CC1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8EDC-181E-C542-A490-772F873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493-E54C-AF45-80B8-0CD9D752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40A16-B57B-8747-84A8-87E8B0D0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7F742-B5DF-2F4D-BB78-CA491F131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B398-D69F-D441-8950-BA0E67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EF75-E28D-F14D-9499-5991EA1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7B8B-1AA2-5B4A-B3E4-0E0C43A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8620-AFBF-6846-9383-BFB76BB7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C413-0B1C-C44F-8D28-FE8C9AE1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2396-F068-4B44-B970-95EC5F18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F21E-C350-DA40-BA88-55A8C800D69F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D464-5AD2-1D43-BF64-734EF7AC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3B60-76BC-9041-B96F-08758538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7FD2-B4DC-5E42-B59A-795BED0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DB641-557A-8142-A371-41AEFD33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9" y="1729076"/>
            <a:ext cx="5486400" cy="374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5F464-DD05-3246-8FA7-5DEB01F0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60" y="1729077"/>
            <a:ext cx="5486400" cy="37478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A625DE-7233-7B48-BAA6-D250C08C4986}"/>
              </a:ext>
            </a:extLst>
          </p:cNvPr>
          <p:cNvCxnSpPr/>
          <p:nvPr/>
        </p:nvCxnSpPr>
        <p:spPr>
          <a:xfrm>
            <a:off x="84501" y="1583446"/>
            <a:ext cx="12043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A9D6C8-735D-174E-B628-4A8C9A87937C}"/>
              </a:ext>
            </a:extLst>
          </p:cNvPr>
          <p:cNvSpPr txBox="1"/>
          <p:nvPr/>
        </p:nvSpPr>
        <p:spPr>
          <a:xfrm>
            <a:off x="8038214" y="531385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Opioid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34AE7-B57D-B44A-BEE3-E9204D12BA90}"/>
              </a:ext>
            </a:extLst>
          </p:cNvPr>
          <p:cNvSpPr txBox="1"/>
          <p:nvPr/>
        </p:nvSpPr>
        <p:spPr>
          <a:xfrm>
            <a:off x="1190846" y="552893"/>
            <a:ext cx="356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Number of Pills Per Person Per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08FC-6FC4-FD42-B1FB-97B9A4E163C9}"/>
              </a:ext>
            </a:extLst>
          </p:cNvPr>
          <p:cNvSpPr txBox="1"/>
          <p:nvPr/>
        </p:nvSpPr>
        <p:spPr>
          <a:xfrm>
            <a:off x="965399" y="985775"/>
            <a:ext cx="401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County yearly total 2006 - 2012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68716-D07C-544F-A8E6-88F6C734408C}"/>
              </a:ext>
            </a:extLst>
          </p:cNvPr>
          <p:cNvSpPr txBox="1"/>
          <p:nvPr/>
        </p:nvSpPr>
        <p:spPr>
          <a:xfrm>
            <a:off x="6781106" y="976814"/>
            <a:ext cx="41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Opioid death rate 2006 - 2012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4EC9B0-60C2-3B49-A515-9663CE4A1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076" y="3376382"/>
            <a:ext cx="671177" cy="2121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92A2CE-8B46-AE4E-9172-313CAB39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198" y="3355117"/>
            <a:ext cx="671177" cy="21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4</cp:revision>
  <dcterms:created xsi:type="dcterms:W3CDTF">2019-11-17T19:00:21Z</dcterms:created>
  <dcterms:modified xsi:type="dcterms:W3CDTF">2019-11-18T14:26:00Z</dcterms:modified>
</cp:coreProperties>
</file>