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notesSlides/notesSlide4.xml" ContentType="application/vnd.openxmlformats-officedocument.presentationml.notesSlide+xml"/>
  <Override PartName="/ppt/tags/tag9.xml" ContentType="application/vnd.openxmlformats-officedocument.presentationml.tags+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5905" r:id="rId1"/>
  </p:sldMasterIdLst>
  <p:notesMasterIdLst>
    <p:notesMasterId r:id="rId10"/>
  </p:notesMasterIdLst>
  <p:handoutMasterIdLst>
    <p:handoutMasterId r:id="rId11"/>
  </p:handoutMasterIdLst>
  <p:sldIdLst>
    <p:sldId id="3122" r:id="rId2"/>
    <p:sldId id="2970" r:id="rId3"/>
    <p:sldId id="3101" r:id="rId4"/>
    <p:sldId id="3103" r:id="rId5"/>
    <p:sldId id="3104" r:id="rId6"/>
    <p:sldId id="3105" r:id="rId7"/>
    <p:sldId id="3123" r:id="rId8"/>
    <p:sldId id="3124" r:id="rId9"/>
  </p:sldIdLst>
  <p:sldSz cx="12192000" cy="6858000"/>
  <p:notesSz cx="6858000" cy="9144000"/>
  <p:embeddedFontLst>
    <p:embeddedFont>
      <p:font typeface="Roboto" panose="02000000000000000000" pitchFamily="2" charset="0"/>
      <p:regular r:id="rId12"/>
      <p:bold r:id="rId13"/>
      <p:italic r:id="rId14"/>
      <p:boldItalic r:id="rId15"/>
    </p:embeddedFont>
    <p:embeddedFont>
      <p:font typeface="Roboto Light" panose="020F0302020204030204" pitchFamily="34" charset="0"/>
      <p:regular r:id="rId16"/>
      <p:italic r:id="rId17"/>
    </p:embeddedFont>
    <p:embeddedFont>
      <p:font typeface="Roboto Slab Light" panose="020F0302020204030204" pitchFamily="34" charset="0"/>
      <p:regular r:id="rId18"/>
    </p:embeddedFont>
    <p:embeddedFont>
      <p:font typeface="Verdana" panose="020B0604030504040204" pitchFamily="34" charset="0"/>
      <p:regular r:id="rId19"/>
      <p:bold r:id="rId20"/>
      <p:italic r:id="rId21"/>
      <p:boldItalic r:id="rId22"/>
    </p:embeddedFont>
  </p:embeddedFontLst>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7EAD9"/>
    <a:srgbClr val="F28B32"/>
    <a:srgbClr val="005548"/>
    <a:srgbClr val="00895F"/>
    <a:srgbClr val="E5989F"/>
    <a:srgbClr val="1F7DBC"/>
    <a:srgbClr val="E03A4C"/>
    <a:srgbClr val="FF0084"/>
    <a:srgbClr val="B4A0CE"/>
    <a:srgbClr val="AC94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6291E-FFDD-90C9-2598-6153749791DE}" v="415" dt="2024-09-20T03:13:39.387"/>
    <p1510:client id="{4CEFC26A-0EDB-BD41-9AF5-8944E244DDDE}" v="1223" dt="2024-09-20T02:33:24.366"/>
    <p1510:client id="{6E6B08F3-7D1E-1147-E608-6EAC91B56D29}" v="32" dt="2024-09-19T11:53:59.302"/>
    <p1510:client id="{84E01B37-1BCD-4FD4-85E6-8CB3F3073E26}" v="32" dt="2024-09-20T09:31:59.690"/>
    <p1510:client id="{8BECD5A8-51BE-D2FF-E1CD-3CBFBDB29139}" v="1344" dt="2024-09-20T03:06:16.657"/>
    <p1510:client id="{9A7D1009-CE6F-5384-DFD5-17CF32E57062}" v="29" dt="2024-09-19T15:13:51.226"/>
    <p1510:client id="{B241D8A6-924F-934D-A3C4-0910B82B84F5}" v="665" dt="2024-09-20T07:59:06.815"/>
    <p1510:client id="{E10C9AD5-A3AB-407B-835C-EC8EB07FE23C}" v="1382" dt="2024-09-20T09:30:28.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52"/>
    <p:restoredTop sz="94731"/>
  </p:normalViewPr>
  <p:slideViewPr>
    <p:cSldViewPr snapToGrid="0">
      <p:cViewPr varScale="1">
        <p:scale>
          <a:sx n="140" d="100"/>
          <a:sy n="140" d="100"/>
        </p:scale>
        <p:origin x="208" y="52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tags" Target="tags/tag1.xml"/><Relationship Id="rId28" Type="http://schemas.microsoft.com/office/2015/10/relationships/revisionInfo" Target="revisionInfo.xml"/><Relationship Id="rId10" Type="http://schemas.openxmlformats.org/officeDocument/2006/relationships/notesMaster" Target="notesMasters/notesMaster1.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B1EBAD-6A07-D5AA-60FA-09EF69CCFC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latin typeface="Roboto" panose="02000000000000000000" pitchFamily="2" charset="0"/>
            </a:endParaRPr>
          </a:p>
        </p:txBody>
      </p:sp>
      <p:sp>
        <p:nvSpPr>
          <p:cNvPr id="3" name="Date Placeholder 2">
            <a:extLst>
              <a:ext uri="{FF2B5EF4-FFF2-40B4-BE49-F238E27FC236}">
                <a16:creationId xmlns:a16="http://schemas.microsoft.com/office/drawing/2014/main" id="{B677C629-E193-CBC1-D434-4DEDDF77E02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D1D194-76BB-A549-A75F-68F92470EBF8}" type="datetimeFigureOut">
              <a:rPr lang="en-US">
                <a:latin typeface="Roboto" panose="02000000000000000000" pitchFamily="2" charset="0"/>
              </a:rPr>
              <a:t>10/5/24</a:t>
            </a:fld>
            <a:endParaRPr lang="en-GB">
              <a:latin typeface="Roboto" panose="02000000000000000000" pitchFamily="2" charset="0"/>
            </a:endParaRPr>
          </a:p>
        </p:txBody>
      </p:sp>
      <p:sp>
        <p:nvSpPr>
          <p:cNvPr id="4" name="Footer Placeholder 3">
            <a:extLst>
              <a:ext uri="{FF2B5EF4-FFF2-40B4-BE49-F238E27FC236}">
                <a16:creationId xmlns:a16="http://schemas.microsoft.com/office/drawing/2014/main" id="{D4878914-B6E8-D1B3-F829-6F3C0DC68C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latin typeface="Roboto" panose="02000000000000000000" pitchFamily="2" charset="0"/>
            </a:endParaRPr>
          </a:p>
        </p:txBody>
      </p:sp>
      <p:sp>
        <p:nvSpPr>
          <p:cNvPr id="5" name="Slide Number Placeholder 4">
            <a:extLst>
              <a:ext uri="{FF2B5EF4-FFF2-40B4-BE49-F238E27FC236}">
                <a16:creationId xmlns:a16="http://schemas.microsoft.com/office/drawing/2014/main" id="{68B0F55E-391C-C19D-581F-69FCAAD9BA2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6B7F37C-56C3-A64E-B622-FE028B22C851}" type="slidenum">
              <a:rPr>
                <a:latin typeface="Roboto" panose="02000000000000000000" pitchFamily="2" charset="0"/>
              </a:rPr>
              <a:t>‹#›</a:t>
            </a:fld>
            <a:endParaRPr lang="en-GB">
              <a:latin typeface="Roboto" panose="02000000000000000000" pitchFamily="2" charset="0"/>
            </a:endParaRPr>
          </a:p>
        </p:txBody>
      </p:sp>
    </p:spTree>
    <p:extLst>
      <p:ext uri="{BB962C8B-B14F-4D97-AF65-F5344CB8AC3E}">
        <p14:creationId xmlns:p14="http://schemas.microsoft.com/office/powerpoint/2010/main" val="1435012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Roboto" panose="02000000000000000000" pitchFamily="2" charset="0"/>
              </a:defRPr>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Roboto" panose="02000000000000000000" pitchFamily="2" charset="0"/>
              </a:defRPr>
            </a:lvl1pPr>
          </a:lstStyle>
          <a:p>
            <a:fld id="{43E08C35-72B1-CF41-99F1-CFBF6D09ECC9}" type="datetimeFigureOut">
              <a:rPr lang="en-FR"/>
              <a:pPr/>
              <a:t>10/5/24</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Roboto" panose="02000000000000000000" pitchFamily="2" charset="0"/>
              </a:defRPr>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Roboto" panose="02000000000000000000" pitchFamily="2" charset="0"/>
              </a:defRPr>
            </a:lvl1pPr>
          </a:lstStyle>
          <a:p>
            <a:fld id="{685BDDE6-E93A-AF49-B610-9127A8B26AB9}" type="slidenum">
              <a:rPr lang="en-FR"/>
              <a:pPr/>
              <a:t>‹#›</a:t>
            </a:fld>
            <a:endParaRPr lang="en-FR"/>
          </a:p>
        </p:txBody>
      </p:sp>
    </p:spTree>
    <p:extLst>
      <p:ext uri="{BB962C8B-B14F-4D97-AF65-F5344CB8AC3E}">
        <p14:creationId xmlns:p14="http://schemas.microsoft.com/office/powerpoint/2010/main" val="1548534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Roboto" panose="02000000000000000000" pitchFamily="2" charset="0"/>
        <a:ea typeface="+mn-ea"/>
        <a:cs typeface="+mn-cs"/>
      </a:defRPr>
    </a:lvl1pPr>
    <a:lvl2pPr marL="457200" algn="l" defTabSz="914400" rtl="0" eaLnBrk="1" latinLnBrk="0" hangingPunct="1">
      <a:defRPr sz="1200" b="0" i="0" kern="1200">
        <a:solidFill>
          <a:schemeClr val="tx1"/>
        </a:solidFill>
        <a:latin typeface="Roboto" panose="02000000000000000000" pitchFamily="2" charset="0"/>
        <a:ea typeface="+mn-ea"/>
        <a:cs typeface="+mn-cs"/>
      </a:defRPr>
    </a:lvl2pPr>
    <a:lvl3pPr marL="914400" algn="l" defTabSz="914400" rtl="0" eaLnBrk="1" latinLnBrk="0" hangingPunct="1">
      <a:defRPr sz="1200" b="0" i="0" kern="1200">
        <a:solidFill>
          <a:schemeClr val="tx1"/>
        </a:solidFill>
        <a:latin typeface="Roboto" panose="02000000000000000000" pitchFamily="2" charset="0"/>
        <a:ea typeface="+mn-ea"/>
        <a:cs typeface="+mn-cs"/>
      </a:defRPr>
    </a:lvl3pPr>
    <a:lvl4pPr marL="1371600" algn="l" defTabSz="914400" rtl="0" eaLnBrk="1" latinLnBrk="0" hangingPunct="1">
      <a:defRPr sz="1200" b="0" i="0" kern="1200">
        <a:solidFill>
          <a:schemeClr val="tx1"/>
        </a:solidFill>
        <a:latin typeface="Roboto" panose="02000000000000000000" pitchFamily="2" charset="0"/>
        <a:ea typeface="+mn-ea"/>
        <a:cs typeface="+mn-cs"/>
      </a:defRPr>
    </a:lvl4pPr>
    <a:lvl5pPr marL="1828800" algn="l" defTabSz="914400" rtl="0" eaLnBrk="1" latinLnBrk="0" hangingPunct="1">
      <a:defRPr sz="1200" b="0" i="0" kern="1200">
        <a:solidFill>
          <a:schemeClr val="tx1"/>
        </a:solidFill>
        <a:latin typeface="Roboto" panose="02000000000000000000"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C2BD5-A6C9-284A-F561-82EE07C7D3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0330B-AFCF-5C4C-3A22-6238ACB9C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0BF221-D68D-D78E-D0FC-327085BFD9D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32C60C9-1F60-A5CE-34FC-A22A9E74A7AD}"/>
              </a:ext>
            </a:extLst>
          </p:cNvPr>
          <p:cNvSpPr>
            <a:spLocks noGrp="1"/>
          </p:cNvSpPr>
          <p:nvPr>
            <p:ph type="sldNum" sz="quarter" idx="10"/>
          </p:nvPr>
        </p:nvSpPr>
        <p:spPr/>
        <p:txBody>
          <a:bodyPr/>
          <a:lstStyle/>
          <a:p>
            <a:fld id="{006BE02D-20C0-F840-AFAC-BEA99C74FDC2}" type="slidenum">
              <a:rPr lang="en-US" smtClean="0"/>
              <a:pPr/>
              <a:t>4</a:t>
            </a:fld>
            <a:endParaRPr lang="en-US"/>
          </a:p>
        </p:txBody>
      </p:sp>
    </p:spTree>
    <p:extLst>
      <p:ext uri="{BB962C8B-B14F-4D97-AF65-F5344CB8AC3E}">
        <p14:creationId xmlns:p14="http://schemas.microsoft.com/office/powerpoint/2010/main" val="2972087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4D3C-2F6A-E7E0-FF30-B8BAFCC4FF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7F33A-A38B-BDFB-F001-BDF2C759FE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F174C8-8F05-BF5C-3C6C-6BB6D38621D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3216AE4-64B4-155E-3D3B-71274BD49C01}"/>
              </a:ext>
            </a:extLst>
          </p:cNvPr>
          <p:cNvSpPr>
            <a:spLocks noGrp="1"/>
          </p:cNvSpPr>
          <p:nvPr>
            <p:ph type="sldNum" sz="quarter" idx="10"/>
          </p:nvPr>
        </p:nvSpPr>
        <p:spPr/>
        <p:txBody>
          <a:bodyPr/>
          <a:lstStyle/>
          <a:p>
            <a:fld id="{006BE02D-20C0-F840-AFAC-BEA99C74FDC2}" type="slidenum">
              <a:rPr lang="en-US" smtClean="0"/>
              <a:pPr/>
              <a:t>5</a:t>
            </a:fld>
            <a:endParaRPr lang="en-US"/>
          </a:p>
        </p:txBody>
      </p:sp>
    </p:spTree>
    <p:extLst>
      <p:ext uri="{BB962C8B-B14F-4D97-AF65-F5344CB8AC3E}">
        <p14:creationId xmlns:p14="http://schemas.microsoft.com/office/powerpoint/2010/main" val="13255103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3AF9-3A01-CB33-6CE0-16755B71A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45D9D5-B0E2-E501-E18A-154725D160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0C4F7C-7F4B-1A90-088A-AB9579EAEC7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582AB8D-4300-B215-B349-DA727C4C3735}"/>
              </a:ext>
            </a:extLst>
          </p:cNvPr>
          <p:cNvSpPr>
            <a:spLocks noGrp="1"/>
          </p:cNvSpPr>
          <p:nvPr>
            <p:ph type="sldNum" sz="quarter" idx="10"/>
          </p:nvPr>
        </p:nvSpPr>
        <p:spPr/>
        <p:txBody>
          <a:bodyPr/>
          <a:lstStyle/>
          <a:p>
            <a:fld id="{006BE02D-20C0-F840-AFAC-BEA99C74FDC2}" type="slidenum">
              <a:rPr lang="en-US" smtClean="0"/>
              <a:pPr/>
              <a:t>6</a:t>
            </a:fld>
            <a:endParaRPr lang="en-US"/>
          </a:p>
        </p:txBody>
      </p:sp>
    </p:spTree>
    <p:extLst>
      <p:ext uri="{BB962C8B-B14F-4D97-AF65-F5344CB8AC3E}">
        <p14:creationId xmlns:p14="http://schemas.microsoft.com/office/powerpoint/2010/main" val="393794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CAAAD-D121-B5AA-DC04-8F165C8EEB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81FDD-E56B-41BB-EE1A-C9D912900C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B68C84-4E08-A396-83BA-C21FF5EB5BC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D2F704-5CCA-0A82-BA42-951C7E854D02}"/>
              </a:ext>
            </a:extLst>
          </p:cNvPr>
          <p:cNvSpPr>
            <a:spLocks noGrp="1"/>
          </p:cNvSpPr>
          <p:nvPr>
            <p:ph type="sldNum" sz="quarter" idx="10"/>
          </p:nvPr>
        </p:nvSpPr>
        <p:spPr/>
        <p:txBody>
          <a:bodyPr/>
          <a:lstStyle/>
          <a:p>
            <a:fld id="{006BE02D-20C0-F840-AFAC-BEA99C74FDC2}" type="slidenum">
              <a:rPr lang="en-US" smtClean="0"/>
              <a:pPr/>
              <a:t>7</a:t>
            </a:fld>
            <a:endParaRPr lang="en-US"/>
          </a:p>
        </p:txBody>
      </p:sp>
    </p:spTree>
    <p:extLst>
      <p:ext uri="{BB962C8B-B14F-4D97-AF65-F5344CB8AC3E}">
        <p14:creationId xmlns:p14="http://schemas.microsoft.com/office/powerpoint/2010/main" val="1394045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B8794-1938-C738-E759-8488BD7C74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C6A83-4E59-0E93-CD16-8F2F197A9A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749D4-8498-4689-B740-FE869FCD71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0FE3600-356A-6BC8-1F65-E0996A15D934}"/>
              </a:ext>
            </a:extLst>
          </p:cNvPr>
          <p:cNvSpPr>
            <a:spLocks noGrp="1"/>
          </p:cNvSpPr>
          <p:nvPr>
            <p:ph type="sldNum" sz="quarter" idx="10"/>
          </p:nvPr>
        </p:nvSpPr>
        <p:spPr/>
        <p:txBody>
          <a:bodyPr/>
          <a:lstStyle/>
          <a:p>
            <a:fld id="{006BE02D-20C0-F840-AFAC-BEA99C74FDC2}" type="slidenum">
              <a:rPr lang="en-US" smtClean="0"/>
              <a:pPr/>
              <a:t>8</a:t>
            </a:fld>
            <a:endParaRPr lang="en-US"/>
          </a:p>
        </p:txBody>
      </p:sp>
    </p:spTree>
    <p:extLst>
      <p:ext uri="{BB962C8B-B14F-4D97-AF65-F5344CB8AC3E}">
        <p14:creationId xmlns:p14="http://schemas.microsoft.com/office/powerpoint/2010/main" val="1012812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_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77728" y="2376000"/>
            <a:ext cx="5710008" cy="1226037"/>
          </a:xfrm>
        </p:spPr>
        <p:txBody>
          <a:bodyPr anchor="t" anchorCtr="0"/>
          <a:lstStyle>
            <a:lvl1pPr algn="l">
              <a:defRPr sz="4000">
                <a:solidFill>
                  <a:srgbClr val="00684B"/>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477728" y="4104000"/>
            <a:ext cx="5710008" cy="407113"/>
          </a:xfrm>
        </p:spPr>
        <p:txBody>
          <a:bodyPr anchor="t" anchorCtr="0"/>
          <a:lstStyle>
            <a:lvl1pPr marL="0" indent="0" algn="l">
              <a:buNone/>
              <a:defRPr sz="2000">
                <a:solidFill>
                  <a:srgbClr val="00684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name of presenter/author</a:t>
            </a:r>
            <a:endParaRPr lang="en-GB"/>
          </a:p>
        </p:txBody>
      </p:sp>
      <p:sp>
        <p:nvSpPr>
          <p:cNvPr id="11" name="Text Placeholder 10">
            <a:extLst>
              <a:ext uri="{FF2B5EF4-FFF2-40B4-BE49-F238E27FC236}">
                <a16:creationId xmlns:a16="http://schemas.microsoft.com/office/drawing/2014/main" id="{57E90FE8-F7B8-417C-9B01-B523EE968558}"/>
              </a:ext>
            </a:extLst>
          </p:cNvPr>
          <p:cNvSpPr>
            <a:spLocks noGrp="1"/>
          </p:cNvSpPr>
          <p:nvPr>
            <p:ph type="body" sz="quarter" idx="13" hasCustomPrompt="1"/>
          </p:nvPr>
        </p:nvSpPr>
        <p:spPr>
          <a:xfrm>
            <a:off x="477728" y="4572000"/>
            <a:ext cx="4114800" cy="262647"/>
          </a:xfrm>
        </p:spPr>
        <p:txBody>
          <a:bodyPr/>
          <a:lstStyle>
            <a:lvl1pPr marL="0" indent="0">
              <a:buFont typeface="Arial" panose="020B0604020202020204" pitchFamily="34" charset="0"/>
              <a:buNone/>
              <a:defRPr sz="1400">
                <a:solidFill>
                  <a:srgbClr val="019F6E"/>
                </a:solidFill>
              </a:defRPr>
            </a:lvl1pPr>
            <a:lvl2pPr marL="0" indent="0">
              <a:buNone/>
              <a:defRPr sz="1400">
                <a:solidFill>
                  <a:srgbClr val="019F6E"/>
                </a:solidFill>
              </a:defRPr>
            </a:lvl2pPr>
            <a:lvl3pPr marL="0" indent="0">
              <a:buNone/>
              <a:defRPr sz="1400">
                <a:solidFill>
                  <a:srgbClr val="A8D4B3"/>
                </a:solidFill>
              </a:defRPr>
            </a:lvl3pPr>
            <a:lvl4pPr marL="0" indent="0">
              <a:buNone/>
              <a:defRPr sz="1400">
                <a:solidFill>
                  <a:srgbClr val="A8D4B3"/>
                </a:solidFill>
              </a:defRPr>
            </a:lvl4pPr>
            <a:lvl5pPr marL="0" indent="0">
              <a:buNone/>
              <a:defRPr sz="1400">
                <a:solidFill>
                  <a:srgbClr val="A8D4B3"/>
                </a:solidFill>
              </a:defRPr>
            </a:lvl5pPr>
          </a:lstStyle>
          <a:p>
            <a:pPr lvl="0"/>
            <a:r>
              <a:rPr lang="en-US"/>
              <a:t>Click to add date</a:t>
            </a:r>
          </a:p>
          <a:p>
            <a:pPr lvl="1"/>
            <a:endParaRPr lang="en-GB"/>
          </a:p>
        </p:txBody>
      </p:sp>
      <p:sp>
        <p:nvSpPr>
          <p:cNvPr id="5" name="Content Placeholder 4">
            <a:extLst>
              <a:ext uri="{FF2B5EF4-FFF2-40B4-BE49-F238E27FC236}">
                <a16:creationId xmlns:a16="http://schemas.microsoft.com/office/drawing/2014/main" id="{FC85E1B6-1F6E-4B9C-A46C-6AA04E73CB02}"/>
              </a:ext>
            </a:extLst>
          </p:cNvPr>
          <p:cNvSpPr>
            <a:spLocks noGrp="1"/>
          </p:cNvSpPr>
          <p:nvPr>
            <p:ph sz="quarter" idx="15" hasCustomPrompt="1"/>
          </p:nvPr>
        </p:nvSpPr>
        <p:spPr>
          <a:xfrm>
            <a:off x="460800" y="5264709"/>
            <a:ext cx="2664000" cy="1152000"/>
          </a:xfrm>
        </p:spPr>
        <p:txBody>
          <a:bodyPr/>
          <a:lstStyle>
            <a:lvl1pPr>
              <a:defRPr sz="1400"/>
            </a:lvl1pPr>
          </a:lstStyle>
          <a:p>
            <a:pPr lvl="0"/>
            <a:r>
              <a:rPr lang="en-US"/>
              <a:t>Click insert image icon to add partner logo</a:t>
            </a:r>
            <a:endParaRPr lang="en-GB"/>
          </a:p>
        </p:txBody>
      </p:sp>
    </p:spTree>
    <p:extLst>
      <p:ext uri="{BB962C8B-B14F-4D97-AF65-F5344CB8AC3E}">
        <p14:creationId xmlns:p14="http://schemas.microsoft.com/office/powerpoint/2010/main" val="308817443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Section Divider 5">
    <p:bg>
      <p:bgPr>
        <a:solidFill>
          <a:schemeClr val="bg1"/>
        </a:solidFill>
        <a:effectLst/>
      </p:bgPr>
    </p:bg>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CC665811-417E-81E5-08B4-D8432D6FF9F4}"/>
              </a:ext>
            </a:extLst>
          </p:cNvPr>
          <p:cNvSpPr>
            <a:spLocks noGrp="1"/>
          </p:cNvSpPr>
          <p:nvPr>
            <p:ph type="pic" sz="quarter" idx="14" hasCustomPrompt="1"/>
          </p:nvPr>
        </p:nvSpPr>
        <p:spPr>
          <a:xfrm>
            <a:off x="0" y="0"/>
            <a:ext cx="12192000" cy="6858000"/>
          </a:xfrm>
          <a:prstGeom prst="rect">
            <a:avLst/>
          </a:prstGeom>
          <a:solidFill>
            <a:schemeClr val="bg1">
              <a:lumMod val="95000"/>
            </a:schemeClr>
          </a:solidFill>
        </p:spPr>
        <p:txBody>
          <a:bodyPr>
            <a:normAutofit/>
          </a:bodyPr>
          <a:lstStyle>
            <a:lvl1pPr>
              <a:defRPr sz="1051"/>
            </a:lvl1pPr>
          </a:lstStyle>
          <a:p>
            <a:r>
              <a:rPr lang="en-GB"/>
              <a:t>Drag and drop an image here or click on the icon</a:t>
            </a:r>
          </a:p>
        </p:txBody>
      </p:sp>
      <p:sp>
        <p:nvSpPr>
          <p:cNvPr id="7" name="Rectangle 6">
            <a:extLst>
              <a:ext uri="{FF2B5EF4-FFF2-40B4-BE49-F238E27FC236}">
                <a16:creationId xmlns:a16="http://schemas.microsoft.com/office/drawing/2014/main" id="{C8EF1812-5BD6-4963-9B40-06EA6BC0B8BC}"/>
              </a:ext>
            </a:extLst>
          </p:cNvPr>
          <p:cNvSpPr/>
          <p:nvPr/>
        </p:nvSpPr>
        <p:spPr>
          <a:xfrm>
            <a:off x="6072000" y="0"/>
            <a:ext cx="6120000" cy="29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6620400" y="432000"/>
            <a:ext cx="4912788" cy="1226037"/>
          </a:xfrm>
        </p:spPr>
        <p:txBody>
          <a:bodyPr anchor="t" anchorCtr="0"/>
          <a:lstStyle>
            <a:lvl1pPr algn="l">
              <a:defRPr sz="32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6620400" y="1944000"/>
            <a:ext cx="4912787" cy="407113"/>
          </a:xfrm>
        </p:spPr>
        <p:txBody>
          <a:bodyPr anchor="t" anchorCtr="0"/>
          <a:lstStyle>
            <a:lvl1pPr marL="0" indent="0" algn="l">
              <a:buNone/>
              <a:defRPr sz="2000">
                <a:solidFill>
                  <a:srgbClr val="A8D4B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 title</a:t>
            </a:r>
            <a:endParaRPr lang="en-GB"/>
          </a:p>
        </p:txBody>
      </p:sp>
      <p:pic>
        <p:nvPicPr>
          <p:cNvPr id="9" name="Picture 8">
            <a:extLst>
              <a:ext uri="{FF2B5EF4-FFF2-40B4-BE49-F238E27FC236}">
                <a16:creationId xmlns:a16="http://schemas.microsoft.com/office/drawing/2014/main" id="{5DD4D2CA-3D35-4729-8142-BAACC57754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8000" y="468000"/>
            <a:ext cx="1152000" cy="1152000"/>
          </a:xfrm>
          <a:prstGeom prst="rect">
            <a:avLst/>
          </a:prstGeom>
        </p:spPr>
      </p:pic>
      <p:sp>
        <p:nvSpPr>
          <p:cNvPr id="4" name="Rectangle 3">
            <a:extLst>
              <a:ext uri="{FF2B5EF4-FFF2-40B4-BE49-F238E27FC236}">
                <a16:creationId xmlns:a16="http://schemas.microsoft.com/office/drawing/2014/main" id="{33EFD77C-BFF9-6F4F-D2A0-A33A3FA673D6}"/>
              </a:ext>
            </a:extLst>
          </p:cNvPr>
          <p:cNvSpPr/>
          <p:nvPr userDrawn="1"/>
        </p:nvSpPr>
        <p:spPr>
          <a:xfrm>
            <a:off x="6072000" y="0"/>
            <a:ext cx="6120000" cy="29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B3130120-92D5-9F26-BE3E-8494E60CE2F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8000" y="468000"/>
            <a:ext cx="1152000" cy="1152000"/>
          </a:xfrm>
          <a:prstGeom prst="rect">
            <a:avLst/>
          </a:prstGeom>
        </p:spPr>
      </p:pic>
      <p:sp>
        <p:nvSpPr>
          <p:cNvPr id="8" name="Title 1">
            <a:extLst>
              <a:ext uri="{FF2B5EF4-FFF2-40B4-BE49-F238E27FC236}">
                <a16:creationId xmlns:a16="http://schemas.microsoft.com/office/drawing/2014/main" id="{DDA1B9BC-46F6-AA30-709C-FCD130094F96}"/>
              </a:ext>
            </a:extLst>
          </p:cNvPr>
          <p:cNvSpPr txBox="1">
            <a:spLocks/>
          </p:cNvSpPr>
          <p:nvPr userDrawn="1"/>
        </p:nvSpPr>
        <p:spPr>
          <a:xfrm>
            <a:off x="6591592" y="844981"/>
            <a:ext cx="4710817" cy="12260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4000" kern="1200">
                <a:solidFill>
                  <a:srgbClr val="00684B"/>
                </a:solidFill>
                <a:latin typeface="+mj-lt"/>
                <a:ea typeface="+mj-ea"/>
                <a:cs typeface="+mj-cs"/>
              </a:defRPr>
            </a:lvl1pPr>
          </a:lstStyle>
          <a:p>
            <a:r>
              <a:rPr lang="en-US">
                <a:solidFill>
                  <a:schemeClr val="bg1"/>
                </a:solidFill>
              </a:rPr>
              <a:t>Click to edit Master title style</a:t>
            </a:r>
            <a:endParaRPr lang="en-GB">
              <a:solidFill>
                <a:schemeClr val="bg1"/>
              </a:solidFill>
            </a:endParaRPr>
          </a:p>
        </p:txBody>
      </p:sp>
    </p:spTree>
    <p:extLst>
      <p:ext uri="{BB962C8B-B14F-4D97-AF65-F5344CB8AC3E}">
        <p14:creationId xmlns:p14="http://schemas.microsoft.com/office/powerpoint/2010/main" val="1916755924"/>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_Section Divider 6">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8EF1812-5BD6-4963-9B40-06EA6BC0B8BC}"/>
              </a:ext>
            </a:extLst>
          </p:cNvPr>
          <p:cNvSpPr/>
          <p:nvPr/>
        </p:nvSpPr>
        <p:spPr>
          <a:xfrm>
            <a:off x="0" y="4212000"/>
            <a:ext cx="6516000" cy="20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GB"/>
          </a:p>
        </p:txBody>
      </p:sp>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67999" y="4756899"/>
            <a:ext cx="5513075" cy="926203"/>
          </a:xfrm>
        </p:spPr>
        <p:txBody>
          <a:bodyPr anchor="ctr" anchorCtr="0"/>
          <a:lstStyle>
            <a:lvl1pPr algn="l">
              <a:defRPr sz="2200" b="1">
                <a:solidFill>
                  <a:schemeClr val="bg1"/>
                </a:solidFill>
              </a:defRPr>
            </a:lvl1pPr>
          </a:lstStyle>
          <a:p>
            <a:r>
              <a:rPr lang="en-US"/>
              <a:t>Click to edit Master title style</a:t>
            </a:r>
            <a:endParaRPr lang="en-GB"/>
          </a:p>
        </p:txBody>
      </p:sp>
      <p:pic>
        <p:nvPicPr>
          <p:cNvPr id="8" name="Picture 7">
            <a:extLst>
              <a:ext uri="{FF2B5EF4-FFF2-40B4-BE49-F238E27FC236}">
                <a16:creationId xmlns:a16="http://schemas.microsoft.com/office/drawing/2014/main" id="{D22327F1-4BD8-4374-BD04-2A18D651E33B}"/>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
        <p:nvSpPr>
          <p:cNvPr id="3" name="Rectangle 2">
            <a:extLst>
              <a:ext uri="{FF2B5EF4-FFF2-40B4-BE49-F238E27FC236}">
                <a16:creationId xmlns:a16="http://schemas.microsoft.com/office/drawing/2014/main" id="{E680E44B-AA42-9E95-9BEC-E03A754C821F}"/>
              </a:ext>
            </a:extLst>
          </p:cNvPr>
          <p:cNvSpPr/>
          <p:nvPr userDrawn="1"/>
        </p:nvSpPr>
        <p:spPr>
          <a:xfrm>
            <a:off x="0" y="4212000"/>
            <a:ext cx="6516000" cy="2016000"/>
          </a:xfrm>
          <a:prstGeom prst="rect">
            <a:avLst/>
          </a:prstGeom>
          <a:solidFill>
            <a:srgbClr val="0068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GB"/>
          </a:p>
        </p:txBody>
      </p:sp>
      <p:pic>
        <p:nvPicPr>
          <p:cNvPr id="4" name="Picture 3">
            <a:extLst>
              <a:ext uri="{FF2B5EF4-FFF2-40B4-BE49-F238E27FC236}">
                <a16:creationId xmlns:a16="http://schemas.microsoft.com/office/drawing/2014/main" id="{F57BBF2B-748D-BBBC-9997-B61D36AE02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Tree>
    <p:extLst>
      <p:ext uri="{BB962C8B-B14F-4D97-AF65-F5344CB8AC3E}">
        <p14:creationId xmlns:p14="http://schemas.microsoft.com/office/powerpoint/2010/main" val="2690177227"/>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losing page">
    <p:bg>
      <p:bgPr>
        <a:gradFill>
          <a:gsLst>
            <a:gs pos="93000">
              <a:srgbClr val="01845D"/>
            </a:gs>
            <a:gs pos="49000">
              <a:srgbClr val="019F6E"/>
            </a:gs>
            <a:gs pos="0">
              <a:srgbClr val="01845D"/>
            </a:gs>
          </a:gsLst>
          <a:lin ang="240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CADEED6-E212-4E54-B8BA-B37A60C88FA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00000" y="2018009"/>
            <a:ext cx="4913280" cy="2304000"/>
          </a:xfrm>
          <a:prstGeom prst="rect">
            <a:avLst/>
          </a:prstGeom>
        </p:spPr>
      </p:pic>
      <p:pic>
        <p:nvPicPr>
          <p:cNvPr id="13" name="Picture 12">
            <a:extLst>
              <a:ext uri="{FF2B5EF4-FFF2-40B4-BE49-F238E27FC236}">
                <a16:creationId xmlns:a16="http://schemas.microsoft.com/office/drawing/2014/main" id="{A1445347-3C96-A541-8825-9290478CEEB4}"/>
              </a:ext>
            </a:extLst>
          </p:cNvPr>
          <p:cNvPicPr>
            <a:picLocks noChangeAspect="1"/>
          </p:cNvPicPr>
          <p:nvPr/>
        </p:nvPicPr>
        <p:blipFill>
          <a:blip r:embed="rId3"/>
          <a:stretch>
            <a:fillRect/>
          </a:stretch>
        </p:blipFill>
        <p:spPr>
          <a:xfrm>
            <a:off x="2195417" y="5313145"/>
            <a:ext cx="7801167" cy="182881"/>
          </a:xfrm>
          <a:prstGeom prst="rect">
            <a:avLst/>
          </a:prstGeom>
        </p:spPr>
      </p:pic>
      <p:pic>
        <p:nvPicPr>
          <p:cNvPr id="3" name="Picture 2">
            <a:extLst>
              <a:ext uri="{FF2B5EF4-FFF2-40B4-BE49-F238E27FC236}">
                <a16:creationId xmlns:a16="http://schemas.microsoft.com/office/drawing/2014/main" id="{4D0997EE-6053-8F72-40C0-5AEEB28DE593}"/>
              </a:ext>
            </a:extLst>
          </p:cNvPr>
          <p:cNvPicPr>
            <a:picLocks noChangeAspect="1"/>
          </p:cNvPicPr>
          <p:nvPr userDrawn="1"/>
        </p:nvPicPr>
        <p:blipFill>
          <a:blip r:embed="rId3"/>
          <a:stretch>
            <a:fillRect/>
          </a:stretch>
        </p:blipFill>
        <p:spPr>
          <a:xfrm>
            <a:off x="2195417" y="5313145"/>
            <a:ext cx="7801167" cy="182881"/>
          </a:xfrm>
          <a:prstGeom prst="rect">
            <a:avLst/>
          </a:prstGeom>
        </p:spPr>
      </p:pic>
    </p:spTree>
    <p:extLst>
      <p:ext uri="{BB962C8B-B14F-4D97-AF65-F5344CB8AC3E}">
        <p14:creationId xmlns:p14="http://schemas.microsoft.com/office/powerpoint/2010/main" val="4198680321"/>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Closing page">
    <p:bg>
      <p:bgPr>
        <a:gradFill>
          <a:gsLst>
            <a:gs pos="93000">
              <a:srgbClr val="01845D"/>
            </a:gs>
            <a:gs pos="49000">
              <a:srgbClr val="019F6E"/>
            </a:gs>
            <a:gs pos="0">
              <a:srgbClr val="01845D"/>
            </a:gs>
          </a:gsLst>
          <a:lin ang="2400000" scaled="0"/>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548DD39-8554-9570-EAC4-68FEB6FEE06A}"/>
              </a:ext>
            </a:extLst>
          </p:cNvPr>
          <p:cNvSpPr>
            <a:spLocks noGrp="1"/>
          </p:cNvSpPr>
          <p:nvPr>
            <p:ph type="body" sz="quarter" idx="10" hasCustomPrompt="1"/>
          </p:nvPr>
        </p:nvSpPr>
        <p:spPr>
          <a:xfrm>
            <a:off x="3228181" y="2261393"/>
            <a:ext cx="5735637" cy="2335213"/>
          </a:xfrm>
        </p:spPr>
        <p:txBody>
          <a:bodyPr anchor="ctr" anchorCtr="0"/>
          <a:lstStyle>
            <a:lvl1pPr algn="ctr">
              <a:defRPr sz="7200">
                <a:solidFill>
                  <a:schemeClr val="bg1"/>
                </a:solidFill>
              </a:defRPr>
            </a:lvl1pPr>
          </a:lstStyle>
          <a:p>
            <a:pPr lvl="0"/>
            <a:r>
              <a:rPr lang="en-US"/>
              <a:t>Thank You!</a:t>
            </a:r>
            <a:endParaRPr lang="en-GB"/>
          </a:p>
        </p:txBody>
      </p:sp>
    </p:spTree>
    <p:extLst>
      <p:ext uri="{BB962C8B-B14F-4D97-AF65-F5344CB8AC3E}">
        <p14:creationId xmlns:p14="http://schemas.microsoft.com/office/powerpoint/2010/main" val="249152413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page">
    <p:bg>
      <p:bgPr>
        <a:gradFill>
          <a:gsLst>
            <a:gs pos="93000">
              <a:srgbClr val="01845D"/>
            </a:gs>
            <a:gs pos="49000">
              <a:srgbClr val="019F6E"/>
            </a:gs>
            <a:gs pos="0">
              <a:srgbClr val="01845D"/>
            </a:gs>
          </a:gsLst>
          <a:lin ang="2400000" scaled="0"/>
        </a:gra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548DD39-8554-9570-EAC4-68FEB6FEE06A}"/>
              </a:ext>
            </a:extLst>
          </p:cNvPr>
          <p:cNvSpPr>
            <a:spLocks noGrp="1"/>
          </p:cNvSpPr>
          <p:nvPr>
            <p:ph type="body" sz="quarter" idx="10" hasCustomPrompt="1"/>
          </p:nvPr>
        </p:nvSpPr>
        <p:spPr>
          <a:xfrm>
            <a:off x="3228181" y="2805345"/>
            <a:ext cx="5735637" cy="1247310"/>
          </a:xfrm>
        </p:spPr>
        <p:txBody>
          <a:bodyPr anchor="ctr" anchorCtr="0"/>
          <a:lstStyle>
            <a:lvl1pPr algn="ctr">
              <a:defRPr sz="7200">
                <a:solidFill>
                  <a:schemeClr val="bg1"/>
                </a:solidFill>
              </a:defRPr>
            </a:lvl1pPr>
          </a:lstStyle>
          <a:p>
            <a:pPr lvl="0"/>
            <a:r>
              <a:rPr lang="en-US"/>
              <a:t>Coffee Break</a:t>
            </a:r>
            <a:endParaRPr lang="en-GB"/>
          </a:p>
        </p:txBody>
      </p:sp>
      <p:sp>
        <p:nvSpPr>
          <p:cNvPr id="2" name="Text Placeholder 7">
            <a:extLst>
              <a:ext uri="{FF2B5EF4-FFF2-40B4-BE49-F238E27FC236}">
                <a16:creationId xmlns:a16="http://schemas.microsoft.com/office/drawing/2014/main" id="{D5FEDC13-6F2D-73A2-6664-6D8A4F512289}"/>
              </a:ext>
            </a:extLst>
          </p:cNvPr>
          <p:cNvSpPr>
            <a:spLocks noGrp="1"/>
          </p:cNvSpPr>
          <p:nvPr>
            <p:ph type="body" sz="quarter" idx="11" hasCustomPrompt="1"/>
          </p:nvPr>
        </p:nvSpPr>
        <p:spPr>
          <a:xfrm>
            <a:off x="3228180" y="4052655"/>
            <a:ext cx="5735637" cy="790110"/>
          </a:xfrm>
        </p:spPr>
        <p:txBody>
          <a:bodyPr anchor="ctr" anchorCtr="0"/>
          <a:lstStyle>
            <a:lvl1pPr algn="ctr">
              <a:defRPr sz="2800">
                <a:solidFill>
                  <a:schemeClr val="bg1"/>
                </a:solidFill>
              </a:defRPr>
            </a:lvl1pPr>
          </a:lstStyle>
          <a:p>
            <a:pPr lvl="0"/>
            <a:r>
              <a:rPr lang="en-US"/>
              <a:t>10 minutes</a:t>
            </a:r>
            <a:endParaRPr lang="en-GB"/>
          </a:p>
        </p:txBody>
      </p:sp>
    </p:spTree>
    <p:extLst>
      <p:ext uri="{BB962C8B-B14F-4D97-AF65-F5344CB8AC3E}">
        <p14:creationId xmlns:p14="http://schemas.microsoft.com/office/powerpoint/2010/main" val="1182247506"/>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 No Logo">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2867925-4C65-9854-816B-427E26A0B4FA}"/>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45176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3922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Tree>
    <p:extLst>
      <p:ext uri="{BB962C8B-B14F-4D97-AF65-F5344CB8AC3E}">
        <p14:creationId xmlns:p14="http://schemas.microsoft.com/office/powerpoint/2010/main" val="37411204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Basic Conten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6381" y="1461333"/>
            <a:ext cx="10735277" cy="4955342"/>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957F5C3-24BF-419F-8AAA-628CD808986A}"/>
              </a:ext>
            </a:extLst>
          </p:cNvPr>
          <p:cNvSpPr>
            <a:spLocks noGrp="1"/>
          </p:cNvSpPr>
          <p:nvPr>
            <p:ph type="dt" sz="half" idx="10"/>
          </p:nvPr>
        </p:nvSpPr>
        <p:spPr/>
        <p:txBody>
          <a:bodyPr/>
          <a:lstStyle/>
          <a:p>
            <a:fld id="{066B1DB4-43E5-4472-B48C-42F238EDF0EC}" type="datetimeFigureOut">
              <a:rPr lang="en-GB" smtClean="0"/>
              <a:t>05/10/2024</a:t>
            </a:fld>
            <a:endParaRPr lang="en-GB"/>
          </a:p>
        </p:txBody>
      </p:sp>
      <p:sp>
        <p:nvSpPr>
          <p:cNvPr id="5" name="Footer Placeholder 4">
            <a:extLst>
              <a:ext uri="{FF2B5EF4-FFF2-40B4-BE49-F238E27FC236}">
                <a16:creationId xmlns:a16="http://schemas.microsoft.com/office/drawing/2014/main" id="{B3B833B1-4B3C-48B5-BF2B-6DA541261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2303-D2F5-436B-8027-AB2D97CF74DA}"/>
              </a:ext>
            </a:extLst>
          </p:cNvPr>
          <p:cNvSpPr>
            <a:spLocks noGrp="1"/>
          </p:cNvSpPr>
          <p:nvPr>
            <p:ph type="sldNum" sz="quarter" idx="12"/>
          </p:nvPr>
        </p:nvSpPr>
        <p:spPr/>
        <p:txBody>
          <a:bodyPr/>
          <a:lstStyle/>
          <a:p>
            <a:fld id="{4DE9A501-B793-4482-A040-76DBD3DA97E7}" type="slidenum">
              <a:rPr lang="en-GB" smtClean="0"/>
              <a:t>‹#›</a:t>
            </a:fld>
            <a:endParaRPr lang="en-GB"/>
          </a:p>
        </p:txBody>
      </p:sp>
    </p:spTree>
    <p:extLst>
      <p:ext uri="{BB962C8B-B14F-4D97-AF65-F5344CB8AC3E}">
        <p14:creationId xmlns:p14="http://schemas.microsoft.com/office/powerpoint/2010/main" val="39537580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Profile">
    <p:bg>
      <p:bgPr>
        <a:solidFill>
          <a:srgbClr val="D7EA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040000" y="2700000"/>
            <a:ext cx="6493188" cy="634871"/>
          </a:xfrm>
        </p:spPr>
        <p:txBody>
          <a:bodyPr anchor="t" anchorCtr="0"/>
          <a:lstStyle>
            <a:lvl1pPr algn="l">
              <a:defRPr sz="3200">
                <a:solidFill>
                  <a:srgbClr val="00684B"/>
                </a:solidFill>
              </a:defRPr>
            </a:lvl1pPr>
          </a:lstStyle>
          <a:p>
            <a:r>
              <a:rPr lang="en-US"/>
              <a:t>Click to add name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5040000" y="3420000"/>
            <a:ext cx="6493187" cy="407113"/>
          </a:xfrm>
        </p:spPr>
        <p:txBody>
          <a:bodyPr anchor="t" anchorCtr="0"/>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job title / position / department</a:t>
            </a:r>
            <a:endParaRPr lang="en-GB"/>
          </a:p>
        </p:txBody>
      </p:sp>
      <p:sp>
        <p:nvSpPr>
          <p:cNvPr id="5" name="Picture Placeholder 4">
            <a:extLst>
              <a:ext uri="{FF2B5EF4-FFF2-40B4-BE49-F238E27FC236}">
                <a16:creationId xmlns:a16="http://schemas.microsoft.com/office/drawing/2014/main" id="{5849714A-D265-4796-A514-DD60718A8AF2}"/>
              </a:ext>
            </a:extLst>
          </p:cNvPr>
          <p:cNvSpPr>
            <a:spLocks noGrp="1"/>
          </p:cNvSpPr>
          <p:nvPr>
            <p:ph type="pic" sz="quarter" idx="10" hasCustomPrompt="1"/>
          </p:nvPr>
        </p:nvSpPr>
        <p:spPr>
          <a:xfrm>
            <a:off x="1584000" y="1764000"/>
            <a:ext cx="3168000" cy="3168000"/>
          </a:xfrm>
          <a:prstGeom prst="flowChartConnector">
            <a:avLst/>
          </a:prstGeom>
        </p:spPr>
        <p:txBody>
          <a:bodyPr/>
          <a:lstStyle>
            <a:lvl1pPr>
              <a:defRPr/>
            </a:lvl1pPr>
          </a:lstStyle>
          <a:p>
            <a:r>
              <a:rPr lang="en-GB"/>
              <a:t>Click to add profile picture</a:t>
            </a:r>
          </a:p>
        </p:txBody>
      </p:sp>
      <p:pic>
        <p:nvPicPr>
          <p:cNvPr id="6" name="Picture 5">
            <a:extLst>
              <a:ext uri="{FF2B5EF4-FFF2-40B4-BE49-F238E27FC236}">
                <a16:creationId xmlns:a16="http://schemas.microsoft.com/office/drawing/2014/main" id="{21FF0B4E-2BBA-4B67-B83A-9399E805386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pic>
        <p:nvPicPr>
          <p:cNvPr id="4" name="Picture 3">
            <a:extLst>
              <a:ext uri="{FF2B5EF4-FFF2-40B4-BE49-F238E27FC236}">
                <a16:creationId xmlns:a16="http://schemas.microsoft.com/office/drawing/2014/main" id="{499B2815-067E-711D-4C09-46146DD582E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80739"/>
            <a:ext cx="900000" cy="900000"/>
          </a:xfrm>
          <a:prstGeom prst="rect">
            <a:avLst/>
          </a:prstGeom>
        </p:spPr>
      </p:pic>
    </p:spTree>
    <p:extLst>
      <p:ext uri="{BB962C8B-B14F-4D97-AF65-F5344CB8AC3E}">
        <p14:creationId xmlns:p14="http://schemas.microsoft.com/office/powerpoint/2010/main" val="380133961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_white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77728" y="2376000"/>
            <a:ext cx="5710008" cy="1226037"/>
          </a:xfrm>
        </p:spPr>
        <p:txBody>
          <a:bodyPr anchor="t" anchorCtr="0"/>
          <a:lstStyle>
            <a:lvl1pPr algn="l">
              <a:defRPr sz="4000">
                <a:solidFill>
                  <a:srgbClr val="00684B"/>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477728" y="4104000"/>
            <a:ext cx="5710008" cy="407113"/>
          </a:xfrm>
        </p:spPr>
        <p:txBody>
          <a:bodyPr anchor="t" anchorCtr="0"/>
          <a:lstStyle>
            <a:lvl1pPr marL="0" indent="0" algn="l">
              <a:buNone/>
              <a:defRPr sz="2000">
                <a:solidFill>
                  <a:srgbClr val="00684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name of presenter/author</a:t>
            </a:r>
            <a:endParaRPr lang="en-GB"/>
          </a:p>
        </p:txBody>
      </p:sp>
      <p:pic>
        <p:nvPicPr>
          <p:cNvPr id="9" name="Picture 8">
            <a:extLst>
              <a:ext uri="{FF2B5EF4-FFF2-40B4-BE49-F238E27FC236}">
                <a16:creationId xmlns:a16="http://schemas.microsoft.com/office/drawing/2014/main" id="{5DD4D2CA-3D35-4729-8142-BAACC57754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60800" y="460800"/>
            <a:ext cx="2763720" cy="1296000"/>
          </a:xfrm>
          <a:prstGeom prst="rect">
            <a:avLst/>
          </a:prstGeom>
        </p:spPr>
      </p:pic>
      <p:sp>
        <p:nvSpPr>
          <p:cNvPr id="11" name="Text Placeholder 10">
            <a:extLst>
              <a:ext uri="{FF2B5EF4-FFF2-40B4-BE49-F238E27FC236}">
                <a16:creationId xmlns:a16="http://schemas.microsoft.com/office/drawing/2014/main" id="{57E90FE8-F7B8-417C-9B01-B523EE968558}"/>
              </a:ext>
            </a:extLst>
          </p:cNvPr>
          <p:cNvSpPr>
            <a:spLocks noGrp="1"/>
          </p:cNvSpPr>
          <p:nvPr>
            <p:ph type="body" sz="quarter" idx="13" hasCustomPrompt="1"/>
          </p:nvPr>
        </p:nvSpPr>
        <p:spPr>
          <a:xfrm>
            <a:off x="477728" y="4572000"/>
            <a:ext cx="4114800" cy="262647"/>
          </a:xfrm>
        </p:spPr>
        <p:txBody>
          <a:bodyPr/>
          <a:lstStyle>
            <a:lvl1pPr marL="0" indent="0">
              <a:buFont typeface="Arial" panose="020B0604020202020204" pitchFamily="34" charset="0"/>
              <a:buNone/>
              <a:defRPr sz="1400">
                <a:solidFill>
                  <a:srgbClr val="019F6E"/>
                </a:solidFill>
              </a:defRPr>
            </a:lvl1pPr>
            <a:lvl2pPr marL="0" indent="0">
              <a:buNone/>
              <a:defRPr sz="1400">
                <a:solidFill>
                  <a:srgbClr val="019F6E"/>
                </a:solidFill>
              </a:defRPr>
            </a:lvl2pPr>
            <a:lvl3pPr marL="0" indent="0">
              <a:buNone/>
              <a:defRPr sz="1400">
                <a:solidFill>
                  <a:srgbClr val="A8D4B3"/>
                </a:solidFill>
              </a:defRPr>
            </a:lvl3pPr>
            <a:lvl4pPr marL="0" indent="0">
              <a:buNone/>
              <a:defRPr sz="1400">
                <a:solidFill>
                  <a:srgbClr val="A8D4B3"/>
                </a:solidFill>
              </a:defRPr>
            </a:lvl4pPr>
            <a:lvl5pPr marL="0" indent="0">
              <a:buNone/>
              <a:defRPr sz="1400">
                <a:solidFill>
                  <a:srgbClr val="A8D4B3"/>
                </a:solidFill>
              </a:defRPr>
            </a:lvl5pPr>
          </a:lstStyle>
          <a:p>
            <a:pPr lvl="0"/>
            <a:r>
              <a:rPr lang="en-US"/>
              <a:t>Click to add date</a:t>
            </a:r>
          </a:p>
          <a:p>
            <a:pPr lvl="1"/>
            <a:endParaRPr lang="en-GB"/>
          </a:p>
        </p:txBody>
      </p:sp>
      <p:sp>
        <p:nvSpPr>
          <p:cNvPr id="5" name="Content Placeholder 4">
            <a:extLst>
              <a:ext uri="{FF2B5EF4-FFF2-40B4-BE49-F238E27FC236}">
                <a16:creationId xmlns:a16="http://schemas.microsoft.com/office/drawing/2014/main" id="{FC85E1B6-1F6E-4B9C-A46C-6AA04E73CB02}"/>
              </a:ext>
            </a:extLst>
          </p:cNvPr>
          <p:cNvSpPr>
            <a:spLocks noGrp="1"/>
          </p:cNvSpPr>
          <p:nvPr>
            <p:ph sz="quarter" idx="15" hasCustomPrompt="1"/>
          </p:nvPr>
        </p:nvSpPr>
        <p:spPr>
          <a:xfrm>
            <a:off x="460800" y="5264709"/>
            <a:ext cx="2664000" cy="1152000"/>
          </a:xfrm>
        </p:spPr>
        <p:txBody>
          <a:bodyPr/>
          <a:lstStyle>
            <a:lvl1pPr>
              <a:defRPr sz="1400"/>
            </a:lvl1pPr>
          </a:lstStyle>
          <a:p>
            <a:pPr lvl="0"/>
            <a:r>
              <a:rPr lang="en-US"/>
              <a:t>Click insert image icon to add partner logo</a:t>
            </a:r>
            <a:endParaRPr lang="en-GB"/>
          </a:p>
        </p:txBody>
      </p:sp>
      <p:sp>
        <p:nvSpPr>
          <p:cNvPr id="8" name="Picture Placeholder 12">
            <a:extLst>
              <a:ext uri="{FF2B5EF4-FFF2-40B4-BE49-F238E27FC236}">
                <a16:creationId xmlns:a16="http://schemas.microsoft.com/office/drawing/2014/main" id="{B89D4D2A-A5F1-3FD2-4EA1-CEC8C912FC65}"/>
              </a:ext>
            </a:extLst>
          </p:cNvPr>
          <p:cNvSpPr>
            <a:spLocks noGrp="1"/>
          </p:cNvSpPr>
          <p:nvPr>
            <p:ph type="pic" sz="quarter" idx="16" hasCustomPrompt="1"/>
          </p:nvPr>
        </p:nvSpPr>
        <p:spPr>
          <a:xfrm>
            <a:off x="6583363" y="0"/>
            <a:ext cx="5608637" cy="6858000"/>
          </a:xfrm>
        </p:spPr>
        <p:txBody>
          <a:bodyPr/>
          <a:lstStyle/>
          <a:p>
            <a:r>
              <a:rPr lang="en-GB"/>
              <a:t>Drag and drop an image here or click on the icon</a:t>
            </a:r>
          </a:p>
        </p:txBody>
      </p:sp>
    </p:spTree>
    <p:extLst>
      <p:ext uri="{BB962C8B-B14F-4D97-AF65-F5344CB8AC3E}">
        <p14:creationId xmlns:p14="http://schemas.microsoft.com/office/powerpoint/2010/main" val="34078571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 Profiles Page">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7539455B-F037-E04A-A1B5-813A363CCCA8}"/>
              </a:ext>
            </a:extLst>
          </p:cNvPr>
          <p:cNvSpPr>
            <a:spLocks noGrp="1"/>
          </p:cNvSpPr>
          <p:nvPr>
            <p:ph type="pic" sz="quarter" idx="15"/>
          </p:nvPr>
        </p:nvSpPr>
        <p:spPr>
          <a:xfrm>
            <a:off x="3280407" y="2689125"/>
            <a:ext cx="1781671" cy="1781207"/>
          </a:xfrm>
          <a:prstGeom prst="ellipse">
            <a:avLst/>
          </a:prstGeom>
          <a:solidFill>
            <a:schemeClr val="bg1">
              <a:lumMod val="95000"/>
            </a:schemeClr>
          </a:solidFill>
        </p:spPr>
        <p:txBody>
          <a:bodyPr>
            <a:normAutofit/>
          </a:bodyPr>
          <a:lstStyle>
            <a:lvl1pPr>
              <a:defRPr sz="1051"/>
            </a:lvl1pPr>
          </a:lstStyle>
          <a:p>
            <a:r>
              <a:rPr lang="en-US"/>
              <a:t>Click icon to add picture</a:t>
            </a:r>
          </a:p>
        </p:txBody>
      </p:sp>
      <p:sp>
        <p:nvSpPr>
          <p:cNvPr id="12" name="Picture Placeholder 8">
            <a:extLst>
              <a:ext uri="{FF2B5EF4-FFF2-40B4-BE49-F238E27FC236}">
                <a16:creationId xmlns:a16="http://schemas.microsoft.com/office/drawing/2014/main" id="{52C13CB6-F432-944B-B6F0-3E0D7BC7E7C8}"/>
              </a:ext>
            </a:extLst>
          </p:cNvPr>
          <p:cNvSpPr>
            <a:spLocks noGrp="1"/>
          </p:cNvSpPr>
          <p:nvPr>
            <p:ph type="pic" sz="quarter" idx="16"/>
          </p:nvPr>
        </p:nvSpPr>
        <p:spPr>
          <a:xfrm>
            <a:off x="7002071" y="2689125"/>
            <a:ext cx="1781671" cy="1781207"/>
          </a:xfrm>
          <a:prstGeom prst="ellipse">
            <a:avLst/>
          </a:prstGeom>
          <a:solidFill>
            <a:schemeClr val="bg1">
              <a:lumMod val="95000"/>
            </a:schemeClr>
          </a:solidFill>
        </p:spPr>
        <p:txBody>
          <a:bodyPr>
            <a:normAutofit/>
          </a:bodyPr>
          <a:lstStyle>
            <a:lvl1pPr>
              <a:defRPr sz="1051"/>
            </a:lvl1pPr>
          </a:lstStyle>
          <a:p>
            <a:r>
              <a:rPr lang="en-US"/>
              <a:t>Click icon to add picture</a:t>
            </a:r>
          </a:p>
        </p:txBody>
      </p:sp>
      <p:sp>
        <p:nvSpPr>
          <p:cNvPr id="2" name="Title 1">
            <a:extLst>
              <a:ext uri="{FF2B5EF4-FFF2-40B4-BE49-F238E27FC236}">
                <a16:creationId xmlns:a16="http://schemas.microsoft.com/office/drawing/2014/main" id="{13E7B57E-5473-F4E5-1820-7E20173E92E4}"/>
              </a:ext>
            </a:extLst>
          </p:cNvPr>
          <p:cNvSpPr>
            <a:spLocks noGrp="1"/>
          </p:cNvSpPr>
          <p:nvPr>
            <p:ph type="title"/>
          </p:nvPr>
        </p:nvSpPr>
        <p:spPr/>
        <p:txBody>
          <a:bodyPr/>
          <a:lstStyle/>
          <a:p>
            <a:r>
              <a:rPr lang="en-US"/>
              <a:t>Click to edit Master title style</a:t>
            </a:r>
            <a:endParaRPr lang="en-GB"/>
          </a:p>
        </p:txBody>
      </p:sp>
      <p:sp>
        <p:nvSpPr>
          <p:cNvPr id="5" name="Text Placeholder 6">
            <a:extLst>
              <a:ext uri="{FF2B5EF4-FFF2-40B4-BE49-F238E27FC236}">
                <a16:creationId xmlns:a16="http://schemas.microsoft.com/office/drawing/2014/main" id="{961A2A86-4E3F-F2EF-C327-2A16724C68D8}"/>
              </a:ext>
            </a:extLst>
          </p:cNvPr>
          <p:cNvSpPr>
            <a:spLocks noGrp="1"/>
          </p:cNvSpPr>
          <p:nvPr>
            <p:ph type="body" sz="quarter" idx="18" hasCustomPrompt="1"/>
          </p:nvPr>
        </p:nvSpPr>
        <p:spPr>
          <a:xfrm>
            <a:off x="2518691" y="4721562"/>
            <a:ext cx="3329218" cy="328907"/>
          </a:xfrm>
        </p:spPr>
        <p:txBody>
          <a:bodyPr/>
          <a:lstStyle>
            <a:lvl1pPr algn="ctr">
              <a:defRPr b="1">
                <a:solidFill>
                  <a:schemeClr val="accent2"/>
                </a:solidFill>
                <a:latin typeface="+mj-lt"/>
              </a:defRPr>
            </a:lvl1pPr>
          </a:lstStyle>
          <a:p>
            <a:pPr lvl="0"/>
            <a:r>
              <a:rPr lang="en-US"/>
              <a:t>Lana Sitrah</a:t>
            </a:r>
          </a:p>
        </p:txBody>
      </p:sp>
      <p:sp>
        <p:nvSpPr>
          <p:cNvPr id="6" name="Text Placeholder 6">
            <a:extLst>
              <a:ext uri="{FF2B5EF4-FFF2-40B4-BE49-F238E27FC236}">
                <a16:creationId xmlns:a16="http://schemas.microsoft.com/office/drawing/2014/main" id="{1265B80E-6C12-D680-B8CE-DBD13AF45EAB}"/>
              </a:ext>
            </a:extLst>
          </p:cNvPr>
          <p:cNvSpPr>
            <a:spLocks noGrp="1"/>
          </p:cNvSpPr>
          <p:nvPr>
            <p:ph type="body" sz="quarter" idx="20" hasCustomPrompt="1"/>
          </p:nvPr>
        </p:nvSpPr>
        <p:spPr>
          <a:xfrm>
            <a:off x="2518691" y="5104334"/>
            <a:ext cx="3329218" cy="328907"/>
          </a:xfrm>
        </p:spPr>
        <p:txBody>
          <a:bodyPr/>
          <a:lstStyle>
            <a:lvl1pPr algn="ctr">
              <a:lnSpc>
                <a:spcPct val="120000"/>
              </a:lnSpc>
              <a:defRPr sz="1400" b="0" i="0">
                <a:solidFill>
                  <a:schemeClr val="tx1"/>
                </a:solidFill>
                <a:latin typeface="+mn-lt"/>
              </a:defRPr>
            </a:lvl1pPr>
          </a:lstStyle>
          <a:p>
            <a:r>
              <a:rPr lang="en-US">
                <a:solidFill>
                  <a:schemeClr val="accent5"/>
                </a:solidFill>
                <a:latin typeface="+mj-lt"/>
                <a:ea typeface="Roboto" panose="02000000000000000000" pitchFamily="2" charset="0"/>
                <a:cs typeface="Arial" panose="020B0604020202020204" pitchFamily="34" charset="0"/>
              </a:rPr>
              <a:t>CEO &amp; Founder</a:t>
            </a:r>
          </a:p>
        </p:txBody>
      </p:sp>
      <p:sp>
        <p:nvSpPr>
          <p:cNvPr id="7" name="Text Placeholder 6">
            <a:extLst>
              <a:ext uri="{FF2B5EF4-FFF2-40B4-BE49-F238E27FC236}">
                <a16:creationId xmlns:a16="http://schemas.microsoft.com/office/drawing/2014/main" id="{70A06243-8287-531E-26FB-0381B41F5034}"/>
              </a:ext>
            </a:extLst>
          </p:cNvPr>
          <p:cNvSpPr>
            <a:spLocks noGrp="1"/>
          </p:cNvSpPr>
          <p:nvPr>
            <p:ph type="body" sz="quarter" idx="21" hasCustomPrompt="1"/>
          </p:nvPr>
        </p:nvSpPr>
        <p:spPr>
          <a:xfrm>
            <a:off x="6314515" y="4721562"/>
            <a:ext cx="3329218" cy="328907"/>
          </a:xfrm>
        </p:spPr>
        <p:txBody>
          <a:bodyPr/>
          <a:lstStyle>
            <a:lvl1pPr algn="ctr">
              <a:defRPr b="1">
                <a:solidFill>
                  <a:schemeClr val="accent2"/>
                </a:solidFill>
                <a:latin typeface="+mj-lt"/>
              </a:defRPr>
            </a:lvl1pPr>
          </a:lstStyle>
          <a:p>
            <a:pPr lvl="0"/>
            <a:r>
              <a:rPr lang="en-US"/>
              <a:t>John Doe</a:t>
            </a:r>
          </a:p>
        </p:txBody>
      </p:sp>
      <p:sp>
        <p:nvSpPr>
          <p:cNvPr id="8" name="Text Placeholder 6">
            <a:extLst>
              <a:ext uri="{FF2B5EF4-FFF2-40B4-BE49-F238E27FC236}">
                <a16:creationId xmlns:a16="http://schemas.microsoft.com/office/drawing/2014/main" id="{B192948D-21AF-209C-F2E3-00D0DD9659B9}"/>
              </a:ext>
            </a:extLst>
          </p:cNvPr>
          <p:cNvSpPr>
            <a:spLocks noGrp="1"/>
          </p:cNvSpPr>
          <p:nvPr>
            <p:ph type="body" sz="quarter" idx="22" hasCustomPrompt="1"/>
          </p:nvPr>
        </p:nvSpPr>
        <p:spPr>
          <a:xfrm>
            <a:off x="6314515" y="5104334"/>
            <a:ext cx="3329218" cy="328907"/>
          </a:xfrm>
        </p:spPr>
        <p:txBody>
          <a:bodyPr/>
          <a:lstStyle>
            <a:lvl1pPr algn="ctr">
              <a:lnSpc>
                <a:spcPct val="120000"/>
              </a:lnSpc>
              <a:defRPr sz="1400" b="0" i="0">
                <a:solidFill>
                  <a:schemeClr val="tx1"/>
                </a:solidFill>
                <a:latin typeface="+mn-lt"/>
              </a:defRPr>
            </a:lvl1pPr>
          </a:lstStyle>
          <a:p>
            <a:r>
              <a:rPr lang="en-US">
                <a:solidFill>
                  <a:schemeClr val="accent5"/>
                </a:solidFill>
                <a:latin typeface="+mj-lt"/>
                <a:ea typeface="Roboto" panose="02000000000000000000" pitchFamily="2" charset="0"/>
                <a:cs typeface="Arial" panose="020B0604020202020204" pitchFamily="34" charset="0"/>
              </a:rPr>
              <a:t>CEO &amp; Founder</a:t>
            </a:r>
          </a:p>
        </p:txBody>
      </p:sp>
      <p:sp>
        <p:nvSpPr>
          <p:cNvPr id="13" name="Text Placeholder 6">
            <a:extLst>
              <a:ext uri="{FF2B5EF4-FFF2-40B4-BE49-F238E27FC236}">
                <a16:creationId xmlns:a16="http://schemas.microsoft.com/office/drawing/2014/main" id="{51ACF804-E8CB-5573-D4FB-AF0FE3997211}"/>
              </a:ext>
            </a:extLst>
          </p:cNvPr>
          <p:cNvSpPr>
            <a:spLocks noGrp="1"/>
          </p:cNvSpPr>
          <p:nvPr>
            <p:ph type="body" sz="quarter" idx="25" hasCustomPrompt="1"/>
          </p:nvPr>
        </p:nvSpPr>
        <p:spPr>
          <a:xfrm>
            <a:off x="829340" y="1580254"/>
            <a:ext cx="10533320" cy="934959"/>
          </a:xfrm>
        </p:spPr>
        <p:txBody>
          <a:bodyPr/>
          <a:lstStyle>
            <a:lvl1pPr algn="l">
              <a:lnSpc>
                <a:spcPct val="120000"/>
              </a:lnSpc>
              <a:defRPr sz="1400">
                <a:solidFill>
                  <a:schemeClr val="tx1"/>
                </a:solidFill>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endParaRPr lang="en-GB"/>
          </a:p>
        </p:txBody>
      </p:sp>
    </p:spTree>
    <p:extLst>
      <p:ext uri="{BB962C8B-B14F-4D97-AF65-F5344CB8AC3E}">
        <p14:creationId xmlns:p14="http://schemas.microsoft.com/office/powerpoint/2010/main" val="39414344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 Basic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88B78FEB-0B64-963E-432D-D862AE9AB25B}"/>
              </a:ext>
            </a:extLst>
          </p:cNvPr>
          <p:cNvSpPr>
            <a:spLocks noGrp="1"/>
          </p:cNvSpPr>
          <p:nvPr>
            <p:ph sz="quarter" idx="10" hasCustomPrompt="1"/>
          </p:nvPr>
        </p:nvSpPr>
        <p:spPr>
          <a:xfrm>
            <a:off x="776288" y="1651000"/>
            <a:ext cx="10542587" cy="4437063"/>
          </a:xfrm>
        </p:spPr>
        <p:txBody>
          <a:bodyPr/>
          <a:lstStyle>
            <a:lvl1pPr algn="just">
              <a:lnSpc>
                <a:spcPct val="150000"/>
              </a:lnSpc>
              <a:defRPr sz="140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Tree>
    <p:extLst>
      <p:ext uri="{BB962C8B-B14F-4D97-AF65-F5344CB8AC3E}">
        <p14:creationId xmlns:p14="http://schemas.microsoft.com/office/powerpoint/2010/main" val="23875139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hasCustomPrompt="1"/>
          </p:nvPr>
        </p:nvSpPr>
        <p:spPr>
          <a:xfrm>
            <a:off x="776381" y="2755145"/>
            <a:ext cx="5220000" cy="3661530"/>
          </a:xfrm>
        </p:spPr>
        <p:txBody>
          <a:bodyPr/>
          <a:lstStyle/>
          <a:p>
            <a:pPr lvl="0"/>
            <a:r>
              <a:rPr lang="en-US"/>
              <a:t>Add text or click on the icons to add charts, SmartArts and more</a:t>
            </a:r>
            <a:endParaRPr lang="en-GB"/>
          </a:p>
        </p:txBody>
      </p:sp>
      <p:sp>
        <p:nvSpPr>
          <p:cNvPr id="4" name="Date Placeholder 3">
            <a:extLst>
              <a:ext uri="{FF2B5EF4-FFF2-40B4-BE49-F238E27FC236}">
                <a16:creationId xmlns:a16="http://schemas.microsoft.com/office/drawing/2014/main" id="{6957F5C3-24BF-419F-8AAA-628CD808986A}"/>
              </a:ext>
            </a:extLst>
          </p:cNvPr>
          <p:cNvSpPr>
            <a:spLocks noGrp="1"/>
          </p:cNvSpPr>
          <p:nvPr>
            <p:ph type="dt" sz="half" idx="10"/>
          </p:nvPr>
        </p:nvSpPr>
        <p:spPr/>
        <p:txBody>
          <a:bodyPr/>
          <a:lstStyle/>
          <a:p>
            <a:fld id="{066B1DB4-43E5-4472-B48C-42F238EDF0EC}" type="datetimeFigureOut">
              <a:rPr lang="en-GB" smtClean="0"/>
              <a:t>05/10/2024</a:t>
            </a:fld>
            <a:endParaRPr lang="en-GB"/>
          </a:p>
        </p:txBody>
      </p:sp>
      <p:sp>
        <p:nvSpPr>
          <p:cNvPr id="5" name="Footer Placeholder 4">
            <a:extLst>
              <a:ext uri="{FF2B5EF4-FFF2-40B4-BE49-F238E27FC236}">
                <a16:creationId xmlns:a16="http://schemas.microsoft.com/office/drawing/2014/main" id="{B3B833B1-4B3C-48B5-BF2B-6DA5412611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9162303-D2F5-436B-8027-AB2D97CF74DA}"/>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hasCustomPrompt="1"/>
          </p:nvPr>
        </p:nvSpPr>
        <p:spPr>
          <a:xfrm>
            <a:off x="6313188" y="2743200"/>
            <a:ext cx="5220000" cy="3661530"/>
          </a:xfrm>
        </p:spPr>
        <p:txBody>
          <a:bodyPr/>
          <a:lstStyle/>
          <a:p>
            <a:pPr lvl="0"/>
            <a:r>
              <a:rPr lang="en-US"/>
              <a:t>Add text or click on the icons to add charts, SmartArts and more</a:t>
            </a:r>
            <a:endParaRPr lang="en-GB"/>
          </a:p>
        </p:txBody>
      </p:sp>
      <p:sp>
        <p:nvSpPr>
          <p:cNvPr id="7" name="Text Placeholder 6">
            <a:extLst>
              <a:ext uri="{FF2B5EF4-FFF2-40B4-BE49-F238E27FC236}">
                <a16:creationId xmlns:a16="http://schemas.microsoft.com/office/drawing/2014/main" id="{17BA56F6-E1FF-374E-6081-4205C15FC9E0}"/>
              </a:ext>
            </a:extLst>
          </p:cNvPr>
          <p:cNvSpPr>
            <a:spLocks noGrp="1"/>
          </p:cNvSpPr>
          <p:nvPr>
            <p:ph type="body" sz="quarter" idx="25" hasCustomPrompt="1"/>
          </p:nvPr>
        </p:nvSpPr>
        <p:spPr>
          <a:xfrm>
            <a:off x="829340" y="1580254"/>
            <a:ext cx="10533320" cy="934959"/>
          </a:xfrm>
        </p:spPr>
        <p:txBody>
          <a:bodyPr/>
          <a:lstStyle>
            <a:lvl1pPr algn="l">
              <a:lnSpc>
                <a:spcPct val="120000"/>
              </a:lnSpc>
              <a:defRPr sz="1400">
                <a:solidFill>
                  <a:schemeClr val="tx1"/>
                </a:solidFill>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endParaRPr lang="en-GB"/>
          </a:p>
        </p:txBody>
      </p:sp>
    </p:spTree>
    <p:extLst>
      <p:ext uri="{BB962C8B-B14F-4D97-AF65-F5344CB8AC3E}">
        <p14:creationId xmlns:p14="http://schemas.microsoft.com/office/powerpoint/2010/main" val="199438251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88B78FEB-0B64-963E-432D-D862AE9AB25B}"/>
              </a:ext>
            </a:extLst>
          </p:cNvPr>
          <p:cNvSpPr>
            <a:spLocks noGrp="1"/>
          </p:cNvSpPr>
          <p:nvPr>
            <p:ph sz="quarter" idx="10" hasCustomPrompt="1"/>
          </p:nvPr>
        </p:nvSpPr>
        <p:spPr>
          <a:xfrm>
            <a:off x="776290" y="2851644"/>
            <a:ext cx="3308196" cy="3236419"/>
          </a:xfrm>
        </p:spPr>
        <p:txBody>
          <a:bodyPr/>
          <a:lstStyle>
            <a:lvl1pPr algn="just">
              <a:lnSpc>
                <a:spcPct val="150000"/>
              </a:lnSpc>
              <a:defRPr sz="1350"/>
            </a:lvl1pPr>
          </a:lstStyle>
          <a:p>
            <a:pPr lvl="0"/>
            <a:r>
              <a:rPr lang="en-US"/>
              <a:t>Add text or click on the icons to add charts, SmartArts and more</a:t>
            </a:r>
            <a:endParaRPr lang="en-GB"/>
          </a:p>
        </p:txBody>
      </p:sp>
      <p:sp>
        <p:nvSpPr>
          <p:cNvPr id="3" name="Content Placeholder 3">
            <a:extLst>
              <a:ext uri="{FF2B5EF4-FFF2-40B4-BE49-F238E27FC236}">
                <a16:creationId xmlns:a16="http://schemas.microsoft.com/office/drawing/2014/main" id="{72FEA2A4-D8D3-AF2D-62CF-E40180C1B295}"/>
              </a:ext>
            </a:extLst>
          </p:cNvPr>
          <p:cNvSpPr>
            <a:spLocks noGrp="1"/>
          </p:cNvSpPr>
          <p:nvPr>
            <p:ph sz="quarter" idx="11" hasCustomPrompt="1"/>
          </p:nvPr>
        </p:nvSpPr>
        <p:spPr>
          <a:xfrm>
            <a:off x="4499227" y="2851644"/>
            <a:ext cx="3308196" cy="3236419"/>
          </a:xfrm>
        </p:spPr>
        <p:txBody>
          <a:bodyPr/>
          <a:lstStyle>
            <a:lvl1pPr algn="just">
              <a:lnSpc>
                <a:spcPct val="150000"/>
              </a:lnSpc>
              <a:defRPr sz="1350"/>
            </a:lvl1pPr>
          </a:lstStyle>
          <a:p>
            <a:pPr lvl="0"/>
            <a:r>
              <a:rPr lang="en-US"/>
              <a:t>Add text or click on the icons to add charts, SmartArts and more</a:t>
            </a:r>
            <a:endParaRPr lang="en-GB"/>
          </a:p>
        </p:txBody>
      </p:sp>
      <p:sp>
        <p:nvSpPr>
          <p:cNvPr id="5" name="Content Placeholder 3">
            <a:extLst>
              <a:ext uri="{FF2B5EF4-FFF2-40B4-BE49-F238E27FC236}">
                <a16:creationId xmlns:a16="http://schemas.microsoft.com/office/drawing/2014/main" id="{74D18356-6F4D-8EB8-432A-CD1632C837D6}"/>
              </a:ext>
            </a:extLst>
          </p:cNvPr>
          <p:cNvSpPr>
            <a:spLocks noGrp="1"/>
          </p:cNvSpPr>
          <p:nvPr>
            <p:ph sz="quarter" idx="12" hasCustomPrompt="1"/>
          </p:nvPr>
        </p:nvSpPr>
        <p:spPr>
          <a:xfrm>
            <a:off x="8222165" y="2851644"/>
            <a:ext cx="3308196" cy="3236419"/>
          </a:xfrm>
        </p:spPr>
        <p:txBody>
          <a:bodyPr/>
          <a:lstStyle>
            <a:lvl1pPr algn="just">
              <a:lnSpc>
                <a:spcPct val="150000"/>
              </a:lnSpc>
              <a:defRPr sz="1350"/>
            </a:lvl1pPr>
          </a:lstStyle>
          <a:p>
            <a:pPr lvl="0"/>
            <a:r>
              <a:rPr lang="en-US"/>
              <a:t>Add text or click on the icons to add charts, SmartArts and more</a:t>
            </a:r>
            <a:endParaRPr lang="en-GB"/>
          </a:p>
        </p:txBody>
      </p:sp>
      <p:sp>
        <p:nvSpPr>
          <p:cNvPr id="6" name="Text Placeholder 6">
            <a:extLst>
              <a:ext uri="{FF2B5EF4-FFF2-40B4-BE49-F238E27FC236}">
                <a16:creationId xmlns:a16="http://schemas.microsoft.com/office/drawing/2014/main" id="{CC3B1C34-E60B-DB18-4603-50ED6B2E447D}"/>
              </a:ext>
            </a:extLst>
          </p:cNvPr>
          <p:cNvSpPr>
            <a:spLocks noGrp="1"/>
          </p:cNvSpPr>
          <p:nvPr>
            <p:ph type="body" sz="quarter" idx="25" hasCustomPrompt="1"/>
          </p:nvPr>
        </p:nvSpPr>
        <p:spPr>
          <a:xfrm>
            <a:off x="829340" y="1580254"/>
            <a:ext cx="10533320" cy="934959"/>
          </a:xfrm>
        </p:spPr>
        <p:txBody>
          <a:bodyPr/>
          <a:lstStyle>
            <a:lvl1pPr algn="l">
              <a:lnSpc>
                <a:spcPct val="120000"/>
              </a:lnSpc>
              <a:defRPr sz="1400">
                <a:solidFill>
                  <a:schemeClr val="tx1"/>
                </a:solidFill>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endParaRPr lang="en-GB"/>
          </a:p>
        </p:txBody>
      </p:sp>
    </p:spTree>
    <p:extLst>
      <p:ext uri="{BB962C8B-B14F-4D97-AF65-F5344CB8AC3E}">
        <p14:creationId xmlns:p14="http://schemas.microsoft.com/office/powerpoint/2010/main" val="3210223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One col content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64B32-147F-436F-9421-ED91D65EA4DD}"/>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DEEA3C-92A4-459B-8781-C57B2AB5AC7F}"/>
              </a:ext>
            </a:extLst>
          </p:cNvPr>
          <p:cNvSpPr>
            <a:spLocks noGrp="1"/>
          </p:cNvSpPr>
          <p:nvPr>
            <p:ph sz="half" idx="1"/>
          </p:nvPr>
        </p:nvSpPr>
        <p:spPr>
          <a:xfrm>
            <a:off x="784412" y="1449387"/>
            <a:ext cx="5184000" cy="496800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0D78CCE-A118-4326-A3B2-DFFC0430E2C5}"/>
              </a:ext>
            </a:extLst>
          </p:cNvPr>
          <p:cNvSpPr>
            <a:spLocks noGrp="1"/>
          </p:cNvSpPr>
          <p:nvPr>
            <p:ph type="dt" sz="half" idx="10"/>
          </p:nvPr>
        </p:nvSpPr>
        <p:spPr/>
        <p:txBody>
          <a:bodyPr/>
          <a:lstStyle/>
          <a:p>
            <a:fld id="{066B1DB4-43E5-4472-B48C-42F238EDF0EC}" type="datetimeFigureOut">
              <a:rPr lang="en-GB" smtClean="0"/>
              <a:t>05/10/2024</a:t>
            </a:fld>
            <a:endParaRPr lang="en-GB"/>
          </a:p>
        </p:txBody>
      </p:sp>
      <p:sp>
        <p:nvSpPr>
          <p:cNvPr id="6" name="Footer Placeholder 5">
            <a:extLst>
              <a:ext uri="{FF2B5EF4-FFF2-40B4-BE49-F238E27FC236}">
                <a16:creationId xmlns:a16="http://schemas.microsoft.com/office/drawing/2014/main" id="{CC947D7E-314E-4CE3-AEDD-1C330935B9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4CDFA8-4D97-40AC-B45D-1E05CEDD2DE0}"/>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10" name="Picture Placeholder 9">
            <a:extLst>
              <a:ext uri="{FF2B5EF4-FFF2-40B4-BE49-F238E27FC236}">
                <a16:creationId xmlns:a16="http://schemas.microsoft.com/office/drawing/2014/main" id="{5CAA749D-0BF2-4D9C-AA00-55347A94D382}"/>
              </a:ext>
            </a:extLst>
          </p:cNvPr>
          <p:cNvSpPr>
            <a:spLocks noGrp="1"/>
          </p:cNvSpPr>
          <p:nvPr>
            <p:ph type="pic" sz="quarter" idx="13"/>
          </p:nvPr>
        </p:nvSpPr>
        <p:spPr>
          <a:xfrm>
            <a:off x="6353515" y="1450100"/>
            <a:ext cx="5184000" cy="4967287"/>
          </a:xfrm>
        </p:spPr>
        <p:txBody>
          <a:bodyPr/>
          <a:lstStyle>
            <a:lvl1pPr>
              <a:defRPr sz="1400"/>
            </a:lvl1pPr>
          </a:lstStyle>
          <a:p>
            <a:r>
              <a:rPr lang="en-US"/>
              <a:t>Click icon to add picture</a:t>
            </a:r>
            <a:endParaRPr lang="en-GB"/>
          </a:p>
        </p:txBody>
      </p:sp>
    </p:spTree>
    <p:extLst>
      <p:ext uri="{BB962C8B-B14F-4D97-AF65-F5344CB8AC3E}">
        <p14:creationId xmlns:p14="http://schemas.microsoft.com/office/powerpoint/2010/main" val="23132338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wo col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6381" y="1461334"/>
            <a:ext cx="5220000" cy="246609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6313188" y="1461334"/>
            <a:ext cx="5220000" cy="246609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Picture Placeholder 8">
            <a:extLst>
              <a:ext uri="{FF2B5EF4-FFF2-40B4-BE49-F238E27FC236}">
                <a16:creationId xmlns:a16="http://schemas.microsoft.com/office/drawing/2014/main" id="{3B38CAF5-14FD-422A-AFCA-9DF40C4AFD13}"/>
              </a:ext>
            </a:extLst>
          </p:cNvPr>
          <p:cNvSpPr>
            <a:spLocks noGrp="1"/>
          </p:cNvSpPr>
          <p:nvPr>
            <p:ph type="pic" sz="quarter" idx="14"/>
          </p:nvPr>
        </p:nvSpPr>
        <p:spPr>
          <a:xfrm>
            <a:off x="803275" y="4186899"/>
            <a:ext cx="10729913" cy="2232000"/>
          </a:xfrm>
        </p:spPr>
        <p:txBody>
          <a:bodyPr/>
          <a:lstStyle>
            <a:lvl1pPr>
              <a:defRPr sz="1400"/>
            </a:lvl1pPr>
          </a:lstStyle>
          <a:p>
            <a:r>
              <a:rPr lang="en-US"/>
              <a:t>Click icon to add picture</a:t>
            </a:r>
            <a:endParaRPr lang="en-GB"/>
          </a:p>
        </p:txBody>
      </p:sp>
    </p:spTree>
    <p:extLst>
      <p:ext uri="{BB962C8B-B14F-4D97-AF65-F5344CB8AC3E}">
        <p14:creationId xmlns:p14="http://schemas.microsoft.com/office/powerpoint/2010/main" val="32797052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hre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5745" y="3332995"/>
            <a:ext cx="3384000" cy="308368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4482026" y="3332995"/>
            <a:ext cx="3384000" cy="308368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70EF7A9E-72DA-482F-86B5-42277E49061A}"/>
              </a:ext>
            </a:extLst>
          </p:cNvPr>
          <p:cNvSpPr>
            <a:spLocks noGrp="1"/>
          </p:cNvSpPr>
          <p:nvPr>
            <p:ph idx="14"/>
          </p:nvPr>
        </p:nvSpPr>
        <p:spPr>
          <a:xfrm>
            <a:off x="8147965" y="3332995"/>
            <a:ext cx="3384000" cy="308368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Text Placeholder 9">
            <a:extLst>
              <a:ext uri="{FF2B5EF4-FFF2-40B4-BE49-F238E27FC236}">
                <a16:creationId xmlns:a16="http://schemas.microsoft.com/office/drawing/2014/main" id="{DDFABD25-8427-4311-BB52-DB2FF1EB9ACD}"/>
              </a:ext>
            </a:extLst>
          </p:cNvPr>
          <p:cNvSpPr>
            <a:spLocks noGrp="1"/>
          </p:cNvSpPr>
          <p:nvPr>
            <p:ph type="body" sz="quarter" idx="15"/>
          </p:nvPr>
        </p:nvSpPr>
        <p:spPr>
          <a:xfrm>
            <a:off x="762934"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Click to edit Master text styles</a:t>
            </a:r>
          </a:p>
        </p:txBody>
      </p:sp>
      <p:sp>
        <p:nvSpPr>
          <p:cNvPr id="11" name="Text Placeholder 9">
            <a:extLst>
              <a:ext uri="{FF2B5EF4-FFF2-40B4-BE49-F238E27FC236}">
                <a16:creationId xmlns:a16="http://schemas.microsoft.com/office/drawing/2014/main" id="{017E3D16-B4F2-4D56-9826-A8932FCF4C47}"/>
              </a:ext>
            </a:extLst>
          </p:cNvPr>
          <p:cNvSpPr>
            <a:spLocks noGrp="1"/>
          </p:cNvSpPr>
          <p:nvPr>
            <p:ph type="body" sz="quarter" idx="16"/>
          </p:nvPr>
        </p:nvSpPr>
        <p:spPr>
          <a:xfrm>
            <a:off x="4478818"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Click to edit Master text styles</a:t>
            </a:r>
          </a:p>
        </p:txBody>
      </p:sp>
      <p:sp>
        <p:nvSpPr>
          <p:cNvPr id="12" name="Text Placeholder 9">
            <a:extLst>
              <a:ext uri="{FF2B5EF4-FFF2-40B4-BE49-F238E27FC236}">
                <a16:creationId xmlns:a16="http://schemas.microsoft.com/office/drawing/2014/main" id="{D2546D16-C4BA-4034-973B-53F5E19439FB}"/>
              </a:ext>
            </a:extLst>
          </p:cNvPr>
          <p:cNvSpPr>
            <a:spLocks noGrp="1"/>
          </p:cNvSpPr>
          <p:nvPr>
            <p:ph type="body" sz="quarter" idx="17"/>
          </p:nvPr>
        </p:nvSpPr>
        <p:spPr>
          <a:xfrm>
            <a:off x="8154362" y="2900008"/>
            <a:ext cx="3384000" cy="287338"/>
          </a:xfrm>
        </p:spPr>
        <p:txBody>
          <a:bodyPr/>
          <a:lstStyle>
            <a:lvl1pPr>
              <a:defRPr sz="1500">
                <a:solidFill>
                  <a:srgbClr val="019F6E"/>
                </a:solidFill>
              </a:defRPr>
            </a:lvl1pPr>
            <a:lvl2pPr>
              <a:defRPr sz="1500">
                <a:solidFill>
                  <a:srgbClr val="019F6E"/>
                </a:solidFill>
              </a:defRPr>
            </a:lvl2pPr>
            <a:lvl3pPr>
              <a:defRPr sz="1500">
                <a:solidFill>
                  <a:srgbClr val="019F6E"/>
                </a:solidFill>
              </a:defRPr>
            </a:lvl3pPr>
            <a:lvl4pPr>
              <a:defRPr sz="1500">
                <a:solidFill>
                  <a:srgbClr val="019F6E"/>
                </a:solidFill>
              </a:defRPr>
            </a:lvl4pPr>
            <a:lvl5pPr>
              <a:defRPr sz="1500">
                <a:solidFill>
                  <a:srgbClr val="019F6E"/>
                </a:solidFill>
              </a:defRPr>
            </a:lvl5pPr>
          </a:lstStyle>
          <a:p>
            <a:pPr lvl="0"/>
            <a:r>
              <a:rPr lang="en-US"/>
              <a:t>Click to edit Master text styles</a:t>
            </a:r>
          </a:p>
        </p:txBody>
      </p:sp>
      <p:sp>
        <p:nvSpPr>
          <p:cNvPr id="13" name="Text Placeholder 9">
            <a:extLst>
              <a:ext uri="{FF2B5EF4-FFF2-40B4-BE49-F238E27FC236}">
                <a16:creationId xmlns:a16="http://schemas.microsoft.com/office/drawing/2014/main" id="{CEEC44E5-0089-431F-AB3B-BB8C32F10D22}"/>
              </a:ext>
            </a:extLst>
          </p:cNvPr>
          <p:cNvSpPr>
            <a:spLocks noGrp="1"/>
          </p:cNvSpPr>
          <p:nvPr>
            <p:ph type="body" sz="quarter" idx="18"/>
          </p:nvPr>
        </p:nvSpPr>
        <p:spPr>
          <a:xfrm>
            <a:off x="762934" y="2241550"/>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
        <p:nvSpPr>
          <p:cNvPr id="14" name="Text Placeholder 9">
            <a:extLst>
              <a:ext uri="{FF2B5EF4-FFF2-40B4-BE49-F238E27FC236}">
                <a16:creationId xmlns:a16="http://schemas.microsoft.com/office/drawing/2014/main" id="{B3B83A00-5DEC-433E-8BDA-CD4528048B22}"/>
              </a:ext>
            </a:extLst>
          </p:cNvPr>
          <p:cNvSpPr>
            <a:spLocks noGrp="1"/>
          </p:cNvSpPr>
          <p:nvPr>
            <p:ph type="body" sz="quarter" idx="19"/>
          </p:nvPr>
        </p:nvSpPr>
        <p:spPr>
          <a:xfrm>
            <a:off x="4478818" y="2241550"/>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
        <p:nvSpPr>
          <p:cNvPr id="15" name="Text Placeholder 9">
            <a:extLst>
              <a:ext uri="{FF2B5EF4-FFF2-40B4-BE49-F238E27FC236}">
                <a16:creationId xmlns:a16="http://schemas.microsoft.com/office/drawing/2014/main" id="{FDC62C96-2944-40A8-95EB-480BF3A001BE}"/>
              </a:ext>
            </a:extLst>
          </p:cNvPr>
          <p:cNvSpPr>
            <a:spLocks noGrp="1"/>
          </p:cNvSpPr>
          <p:nvPr>
            <p:ph type="body" sz="quarter" idx="20"/>
          </p:nvPr>
        </p:nvSpPr>
        <p:spPr>
          <a:xfrm>
            <a:off x="8154362" y="2241550"/>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Tree>
    <p:extLst>
      <p:ext uri="{BB962C8B-B14F-4D97-AF65-F5344CB8AC3E}">
        <p14:creationId xmlns:p14="http://schemas.microsoft.com/office/powerpoint/2010/main" val="26984244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Icons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56C0A-B9C8-445E-8013-B33972330A9F}"/>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C7B068-3A48-4EEB-8C73-AF5BC9F7D5C4}"/>
              </a:ext>
            </a:extLst>
          </p:cNvPr>
          <p:cNvSpPr>
            <a:spLocks noGrp="1"/>
          </p:cNvSpPr>
          <p:nvPr>
            <p:ph idx="1"/>
          </p:nvPr>
        </p:nvSpPr>
        <p:spPr>
          <a:xfrm>
            <a:off x="775745" y="3986315"/>
            <a:ext cx="3384000" cy="243036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64D9460A-ED9F-4E3E-87F3-DFCAD2AC7C8A}"/>
              </a:ext>
            </a:extLst>
          </p:cNvPr>
          <p:cNvSpPr>
            <a:spLocks noGrp="1"/>
          </p:cNvSpPr>
          <p:nvPr>
            <p:ph idx="13"/>
          </p:nvPr>
        </p:nvSpPr>
        <p:spPr>
          <a:xfrm>
            <a:off x="4482025" y="3974370"/>
            <a:ext cx="3384000" cy="243036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70EF7A9E-72DA-482F-86B5-42277E49061A}"/>
              </a:ext>
            </a:extLst>
          </p:cNvPr>
          <p:cNvSpPr>
            <a:spLocks noGrp="1"/>
          </p:cNvSpPr>
          <p:nvPr>
            <p:ph idx="14"/>
          </p:nvPr>
        </p:nvSpPr>
        <p:spPr>
          <a:xfrm>
            <a:off x="8147965" y="3974370"/>
            <a:ext cx="3384000" cy="2430360"/>
          </a:xfrm>
        </p:spPr>
        <p:txBody>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3" name="Text Placeholder 9">
            <a:extLst>
              <a:ext uri="{FF2B5EF4-FFF2-40B4-BE49-F238E27FC236}">
                <a16:creationId xmlns:a16="http://schemas.microsoft.com/office/drawing/2014/main" id="{CEEC44E5-0089-431F-AB3B-BB8C32F10D22}"/>
              </a:ext>
            </a:extLst>
          </p:cNvPr>
          <p:cNvSpPr>
            <a:spLocks noGrp="1"/>
          </p:cNvSpPr>
          <p:nvPr>
            <p:ph type="body" sz="quarter" idx="18"/>
          </p:nvPr>
        </p:nvSpPr>
        <p:spPr>
          <a:xfrm>
            <a:off x="775745" y="3559467"/>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
        <p:nvSpPr>
          <p:cNvPr id="14" name="Text Placeholder 9">
            <a:extLst>
              <a:ext uri="{FF2B5EF4-FFF2-40B4-BE49-F238E27FC236}">
                <a16:creationId xmlns:a16="http://schemas.microsoft.com/office/drawing/2014/main" id="{B3B83A00-5DEC-433E-8BDA-CD4528048B22}"/>
              </a:ext>
            </a:extLst>
          </p:cNvPr>
          <p:cNvSpPr>
            <a:spLocks noGrp="1"/>
          </p:cNvSpPr>
          <p:nvPr>
            <p:ph type="body" sz="quarter" idx="19"/>
          </p:nvPr>
        </p:nvSpPr>
        <p:spPr>
          <a:xfrm>
            <a:off x="4482025" y="3559467"/>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
        <p:nvSpPr>
          <p:cNvPr id="15" name="Text Placeholder 9">
            <a:extLst>
              <a:ext uri="{FF2B5EF4-FFF2-40B4-BE49-F238E27FC236}">
                <a16:creationId xmlns:a16="http://schemas.microsoft.com/office/drawing/2014/main" id="{FDC62C96-2944-40A8-95EB-480BF3A001BE}"/>
              </a:ext>
            </a:extLst>
          </p:cNvPr>
          <p:cNvSpPr>
            <a:spLocks noGrp="1"/>
          </p:cNvSpPr>
          <p:nvPr>
            <p:ph type="body" sz="quarter" idx="20"/>
          </p:nvPr>
        </p:nvSpPr>
        <p:spPr>
          <a:xfrm>
            <a:off x="8147965" y="3559467"/>
            <a:ext cx="3384000" cy="287338"/>
          </a:xfrm>
        </p:spPr>
        <p:txBody>
          <a:bodyPr/>
          <a:lstStyle>
            <a:lvl1pPr>
              <a:defRPr sz="2000" b="1">
                <a:solidFill>
                  <a:srgbClr val="00684B"/>
                </a:solidFill>
              </a:defRPr>
            </a:lvl1pPr>
            <a:lvl2pPr>
              <a:defRPr sz="2000">
                <a:solidFill>
                  <a:srgbClr val="00684B"/>
                </a:solidFill>
              </a:defRPr>
            </a:lvl2pPr>
            <a:lvl3pPr>
              <a:defRPr sz="2000">
                <a:solidFill>
                  <a:srgbClr val="00684B"/>
                </a:solidFill>
              </a:defRPr>
            </a:lvl3pPr>
            <a:lvl4pPr>
              <a:defRPr sz="2000">
                <a:solidFill>
                  <a:srgbClr val="00684B"/>
                </a:solidFill>
              </a:defRPr>
            </a:lvl4pPr>
            <a:lvl5pPr>
              <a:defRPr sz="2000">
                <a:solidFill>
                  <a:srgbClr val="00684B"/>
                </a:solidFill>
              </a:defRPr>
            </a:lvl5pPr>
          </a:lstStyle>
          <a:p>
            <a:pPr lvl="0"/>
            <a:r>
              <a:rPr lang="en-US"/>
              <a:t>Click to edit Master text styles</a:t>
            </a:r>
          </a:p>
        </p:txBody>
      </p:sp>
      <p:sp>
        <p:nvSpPr>
          <p:cNvPr id="18" name="Content Placeholder 17">
            <a:extLst>
              <a:ext uri="{FF2B5EF4-FFF2-40B4-BE49-F238E27FC236}">
                <a16:creationId xmlns:a16="http://schemas.microsoft.com/office/drawing/2014/main" id="{7F8B0A64-3840-4BE2-94B1-151F8C36797E}"/>
              </a:ext>
            </a:extLst>
          </p:cNvPr>
          <p:cNvSpPr>
            <a:spLocks noGrp="1"/>
          </p:cNvSpPr>
          <p:nvPr>
            <p:ph sz="quarter" idx="21" hasCustomPrompt="1"/>
          </p:nvPr>
        </p:nvSpPr>
        <p:spPr>
          <a:xfrm>
            <a:off x="775634" y="1845050"/>
            <a:ext cx="1476000" cy="1476000"/>
          </a:xfrm>
        </p:spPr>
        <p:txBody>
          <a:bodyPr/>
          <a:lstStyle>
            <a:lvl1pPr>
              <a:defRPr sz="1400"/>
            </a:lvl1pPr>
          </a:lstStyle>
          <a:p>
            <a:pPr lvl="0"/>
            <a:r>
              <a:rPr lang="en-US"/>
              <a:t>Click image icon to add graphic</a:t>
            </a:r>
            <a:endParaRPr lang="en-GB"/>
          </a:p>
        </p:txBody>
      </p:sp>
      <p:sp>
        <p:nvSpPr>
          <p:cNvPr id="19" name="Content Placeholder 17">
            <a:extLst>
              <a:ext uri="{FF2B5EF4-FFF2-40B4-BE49-F238E27FC236}">
                <a16:creationId xmlns:a16="http://schemas.microsoft.com/office/drawing/2014/main" id="{9657CC1D-CB94-407E-8F48-E20F55FB8472}"/>
              </a:ext>
            </a:extLst>
          </p:cNvPr>
          <p:cNvSpPr>
            <a:spLocks noGrp="1"/>
          </p:cNvSpPr>
          <p:nvPr>
            <p:ph sz="quarter" idx="22" hasCustomPrompt="1"/>
          </p:nvPr>
        </p:nvSpPr>
        <p:spPr>
          <a:xfrm>
            <a:off x="4485876" y="1846178"/>
            <a:ext cx="1476000" cy="1476000"/>
          </a:xfrm>
        </p:spPr>
        <p:txBody>
          <a:bodyPr/>
          <a:lstStyle>
            <a:lvl1pPr>
              <a:defRPr sz="1400"/>
            </a:lvl1pPr>
          </a:lstStyle>
          <a:p>
            <a:pPr lvl="0"/>
            <a:r>
              <a:rPr lang="en-US"/>
              <a:t>Click image icon to add graphic</a:t>
            </a:r>
            <a:endParaRPr lang="en-GB"/>
          </a:p>
        </p:txBody>
      </p:sp>
      <p:sp>
        <p:nvSpPr>
          <p:cNvPr id="20" name="Content Placeholder 17">
            <a:extLst>
              <a:ext uri="{FF2B5EF4-FFF2-40B4-BE49-F238E27FC236}">
                <a16:creationId xmlns:a16="http://schemas.microsoft.com/office/drawing/2014/main" id="{54D5BE04-C477-46CD-A058-9CF83E549818}"/>
              </a:ext>
            </a:extLst>
          </p:cNvPr>
          <p:cNvSpPr>
            <a:spLocks noGrp="1"/>
          </p:cNvSpPr>
          <p:nvPr>
            <p:ph sz="quarter" idx="23" hasCustomPrompt="1"/>
          </p:nvPr>
        </p:nvSpPr>
        <p:spPr>
          <a:xfrm>
            <a:off x="8147965" y="1871096"/>
            <a:ext cx="1476000" cy="1476000"/>
          </a:xfrm>
        </p:spPr>
        <p:txBody>
          <a:bodyPr/>
          <a:lstStyle>
            <a:lvl1pPr>
              <a:defRPr sz="1400"/>
            </a:lvl1pPr>
          </a:lstStyle>
          <a:p>
            <a:pPr lvl="0"/>
            <a:r>
              <a:rPr lang="en-US"/>
              <a:t>Click image icon to add graphic</a:t>
            </a:r>
            <a:endParaRPr lang="en-GB"/>
          </a:p>
        </p:txBody>
      </p:sp>
    </p:spTree>
    <p:extLst>
      <p:ext uri="{BB962C8B-B14F-4D97-AF65-F5344CB8AC3E}">
        <p14:creationId xmlns:p14="http://schemas.microsoft.com/office/powerpoint/2010/main" val="2992546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l of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88B78FEB-0B64-963E-432D-D862AE9AB25B}"/>
              </a:ext>
            </a:extLst>
          </p:cNvPr>
          <p:cNvSpPr>
            <a:spLocks noGrp="1"/>
          </p:cNvSpPr>
          <p:nvPr>
            <p:ph sz="quarter" idx="10" hasCustomPrompt="1"/>
          </p:nvPr>
        </p:nvSpPr>
        <p:spPr>
          <a:xfrm>
            <a:off x="776290" y="1651000"/>
            <a:ext cx="5011194" cy="4437063"/>
          </a:xfrm>
        </p:spPr>
        <p:txBody>
          <a:bodyPr/>
          <a:lstStyle>
            <a:lvl1pPr algn="just">
              <a:lnSpc>
                <a:spcPct val="150000"/>
              </a:lnSpc>
              <a:defRPr sz="135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
        <p:nvSpPr>
          <p:cNvPr id="3" name="Content Placeholder 3">
            <a:extLst>
              <a:ext uri="{FF2B5EF4-FFF2-40B4-BE49-F238E27FC236}">
                <a16:creationId xmlns:a16="http://schemas.microsoft.com/office/drawing/2014/main" id="{72FEA2A4-D8D3-AF2D-62CF-E40180C1B295}"/>
              </a:ext>
            </a:extLst>
          </p:cNvPr>
          <p:cNvSpPr>
            <a:spLocks noGrp="1"/>
          </p:cNvSpPr>
          <p:nvPr>
            <p:ph sz="quarter" idx="11" hasCustomPrompt="1"/>
          </p:nvPr>
        </p:nvSpPr>
        <p:spPr>
          <a:xfrm>
            <a:off x="6304159" y="1651000"/>
            <a:ext cx="5011194" cy="4437063"/>
          </a:xfrm>
        </p:spPr>
        <p:txBody>
          <a:bodyPr/>
          <a:lstStyle>
            <a:lvl1pPr algn="just">
              <a:lnSpc>
                <a:spcPct val="150000"/>
              </a:lnSpc>
              <a:defRPr sz="135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Tree>
    <p:extLst>
      <p:ext uri="{BB962C8B-B14F-4D97-AF65-F5344CB8AC3E}">
        <p14:creationId xmlns:p14="http://schemas.microsoft.com/office/powerpoint/2010/main" val="35945786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Col of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4" name="Content Placeholder 3">
            <a:extLst>
              <a:ext uri="{FF2B5EF4-FFF2-40B4-BE49-F238E27FC236}">
                <a16:creationId xmlns:a16="http://schemas.microsoft.com/office/drawing/2014/main" id="{88B78FEB-0B64-963E-432D-D862AE9AB25B}"/>
              </a:ext>
            </a:extLst>
          </p:cNvPr>
          <p:cNvSpPr>
            <a:spLocks noGrp="1"/>
          </p:cNvSpPr>
          <p:nvPr>
            <p:ph sz="quarter" idx="10" hasCustomPrompt="1"/>
          </p:nvPr>
        </p:nvSpPr>
        <p:spPr>
          <a:xfrm>
            <a:off x="776290" y="1651000"/>
            <a:ext cx="3308196" cy="4437063"/>
          </a:xfrm>
        </p:spPr>
        <p:txBody>
          <a:bodyPr/>
          <a:lstStyle>
            <a:lvl1pPr algn="just">
              <a:lnSpc>
                <a:spcPct val="150000"/>
              </a:lnSpc>
              <a:defRPr sz="135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
        <p:nvSpPr>
          <p:cNvPr id="3" name="Content Placeholder 3">
            <a:extLst>
              <a:ext uri="{FF2B5EF4-FFF2-40B4-BE49-F238E27FC236}">
                <a16:creationId xmlns:a16="http://schemas.microsoft.com/office/drawing/2014/main" id="{72FEA2A4-D8D3-AF2D-62CF-E40180C1B295}"/>
              </a:ext>
            </a:extLst>
          </p:cNvPr>
          <p:cNvSpPr>
            <a:spLocks noGrp="1"/>
          </p:cNvSpPr>
          <p:nvPr>
            <p:ph sz="quarter" idx="11" hasCustomPrompt="1"/>
          </p:nvPr>
        </p:nvSpPr>
        <p:spPr>
          <a:xfrm>
            <a:off x="4499227" y="1651000"/>
            <a:ext cx="3308196" cy="4437063"/>
          </a:xfrm>
        </p:spPr>
        <p:txBody>
          <a:bodyPr/>
          <a:lstStyle>
            <a:lvl1pPr algn="just">
              <a:lnSpc>
                <a:spcPct val="150000"/>
              </a:lnSpc>
              <a:defRPr sz="135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
        <p:nvSpPr>
          <p:cNvPr id="5" name="Content Placeholder 3">
            <a:extLst>
              <a:ext uri="{FF2B5EF4-FFF2-40B4-BE49-F238E27FC236}">
                <a16:creationId xmlns:a16="http://schemas.microsoft.com/office/drawing/2014/main" id="{74D18356-6F4D-8EB8-432A-CD1632C837D6}"/>
              </a:ext>
            </a:extLst>
          </p:cNvPr>
          <p:cNvSpPr>
            <a:spLocks noGrp="1"/>
          </p:cNvSpPr>
          <p:nvPr>
            <p:ph sz="quarter" idx="12" hasCustomPrompt="1"/>
          </p:nvPr>
        </p:nvSpPr>
        <p:spPr>
          <a:xfrm>
            <a:off x="8222165" y="1651000"/>
            <a:ext cx="3308196" cy="4437063"/>
          </a:xfrm>
        </p:spPr>
        <p:txBody>
          <a:bodyPr/>
          <a:lstStyle>
            <a:lvl1pPr algn="just">
              <a:lnSpc>
                <a:spcPct val="150000"/>
              </a:lnSpc>
              <a:defRPr sz="135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Tree>
    <p:extLst>
      <p:ext uri="{BB962C8B-B14F-4D97-AF65-F5344CB8AC3E}">
        <p14:creationId xmlns:p14="http://schemas.microsoft.com/office/powerpoint/2010/main" val="1795652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_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77728" y="2376000"/>
            <a:ext cx="6120000" cy="1226037"/>
          </a:xfrm>
        </p:spPr>
        <p:txBody>
          <a:bodyPr anchor="t" anchorCtr="0"/>
          <a:lstStyle>
            <a:lvl1pPr algn="l">
              <a:defRPr sz="4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477728" y="4104000"/>
            <a:ext cx="6120000" cy="407113"/>
          </a:xfrm>
        </p:spPr>
        <p:txBody>
          <a:bodyPr anchor="t" anchorCtr="0"/>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name of presenter/author</a:t>
            </a:r>
            <a:endParaRPr lang="en-GB"/>
          </a:p>
        </p:txBody>
      </p:sp>
      <p:sp>
        <p:nvSpPr>
          <p:cNvPr id="11" name="Text Placeholder 10">
            <a:extLst>
              <a:ext uri="{FF2B5EF4-FFF2-40B4-BE49-F238E27FC236}">
                <a16:creationId xmlns:a16="http://schemas.microsoft.com/office/drawing/2014/main" id="{57E90FE8-F7B8-417C-9B01-B523EE968558}"/>
              </a:ext>
            </a:extLst>
          </p:cNvPr>
          <p:cNvSpPr>
            <a:spLocks noGrp="1"/>
          </p:cNvSpPr>
          <p:nvPr>
            <p:ph type="body" sz="quarter" idx="13" hasCustomPrompt="1"/>
          </p:nvPr>
        </p:nvSpPr>
        <p:spPr>
          <a:xfrm>
            <a:off x="477728" y="4572000"/>
            <a:ext cx="4114800" cy="262647"/>
          </a:xfrm>
        </p:spPr>
        <p:txBody>
          <a:bodyPr/>
          <a:lstStyle>
            <a:lvl1pPr marL="0" indent="0">
              <a:buFont typeface="Arial" panose="020B0604020202020204" pitchFamily="34" charset="0"/>
              <a:buNone/>
              <a:defRPr sz="1400">
                <a:solidFill>
                  <a:schemeClr val="bg1"/>
                </a:solidFill>
              </a:defRPr>
            </a:lvl1pPr>
            <a:lvl2pPr marL="0" indent="0">
              <a:buNone/>
              <a:defRPr sz="1400">
                <a:solidFill>
                  <a:schemeClr val="bg1"/>
                </a:solidFill>
              </a:defRPr>
            </a:lvl2pPr>
            <a:lvl3pPr marL="0" indent="0">
              <a:buNone/>
              <a:defRPr sz="1400">
                <a:solidFill>
                  <a:srgbClr val="A8D4B3"/>
                </a:solidFill>
              </a:defRPr>
            </a:lvl3pPr>
            <a:lvl4pPr marL="0" indent="0">
              <a:buNone/>
              <a:defRPr sz="1400">
                <a:solidFill>
                  <a:srgbClr val="A8D4B3"/>
                </a:solidFill>
              </a:defRPr>
            </a:lvl4pPr>
            <a:lvl5pPr marL="0" indent="0">
              <a:buNone/>
              <a:defRPr sz="1400">
                <a:solidFill>
                  <a:srgbClr val="A8D4B3"/>
                </a:solidFill>
              </a:defRPr>
            </a:lvl5pPr>
          </a:lstStyle>
          <a:p>
            <a:pPr lvl="0"/>
            <a:r>
              <a:rPr lang="en-US"/>
              <a:t>Click to add date</a:t>
            </a:r>
          </a:p>
          <a:p>
            <a:pPr lvl="1"/>
            <a:endParaRPr lang="en-GB"/>
          </a:p>
        </p:txBody>
      </p:sp>
      <p:sp>
        <p:nvSpPr>
          <p:cNvPr id="5" name="Content Placeholder 4">
            <a:extLst>
              <a:ext uri="{FF2B5EF4-FFF2-40B4-BE49-F238E27FC236}">
                <a16:creationId xmlns:a16="http://schemas.microsoft.com/office/drawing/2014/main" id="{FC85E1B6-1F6E-4B9C-A46C-6AA04E73CB02}"/>
              </a:ext>
            </a:extLst>
          </p:cNvPr>
          <p:cNvSpPr>
            <a:spLocks noGrp="1"/>
          </p:cNvSpPr>
          <p:nvPr>
            <p:ph sz="quarter" idx="15" hasCustomPrompt="1"/>
          </p:nvPr>
        </p:nvSpPr>
        <p:spPr>
          <a:xfrm>
            <a:off x="460800" y="5264709"/>
            <a:ext cx="2664000" cy="1152000"/>
          </a:xfrm>
        </p:spPr>
        <p:txBody>
          <a:bodyPr/>
          <a:lstStyle>
            <a:lvl1pPr>
              <a:defRPr sz="1400">
                <a:solidFill>
                  <a:schemeClr val="bg1"/>
                </a:solidFill>
              </a:defRPr>
            </a:lvl1pPr>
          </a:lstStyle>
          <a:p>
            <a:pPr lvl="0"/>
            <a:r>
              <a:rPr lang="en-US"/>
              <a:t>Click insert image icon to add partner logo</a:t>
            </a:r>
            <a:endParaRPr lang="en-GB"/>
          </a:p>
        </p:txBody>
      </p:sp>
    </p:spTree>
    <p:extLst>
      <p:ext uri="{BB962C8B-B14F-4D97-AF65-F5344CB8AC3E}">
        <p14:creationId xmlns:p14="http://schemas.microsoft.com/office/powerpoint/2010/main" val="1458090234"/>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 Col of Text Intro">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A19DEEEA-7A13-FB48-81AE-24DC3CBED9C5}"/>
              </a:ext>
            </a:extLst>
          </p:cNvPr>
          <p:cNvSpPr>
            <a:spLocks noGrp="1"/>
          </p:cNvSpPr>
          <p:nvPr>
            <p:ph type="body" sz="quarter" idx="10" hasCustomPrompt="1"/>
          </p:nvPr>
        </p:nvSpPr>
        <p:spPr>
          <a:xfrm>
            <a:off x="1182029" y="1172939"/>
            <a:ext cx="4605454" cy="1391841"/>
          </a:xfrm>
        </p:spPr>
        <p:txBody>
          <a:bodyPr wrap="square"/>
          <a:lstStyle>
            <a:lvl1pPr algn="l">
              <a:defRPr sz="3200">
                <a:solidFill>
                  <a:schemeClr val="accent2"/>
                </a:solidFill>
                <a:latin typeface="+mj-lt"/>
              </a:defRPr>
            </a:lvl1pPr>
          </a:lstStyle>
          <a:p>
            <a:pPr lvl="0"/>
            <a:r>
              <a:rPr lang="en-US"/>
              <a:t>Header Roboto 32pt, Intro text</a:t>
            </a:r>
          </a:p>
        </p:txBody>
      </p:sp>
      <p:sp>
        <p:nvSpPr>
          <p:cNvPr id="16" name="Text Placeholder 7">
            <a:extLst>
              <a:ext uri="{FF2B5EF4-FFF2-40B4-BE49-F238E27FC236}">
                <a16:creationId xmlns:a16="http://schemas.microsoft.com/office/drawing/2014/main" id="{3422C228-FDE3-F33F-828C-FD860E4D3217}"/>
              </a:ext>
            </a:extLst>
          </p:cNvPr>
          <p:cNvSpPr>
            <a:spLocks noGrp="1"/>
          </p:cNvSpPr>
          <p:nvPr>
            <p:ph type="body" sz="quarter" idx="11" hasCustomPrompt="1"/>
          </p:nvPr>
        </p:nvSpPr>
        <p:spPr>
          <a:xfrm>
            <a:off x="1182029" y="2756412"/>
            <a:ext cx="4605454" cy="3142583"/>
          </a:xfrm>
        </p:spPr>
        <p:txBody>
          <a:bodyPr wrap="square"/>
          <a:lstStyle>
            <a:lvl1pPr algn="l">
              <a:lnSpc>
                <a:spcPct val="120000"/>
              </a:lnSpc>
              <a:defRPr sz="1400">
                <a:solidFill>
                  <a:schemeClr val="tx1"/>
                </a:solidFill>
                <a:latin typeface="+mn-lt"/>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r>
              <a:rPr lang="en-US"/>
              <a:t>We encourage diversity in research and teaching methods with no single school of thought or methodology predominating; what matters is rigor and impact on management as an academic discipline, on business practice, and in the classroom.</a:t>
            </a:r>
          </a:p>
        </p:txBody>
      </p:sp>
      <p:sp>
        <p:nvSpPr>
          <p:cNvPr id="17" name="Text Placeholder 7">
            <a:extLst>
              <a:ext uri="{FF2B5EF4-FFF2-40B4-BE49-F238E27FC236}">
                <a16:creationId xmlns:a16="http://schemas.microsoft.com/office/drawing/2014/main" id="{69DD703A-4820-4F59-75AB-5E4DEB5FF21C}"/>
              </a:ext>
            </a:extLst>
          </p:cNvPr>
          <p:cNvSpPr>
            <a:spLocks noGrp="1"/>
          </p:cNvSpPr>
          <p:nvPr>
            <p:ph type="body" sz="quarter" idx="12" hasCustomPrompt="1"/>
          </p:nvPr>
        </p:nvSpPr>
        <p:spPr>
          <a:xfrm>
            <a:off x="6423102" y="1172940"/>
            <a:ext cx="4605454" cy="4726056"/>
          </a:xfrm>
        </p:spPr>
        <p:txBody>
          <a:bodyPr wrap="square"/>
          <a:lstStyle>
            <a:lvl1pPr algn="l">
              <a:lnSpc>
                <a:spcPct val="120000"/>
              </a:lnSpc>
              <a:defRPr sz="1400">
                <a:solidFill>
                  <a:schemeClr val="tx1"/>
                </a:solidFill>
                <a:latin typeface="+mn-lt"/>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r>
              <a:rPr lang="en-US"/>
              <a:t>We encourage diversity in research and teaching methods with no single school of thought or methodology predominating; what matters is rigor and impact on management as an academic discipline, on business practice, and in the classroom.</a:t>
            </a:r>
          </a:p>
          <a:p>
            <a:pPr lvl="0"/>
            <a:r>
              <a:rPr lang="en-US"/>
              <a:t>We encourage diversity in research and teaching methods with no single school of thought or methodology predominating; what matters is rigor and impact on management as an academic discipline, on business practice, and in the classroom.</a:t>
            </a:r>
          </a:p>
        </p:txBody>
      </p:sp>
    </p:spTree>
    <p:extLst>
      <p:ext uri="{BB962C8B-B14F-4D97-AF65-F5344CB8AC3E}">
        <p14:creationId xmlns:p14="http://schemas.microsoft.com/office/powerpoint/2010/main" val="20903921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ig Number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9C1F-B0E1-4E14-B806-3A09374DE618}"/>
              </a:ext>
            </a:extLst>
          </p:cNvPr>
          <p:cNvSpPr>
            <a:spLocks noGrp="1"/>
          </p:cNvSpPr>
          <p:nvPr>
            <p:ph type="dt" sz="half" idx="10"/>
          </p:nvPr>
        </p:nvSpPr>
        <p:spPr/>
        <p:txBody>
          <a:bodyPr/>
          <a:lstStyle/>
          <a:p>
            <a:fld id="{066B1DB4-43E5-4472-B48C-42F238EDF0EC}" type="datetimeFigureOut">
              <a:rPr lang="en-GB" smtClean="0"/>
              <a:t>05/10/2024</a:t>
            </a:fld>
            <a:endParaRPr lang="en-GB"/>
          </a:p>
        </p:txBody>
      </p:sp>
      <p:sp>
        <p:nvSpPr>
          <p:cNvPr id="3" name="Footer Placeholder 2">
            <a:extLst>
              <a:ext uri="{FF2B5EF4-FFF2-40B4-BE49-F238E27FC236}">
                <a16:creationId xmlns:a16="http://schemas.microsoft.com/office/drawing/2014/main" id="{2511DB0A-ADCD-4646-8411-A124A9FDDE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AC2DF5-468A-4BCC-A129-C7EA5398B260}"/>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7" name="Rectangle 6">
            <a:extLst>
              <a:ext uri="{FF2B5EF4-FFF2-40B4-BE49-F238E27FC236}">
                <a16:creationId xmlns:a16="http://schemas.microsoft.com/office/drawing/2014/main" id="{96481BCB-157F-4B3D-FEBA-9EE9500A0A3A}"/>
              </a:ext>
            </a:extLst>
          </p:cNvPr>
          <p:cNvSpPr/>
          <p:nvPr/>
        </p:nvSpPr>
        <p:spPr>
          <a:xfrm rot="5400000">
            <a:off x="5024467" y="3398069"/>
            <a:ext cx="1337242" cy="61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latin typeface="Roboto Light" panose="02000000000000000000" pitchFamily="2" charset="0"/>
            </a:endParaRPr>
          </a:p>
        </p:txBody>
      </p:sp>
      <p:sp>
        <p:nvSpPr>
          <p:cNvPr id="11" name="Text Placeholder 9">
            <a:extLst>
              <a:ext uri="{FF2B5EF4-FFF2-40B4-BE49-F238E27FC236}">
                <a16:creationId xmlns:a16="http://schemas.microsoft.com/office/drawing/2014/main" id="{4ACA8812-7759-5A86-B08F-0AD451061DF4}"/>
              </a:ext>
            </a:extLst>
          </p:cNvPr>
          <p:cNvSpPr>
            <a:spLocks noGrp="1"/>
          </p:cNvSpPr>
          <p:nvPr>
            <p:ph type="body" sz="quarter" idx="13" hasCustomPrompt="1"/>
          </p:nvPr>
        </p:nvSpPr>
        <p:spPr>
          <a:xfrm>
            <a:off x="6206607" y="2905011"/>
            <a:ext cx="3816564" cy="1155700"/>
          </a:xfrm>
        </p:spPr>
        <p:txBody>
          <a:bodyPr anchor="ctr" anchorCtr="0"/>
          <a:lstStyle>
            <a:lvl1pPr>
              <a:lnSpc>
                <a:spcPct val="120000"/>
              </a:lnSpc>
              <a:defRPr sz="1400"/>
            </a:lvl1pPr>
          </a:lstStyle>
          <a:p>
            <a:pPr marL="0" marR="0" lvl="0" indent="0" algn="l"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a:t>Click to edit the text. INSEAD brings together people, cultures and ideas to develop responsible leaders who transform business and society. </a:t>
            </a:r>
          </a:p>
        </p:txBody>
      </p:sp>
      <p:sp>
        <p:nvSpPr>
          <p:cNvPr id="15" name="Text Placeholder 13">
            <a:extLst>
              <a:ext uri="{FF2B5EF4-FFF2-40B4-BE49-F238E27FC236}">
                <a16:creationId xmlns:a16="http://schemas.microsoft.com/office/drawing/2014/main" id="{5958FB43-49DA-5902-5A49-E50E53266839}"/>
              </a:ext>
            </a:extLst>
          </p:cNvPr>
          <p:cNvSpPr>
            <a:spLocks noGrp="1"/>
          </p:cNvSpPr>
          <p:nvPr>
            <p:ph type="body" sz="quarter" idx="14" hasCustomPrompt="1"/>
          </p:nvPr>
        </p:nvSpPr>
        <p:spPr>
          <a:xfrm>
            <a:off x="879153" y="2905011"/>
            <a:ext cx="4170901" cy="1225550"/>
          </a:xfrm>
        </p:spPr>
        <p:txBody>
          <a:bodyPr anchor="ctr" anchorCtr="0"/>
          <a:lstStyle>
            <a:lvl1pPr algn="r">
              <a:defRPr sz="4800">
                <a:solidFill>
                  <a:schemeClr val="accent2"/>
                </a:solidFill>
                <a:latin typeface="+mj-lt"/>
              </a:defRPr>
            </a:lvl1pPr>
            <a:lvl2pPr algn="r">
              <a:defRPr/>
            </a:lvl2pPr>
            <a:lvl3pPr algn="r">
              <a:defRPr/>
            </a:lvl3pPr>
            <a:lvl4pPr algn="r">
              <a:defRPr/>
            </a:lvl4pPr>
            <a:lvl5pPr algn="r">
              <a:defRPr/>
            </a:lvl5pPr>
          </a:lstStyle>
          <a:p>
            <a:pPr lvl="0"/>
            <a:r>
              <a:rPr lang="en-US"/>
              <a:t>100 Users</a:t>
            </a:r>
            <a:endParaRPr lang="en-GB"/>
          </a:p>
        </p:txBody>
      </p:sp>
    </p:spTree>
    <p:extLst>
      <p:ext uri="{BB962C8B-B14F-4D97-AF65-F5344CB8AC3E}">
        <p14:creationId xmlns:p14="http://schemas.microsoft.com/office/powerpoint/2010/main" val="38417714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ig Number 2">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9C1F-B0E1-4E14-B806-3A09374DE618}"/>
              </a:ext>
            </a:extLst>
          </p:cNvPr>
          <p:cNvSpPr>
            <a:spLocks noGrp="1"/>
          </p:cNvSpPr>
          <p:nvPr>
            <p:ph type="dt" sz="half" idx="10"/>
          </p:nvPr>
        </p:nvSpPr>
        <p:spPr/>
        <p:txBody>
          <a:bodyPr/>
          <a:lstStyle/>
          <a:p>
            <a:fld id="{066B1DB4-43E5-4472-B48C-42F238EDF0EC}" type="datetimeFigureOut">
              <a:rPr lang="en-GB" smtClean="0"/>
              <a:t>05/10/2024</a:t>
            </a:fld>
            <a:endParaRPr lang="en-GB"/>
          </a:p>
        </p:txBody>
      </p:sp>
      <p:sp>
        <p:nvSpPr>
          <p:cNvPr id="3" name="Footer Placeholder 2">
            <a:extLst>
              <a:ext uri="{FF2B5EF4-FFF2-40B4-BE49-F238E27FC236}">
                <a16:creationId xmlns:a16="http://schemas.microsoft.com/office/drawing/2014/main" id="{2511DB0A-ADCD-4646-8411-A124A9FDDE0B}"/>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AC2DF5-468A-4BCC-A129-C7EA5398B260}"/>
              </a:ext>
            </a:extLst>
          </p:cNvPr>
          <p:cNvSpPr>
            <a:spLocks noGrp="1"/>
          </p:cNvSpPr>
          <p:nvPr>
            <p:ph type="sldNum" sz="quarter" idx="12"/>
          </p:nvPr>
        </p:nvSpPr>
        <p:spPr/>
        <p:txBody>
          <a:bodyPr/>
          <a:lstStyle/>
          <a:p>
            <a:fld id="{4DE9A501-B793-4482-A040-76DBD3DA97E7}" type="slidenum">
              <a:rPr lang="en-GB" smtClean="0"/>
              <a:t>‹#›</a:t>
            </a:fld>
            <a:endParaRPr lang="en-GB"/>
          </a:p>
        </p:txBody>
      </p:sp>
      <p:sp>
        <p:nvSpPr>
          <p:cNvPr id="7" name="Rectangle 6">
            <a:extLst>
              <a:ext uri="{FF2B5EF4-FFF2-40B4-BE49-F238E27FC236}">
                <a16:creationId xmlns:a16="http://schemas.microsoft.com/office/drawing/2014/main" id="{96481BCB-157F-4B3D-FEBA-9EE9500A0A3A}"/>
              </a:ext>
            </a:extLst>
          </p:cNvPr>
          <p:cNvSpPr/>
          <p:nvPr/>
        </p:nvSpPr>
        <p:spPr>
          <a:xfrm>
            <a:off x="5427379" y="3398069"/>
            <a:ext cx="1337242" cy="618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tx2"/>
              </a:solidFill>
              <a:latin typeface="Roboto Light" panose="02000000000000000000" pitchFamily="2" charset="0"/>
            </a:endParaRPr>
          </a:p>
        </p:txBody>
      </p:sp>
      <p:sp>
        <p:nvSpPr>
          <p:cNvPr id="15" name="Text Placeholder 13">
            <a:extLst>
              <a:ext uri="{FF2B5EF4-FFF2-40B4-BE49-F238E27FC236}">
                <a16:creationId xmlns:a16="http://schemas.microsoft.com/office/drawing/2014/main" id="{5958FB43-49DA-5902-5A49-E50E53266839}"/>
              </a:ext>
            </a:extLst>
          </p:cNvPr>
          <p:cNvSpPr>
            <a:spLocks noGrp="1"/>
          </p:cNvSpPr>
          <p:nvPr>
            <p:ph type="body" sz="quarter" idx="14" hasCustomPrompt="1"/>
          </p:nvPr>
        </p:nvSpPr>
        <p:spPr>
          <a:xfrm>
            <a:off x="4010550" y="2172519"/>
            <a:ext cx="4170901" cy="1225550"/>
          </a:xfrm>
        </p:spPr>
        <p:txBody>
          <a:bodyPr anchor="ctr" anchorCtr="0"/>
          <a:lstStyle>
            <a:lvl1pPr algn="ctr">
              <a:defRPr sz="4800">
                <a:solidFill>
                  <a:schemeClr val="accent2"/>
                </a:solidFill>
                <a:latin typeface="+mj-lt"/>
              </a:defRPr>
            </a:lvl1pPr>
            <a:lvl2pPr algn="r">
              <a:defRPr/>
            </a:lvl2pPr>
            <a:lvl3pPr algn="r">
              <a:defRPr/>
            </a:lvl3pPr>
            <a:lvl4pPr algn="r">
              <a:defRPr/>
            </a:lvl4pPr>
            <a:lvl5pPr algn="r">
              <a:defRPr/>
            </a:lvl5pPr>
          </a:lstStyle>
          <a:p>
            <a:pPr lvl="0"/>
            <a:r>
              <a:rPr lang="en-US"/>
              <a:t>100 Users</a:t>
            </a:r>
            <a:endParaRPr lang="en-GB"/>
          </a:p>
        </p:txBody>
      </p:sp>
      <p:sp>
        <p:nvSpPr>
          <p:cNvPr id="13" name="Text Placeholder 12">
            <a:extLst>
              <a:ext uri="{FF2B5EF4-FFF2-40B4-BE49-F238E27FC236}">
                <a16:creationId xmlns:a16="http://schemas.microsoft.com/office/drawing/2014/main" id="{799ED199-5D96-09D4-45CD-3277A75F92CF}"/>
              </a:ext>
            </a:extLst>
          </p:cNvPr>
          <p:cNvSpPr>
            <a:spLocks noGrp="1"/>
          </p:cNvSpPr>
          <p:nvPr>
            <p:ph type="body" sz="quarter" idx="15" hasCustomPrompt="1"/>
          </p:nvPr>
        </p:nvSpPr>
        <p:spPr>
          <a:xfrm>
            <a:off x="2904332" y="3700463"/>
            <a:ext cx="6383337" cy="1316037"/>
          </a:xfrm>
        </p:spPr>
        <p:txBody>
          <a:bodyPr/>
          <a:lstStyle>
            <a:lvl1pPr algn="ctr">
              <a:lnSpc>
                <a:spcPct val="120000"/>
              </a:lnSpc>
              <a:defRPr sz="1400"/>
            </a:lvl1pPr>
            <a:lvl2pPr algn="ctr">
              <a:defRPr/>
            </a:lvl2pPr>
            <a:lvl3pPr algn="ctr">
              <a:defRPr/>
            </a:lvl3pPr>
            <a:lvl4pPr algn="ctr">
              <a:defRPr/>
            </a:lvl4pPr>
            <a:lvl5pPr algn="ctr">
              <a:defRPr/>
            </a:lvl5pPr>
          </a:lstStyle>
          <a:p>
            <a:pPr lvl="0"/>
            <a:r>
              <a:rPr lang="en-US"/>
              <a:t>Click to edit the text. INSEAD brings together people, cultures and ideas to develop responsible leaders who transform business and society. </a:t>
            </a:r>
            <a:endParaRPr lang="en-GB"/>
          </a:p>
        </p:txBody>
      </p:sp>
    </p:spTree>
    <p:extLst>
      <p:ext uri="{BB962C8B-B14F-4D97-AF65-F5344CB8AC3E}">
        <p14:creationId xmlns:p14="http://schemas.microsoft.com/office/powerpoint/2010/main" val="18135196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ig Numbers Spli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E04939-D7BD-6AB4-FE11-3F950F74397D}"/>
              </a:ext>
            </a:extLst>
          </p:cNvPr>
          <p:cNvSpPr/>
          <p:nvPr userDrawn="1"/>
        </p:nvSpPr>
        <p:spPr>
          <a:xfrm>
            <a:off x="0" y="3437708"/>
            <a:ext cx="12192000" cy="3420292"/>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a:solidFill>
                <a:schemeClr val="bg1"/>
              </a:solidFill>
              <a:latin typeface="Roboto Light" panose="02000000000000000000" pitchFamily="2" charset="0"/>
            </a:endParaRPr>
          </a:p>
        </p:txBody>
      </p:sp>
      <p:sp>
        <p:nvSpPr>
          <p:cNvPr id="14" name="Text Placeholder 13">
            <a:extLst>
              <a:ext uri="{FF2B5EF4-FFF2-40B4-BE49-F238E27FC236}">
                <a16:creationId xmlns:a16="http://schemas.microsoft.com/office/drawing/2014/main" id="{FB856B7F-AC73-1AD2-E144-20BC4192484F}"/>
              </a:ext>
            </a:extLst>
          </p:cNvPr>
          <p:cNvSpPr>
            <a:spLocks noGrp="1"/>
          </p:cNvSpPr>
          <p:nvPr>
            <p:ph type="body" sz="quarter" idx="11" hasCustomPrompt="1"/>
          </p:nvPr>
        </p:nvSpPr>
        <p:spPr>
          <a:xfrm>
            <a:off x="4737507" y="836476"/>
            <a:ext cx="5512481" cy="427038"/>
          </a:xfrm>
        </p:spPr>
        <p:txBody>
          <a:bodyPr anchor="b" anchorCtr="0"/>
          <a:lstStyle>
            <a:lvl1pPr>
              <a:defRPr>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15" name="Text Placeholder 13">
            <a:extLst>
              <a:ext uri="{FF2B5EF4-FFF2-40B4-BE49-F238E27FC236}">
                <a16:creationId xmlns:a16="http://schemas.microsoft.com/office/drawing/2014/main" id="{486ADFCF-BB65-1091-625A-ABE26DE05242}"/>
              </a:ext>
            </a:extLst>
          </p:cNvPr>
          <p:cNvSpPr>
            <a:spLocks noGrp="1"/>
          </p:cNvSpPr>
          <p:nvPr>
            <p:ph type="body" sz="quarter" idx="12" hasCustomPrompt="1"/>
          </p:nvPr>
        </p:nvSpPr>
        <p:spPr>
          <a:xfrm>
            <a:off x="2464568" y="1456031"/>
            <a:ext cx="1863592" cy="999310"/>
          </a:xfrm>
        </p:spPr>
        <p:txBody>
          <a:bodyPr anchor="b" anchorCtr="0"/>
          <a:lstStyle>
            <a:lvl1pPr>
              <a:defRPr sz="7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7" name="Text Placeholder 16">
            <a:extLst>
              <a:ext uri="{FF2B5EF4-FFF2-40B4-BE49-F238E27FC236}">
                <a16:creationId xmlns:a16="http://schemas.microsoft.com/office/drawing/2014/main" id="{8FE39786-BE25-0B11-54F6-16161EBAB5B9}"/>
              </a:ext>
            </a:extLst>
          </p:cNvPr>
          <p:cNvSpPr>
            <a:spLocks noGrp="1"/>
          </p:cNvSpPr>
          <p:nvPr>
            <p:ph type="body" sz="quarter" idx="13" hasCustomPrompt="1"/>
          </p:nvPr>
        </p:nvSpPr>
        <p:spPr>
          <a:xfrm>
            <a:off x="4728800" y="1341755"/>
            <a:ext cx="5521188" cy="1523365"/>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a:t>
            </a:r>
          </a:p>
        </p:txBody>
      </p:sp>
      <p:sp>
        <p:nvSpPr>
          <p:cNvPr id="4" name="Text Placeholder 13">
            <a:extLst>
              <a:ext uri="{FF2B5EF4-FFF2-40B4-BE49-F238E27FC236}">
                <a16:creationId xmlns:a16="http://schemas.microsoft.com/office/drawing/2014/main" id="{B1170E9C-10D4-C209-AC81-8220E90BAA37}"/>
              </a:ext>
            </a:extLst>
          </p:cNvPr>
          <p:cNvSpPr>
            <a:spLocks noGrp="1"/>
          </p:cNvSpPr>
          <p:nvPr>
            <p:ph type="body" sz="quarter" idx="14" hasCustomPrompt="1"/>
          </p:nvPr>
        </p:nvSpPr>
        <p:spPr>
          <a:xfrm>
            <a:off x="4737507" y="4337322"/>
            <a:ext cx="5512481" cy="427038"/>
          </a:xfrm>
        </p:spPr>
        <p:txBody>
          <a:bodyPr anchor="b" anchorCtr="0"/>
          <a:lstStyle>
            <a:lvl1pPr>
              <a:defRPr>
                <a:solidFill>
                  <a:schemeClr val="bg1"/>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6" name="Text Placeholder 13">
            <a:extLst>
              <a:ext uri="{FF2B5EF4-FFF2-40B4-BE49-F238E27FC236}">
                <a16:creationId xmlns:a16="http://schemas.microsoft.com/office/drawing/2014/main" id="{09524793-4B72-0A4D-B0E1-1D149CC7AD13}"/>
              </a:ext>
            </a:extLst>
          </p:cNvPr>
          <p:cNvSpPr>
            <a:spLocks noGrp="1"/>
          </p:cNvSpPr>
          <p:nvPr>
            <p:ph type="body" sz="quarter" idx="15" hasCustomPrompt="1"/>
          </p:nvPr>
        </p:nvSpPr>
        <p:spPr>
          <a:xfrm>
            <a:off x="2464568" y="4902314"/>
            <a:ext cx="1863592" cy="999310"/>
          </a:xfrm>
        </p:spPr>
        <p:txBody>
          <a:bodyPr anchor="b" anchorCtr="0"/>
          <a:lstStyle>
            <a:lvl1pPr>
              <a:defRPr sz="7200">
                <a:solidFill>
                  <a:schemeClr val="bg1"/>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7" name="Text Placeholder 16">
            <a:extLst>
              <a:ext uri="{FF2B5EF4-FFF2-40B4-BE49-F238E27FC236}">
                <a16:creationId xmlns:a16="http://schemas.microsoft.com/office/drawing/2014/main" id="{35315533-F92E-14F8-BB5E-3B7665397B64}"/>
              </a:ext>
            </a:extLst>
          </p:cNvPr>
          <p:cNvSpPr>
            <a:spLocks noGrp="1"/>
          </p:cNvSpPr>
          <p:nvPr>
            <p:ph type="body" sz="quarter" idx="16" hasCustomPrompt="1"/>
          </p:nvPr>
        </p:nvSpPr>
        <p:spPr>
          <a:xfrm>
            <a:off x="4728800" y="4842601"/>
            <a:ext cx="5521188" cy="1523365"/>
          </a:xfrm>
        </p:spPr>
        <p:txBody>
          <a:bodyPr/>
          <a:lstStyle>
            <a:lvl1pPr>
              <a:lnSpc>
                <a:spcPct val="120000"/>
              </a:lnSpc>
              <a:defRPr sz="1400">
                <a:solidFill>
                  <a:schemeClr val="bg1"/>
                </a:solidFill>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a:t>
            </a:r>
          </a:p>
        </p:txBody>
      </p:sp>
    </p:spTree>
    <p:extLst>
      <p:ext uri="{BB962C8B-B14F-4D97-AF65-F5344CB8AC3E}">
        <p14:creationId xmlns:p14="http://schemas.microsoft.com/office/powerpoint/2010/main" val="623734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Numbers Split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E04939-D7BD-6AB4-FE11-3F950F74397D}"/>
              </a:ext>
            </a:extLst>
          </p:cNvPr>
          <p:cNvSpPr/>
          <p:nvPr userDrawn="1"/>
        </p:nvSpPr>
        <p:spPr>
          <a:xfrm>
            <a:off x="0" y="0"/>
            <a:ext cx="6094412" cy="6858000"/>
          </a:xfrm>
          <a:prstGeom prst="rect">
            <a:avLst/>
          </a:prstGeom>
          <a:solidFill>
            <a:schemeClr val="accent2"/>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a:solidFill>
                <a:schemeClr val="bg1"/>
              </a:solidFill>
              <a:latin typeface="Roboto Light" panose="02000000000000000000" pitchFamily="2" charset="0"/>
            </a:endParaRPr>
          </a:p>
        </p:txBody>
      </p:sp>
      <p:sp>
        <p:nvSpPr>
          <p:cNvPr id="14" name="Text Placeholder 13">
            <a:extLst>
              <a:ext uri="{FF2B5EF4-FFF2-40B4-BE49-F238E27FC236}">
                <a16:creationId xmlns:a16="http://schemas.microsoft.com/office/drawing/2014/main" id="{FB856B7F-AC73-1AD2-E144-20BC4192484F}"/>
              </a:ext>
            </a:extLst>
          </p:cNvPr>
          <p:cNvSpPr>
            <a:spLocks noGrp="1"/>
          </p:cNvSpPr>
          <p:nvPr>
            <p:ph type="body" sz="quarter" idx="11" hasCustomPrompt="1"/>
          </p:nvPr>
        </p:nvSpPr>
        <p:spPr>
          <a:xfrm>
            <a:off x="7411040" y="1681207"/>
            <a:ext cx="3631430" cy="427038"/>
          </a:xfrm>
        </p:spPr>
        <p:txBody>
          <a:bodyPr anchor="b" anchorCtr="0"/>
          <a:lstStyle>
            <a:lvl1pPr>
              <a:defRPr>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15" name="Text Placeholder 13">
            <a:extLst>
              <a:ext uri="{FF2B5EF4-FFF2-40B4-BE49-F238E27FC236}">
                <a16:creationId xmlns:a16="http://schemas.microsoft.com/office/drawing/2014/main" id="{486ADFCF-BB65-1091-625A-ABE26DE05242}"/>
              </a:ext>
            </a:extLst>
          </p:cNvPr>
          <p:cNvSpPr>
            <a:spLocks noGrp="1"/>
          </p:cNvSpPr>
          <p:nvPr>
            <p:ph type="body" sz="quarter" idx="12" hasCustomPrompt="1"/>
          </p:nvPr>
        </p:nvSpPr>
        <p:spPr>
          <a:xfrm>
            <a:off x="7393625" y="2438399"/>
            <a:ext cx="3631430" cy="999310"/>
          </a:xfrm>
        </p:spPr>
        <p:txBody>
          <a:bodyPr anchor="b" anchorCtr="0"/>
          <a:lstStyle>
            <a:lvl1pPr>
              <a:defRPr sz="6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7" name="Text Placeholder 16">
            <a:extLst>
              <a:ext uri="{FF2B5EF4-FFF2-40B4-BE49-F238E27FC236}">
                <a16:creationId xmlns:a16="http://schemas.microsoft.com/office/drawing/2014/main" id="{8FE39786-BE25-0B11-54F6-16161EBAB5B9}"/>
              </a:ext>
            </a:extLst>
          </p:cNvPr>
          <p:cNvSpPr>
            <a:spLocks noGrp="1"/>
          </p:cNvSpPr>
          <p:nvPr>
            <p:ph type="body" sz="quarter" idx="13" hasCustomPrompt="1"/>
          </p:nvPr>
        </p:nvSpPr>
        <p:spPr>
          <a:xfrm>
            <a:off x="7410361" y="3579857"/>
            <a:ext cx="3632109" cy="2593975"/>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a:t>
            </a:r>
          </a:p>
        </p:txBody>
      </p:sp>
      <p:sp>
        <p:nvSpPr>
          <p:cNvPr id="18" name="Text Placeholder 13">
            <a:extLst>
              <a:ext uri="{FF2B5EF4-FFF2-40B4-BE49-F238E27FC236}">
                <a16:creationId xmlns:a16="http://schemas.microsoft.com/office/drawing/2014/main" id="{A6380D8D-F6E4-3EB4-89A7-C125423A042E}"/>
              </a:ext>
            </a:extLst>
          </p:cNvPr>
          <p:cNvSpPr>
            <a:spLocks noGrp="1"/>
          </p:cNvSpPr>
          <p:nvPr>
            <p:ph type="body" sz="quarter" idx="14" hasCustomPrompt="1"/>
          </p:nvPr>
        </p:nvSpPr>
        <p:spPr>
          <a:xfrm>
            <a:off x="1210537" y="1681207"/>
            <a:ext cx="3631430" cy="427038"/>
          </a:xfrm>
        </p:spPr>
        <p:txBody>
          <a:bodyPr anchor="b" anchorCtr="0"/>
          <a:lstStyle>
            <a:lvl1pPr>
              <a:defRPr>
                <a:solidFill>
                  <a:schemeClr val="bg1"/>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19" name="Text Placeholder 13">
            <a:extLst>
              <a:ext uri="{FF2B5EF4-FFF2-40B4-BE49-F238E27FC236}">
                <a16:creationId xmlns:a16="http://schemas.microsoft.com/office/drawing/2014/main" id="{4C291B30-F82E-D7A3-B55E-B422D93667A4}"/>
              </a:ext>
            </a:extLst>
          </p:cNvPr>
          <p:cNvSpPr>
            <a:spLocks noGrp="1"/>
          </p:cNvSpPr>
          <p:nvPr>
            <p:ph type="body" sz="quarter" idx="15" hasCustomPrompt="1"/>
          </p:nvPr>
        </p:nvSpPr>
        <p:spPr>
          <a:xfrm>
            <a:off x="1193122" y="2438399"/>
            <a:ext cx="3631430" cy="999310"/>
          </a:xfrm>
        </p:spPr>
        <p:txBody>
          <a:bodyPr anchor="b" anchorCtr="0"/>
          <a:lstStyle>
            <a:lvl1pPr>
              <a:defRPr sz="6000">
                <a:solidFill>
                  <a:schemeClr val="bg1"/>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20" name="Text Placeholder 16">
            <a:extLst>
              <a:ext uri="{FF2B5EF4-FFF2-40B4-BE49-F238E27FC236}">
                <a16:creationId xmlns:a16="http://schemas.microsoft.com/office/drawing/2014/main" id="{A738E979-C008-8356-3A43-F374C8A05480}"/>
              </a:ext>
            </a:extLst>
          </p:cNvPr>
          <p:cNvSpPr>
            <a:spLocks noGrp="1"/>
          </p:cNvSpPr>
          <p:nvPr>
            <p:ph type="body" sz="quarter" idx="16" hasCustomPrompt="1"/>
          </p:nvPr>
        </p:nvSpPr>
        <p:spPr>
          <a:xfrm>
            <a:off x="1209858" y="3579857"/>
            <a:ext cx="3632109" cy="2593975"/>
          </a:xfrm>
        </p:spPr>
        <p:txBody>
          <a:bodyPr/>
          <a:lstStyle>
            <a:lvl1pPr>
              <a:lnSpc>
                <a:spcPct val="120000"/>
              </a:lnSpc>
              <a:defRPr sz="1400">
                <a:solidFill>
                  <a:schemeClr val="bg1"/>
                </a:solidFill>
              </a:defRPr>
            </a:lvl1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a:t>
            </a:r>
          </a:p>
        </p:txBody>
      </p:sp>
    </p:spTree>
    <p:extLst>
      <p:ext uri="{BB962C8B-B14F-4D97-AF65-F5344CB8AC3E}">
        <p14:creationId xmlns:p14="http://schemas.microsoft.com/office/powerpoint/2010/main" val="6469761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Numbers x2 ">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B856B7F-AC73-1AD2-E144-20BC4192484F}"/>
              </a:ext>
            </a:extLst>
          </p:cNvPr>
          <p:cNvSpPr>
            <a:spLocks noGrp="1"/>
          </p:cNvSpPr>
          <p:nvPr>
            <p:ph type="body" sz="quarter" idx="11" hasCustomPrompt="1"/>
          </p:nvPr>
        </p:nvSpPr>
        <p:spPr>
          <a:xfrm>
            <a:off x="1110387" y="2157460"/>
            <a:ext cx="7258695" cy="427038"/>
          </a:xfrm>
        </p:spPr>
        <p:txBody>
          <a:bodyPr anchor="b" anchorCtr="0"/>
          <a:lstStyle>
            <a:lvl1pPr>
              <a:defRPr sz="2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15" name="Text Placeholder 13">
            <a:extLst>
              <a:ext uri="{FF2B5EF4-FFF2-40B4-BE49-F238E27FC236}">
                <a16:creationId xmlns:a16="http://schemas.microsoft.com/office/drawing/2014/main" id="{486ADFCF-BB65-1091-625A-ABE26DE05242}"/>
              </a:ext>
            </a:extLst>
          </p:cNvPr>
          <p:cNvSpPr>
            <a:spLocks noGrp="1"/>
          </p:cNvSpPr>
          <p:nvPr>
            <p:ph type="body" sz="quarter" idx="12" hasCustomPrompt="1"/>
          </p:nvPr>
        </p:nvSpPr>
        <p:spPr>
          <a:xfrm>
            <a:off x="9769608" y="2331836"/>
            <a:ext cx="1863592" cy="999310"/>
          </a:xfrm>
        </p:spPr>
        <p:txBody>
          <a:bodyPr anchor="ctr" anchorCtr="0"/>
          <a:lstStyle>
            <a:lvl1pPr>
              <a:defRPr sz="4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7" name="Text Placeholder 16">
            <a:extLst>
              <a:ext uri="{FF2B5EF4-FFF2-40B4-BE49-F238E27FC236}">
                <a16:creationId xmlns:a16="http://schemas.microsoft.com/office/drawing/2014/main" id="{8FE39786-BE25-0B11-54F6-16161EBAB5B9}"/>
              </a:ext>
            </a:extLst>
          </p:cNvPr>
          <p:cNvSpPr>
            <a:spLocks noGrp="1"/>
          </p:cNvSpPr>
          <p:nvPr>
            <p:ph type="body" sz="quarter" idx="13" hasCustomPrompt="1"/>
          </p:nvPr>
        </p:nvSpPr>
        <p:spPr>
          <a:xfrm>
            <a:off x="1101680" y="2662740"/>
            <a:ext cx="7270160" cy="668406"/>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a:t>
            </a:r>
          </a:p>
        </p:txBody>
      </p:sp>
      <p:sp>
        <p:nvSpPr>
          <p:cNvPr id="3" name="Text Placeholder 13">
            <a:extLst>
              <a:ext uri="{FF2B5EF4-FFF2-40B4-BE49-F238E27FC236}">
                <a16:creationId xmlns:a16="http://schemas.microsoft.com/office/drawing/2014/main" id="{201C2AEC-81BB-680C-5DCE-F266032CF021}"/>
              </a:ext>
            </a:extLst>
          </p:cNvPr>
          <p:cNvSpPr>
            <a:spLocks noGrp="1"/>
          </p:cNvSpPr>
          <p:nvPr>
            <p:ph type="body" sz="quarter" idx="14" hasCustomPrompt="1"/>
          </p:nvPr>
        </p:nvSpPr>
        <p:spPr>
          <a:xfrm>
            <a:off x="1110387" y="4244783"/>
            <a:ext cx="7258695" cy="427038"/>
          </a:xfrm>
        </p:spPr>
        <p:txBody>
          <a:bodyPr anchor="b" anchorCtr="0"/>
          <a:lstStyle>
            <a:lvl1pPr>
              <a:defRPr sz="2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8" name="Text Placeholder 16">
            <a:extLst>
              <a:ext uri="{FF2B5EF4-FFF2-40B4-BE49-F238E27FC236}">
                <a16:creationId xmlns:a16="http://schemas.microsoft.com/office/drawing/2014/main" id="{774AEB60-8F66-7EA8-7AB4-6172D42B3439}"/>
              </a:ext>
            </a:extLst>
          </p:cNvPr>
          <p:cNvSpPr>
            <a:spLocks noGrp="1"/>
          </p:cNvSpPr>
          <p:nvPr>
            <p:ph type="body" sz="quarter" idx="15" hasCustomPrompt="1"/>
          </p:nvPr>
        </p:nvSpPr>
        <p:spPr>
          <a:xfrm>
            <a:off x="1101680" y="4750063"/>
            <a:ext cx="7270160" cy="668406"/>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a:t>
            </a:r>
          </a:p>
        </p:txBody>
      </p:sp>
      <p:sp>
        <p:nvSpPr>
          <p:cNvPr id="9" name="Text Placeholder 13">
            <a:extLst>
              <a:ext uri="{FF2B5EF4-FFF2-40B4-BE49-F238E27FC236}">
                <a16:creationId xmlns:a16="http://schemas.microsoft.com/office/drawing/2014/main" id="{F53BDA53-AB90-0D4A-CCDC-D83026EE9059}"/>
              </a:ext>
            </a:extLst>
          </p:cNvPr>
          <p:cNvSpPr>
            <a:spLocks noGrp="1"/>
          </p:cNvSpPr>
          <p:nvPr>
            <p:ph type="body" sz="quarter" idx="16" hasCustomPrompt="1"/>
          </p:nvPr>
        </p:nvSpPr>
        <p:spPr>
          <a:xfrm>
            <a:off x="9769608" y="4419159"/>
            <a:ext cx="1863592" cy="999310"/>
          </a:xfrm>
        </p:spPr>
        <p:txBody>
          <a:bodyPr anchor="ctr" anchorCtr="0"/>
          <a:lstStyle>
            <a:lvl1pPr>
              <a:defRPr sz="4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0" name="Title 9">
            <a:extLst>
              <a:ext uri="{FF2B5EF4-FFF2-40B4-BE49-F238E27FC236}">
                <a16:creationId xmlns:a16="http://schemas.microsoft.com/office/drawing/2014/main" id="{D3CA9527-724F-4D7B-6C8F-818ABE0CFB2E}"/>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838086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s x3">
    <p:spTree>
      <p:nvGrpSpPr>
        <p:cNvPr id="1" name=""/>
        <p:cNvGrpSpPr/>
        <p:nvPr/>
      </p:nvGrpSpPr>
      <p:grpSpPr>
        <a:xfrm>
          <a:off x="0" y="0"/>
          <a:ext cx="0" cy="0"/>
          <a:chOff x="0" y="0"/>
          <a:chExt cx="0" cy="0"/>
        </a:xfrm>
      </p:grpSpPr>
      <p:sp>
        <p:nvSpPr>
          <p:cNvPr id="14" name="Text Placeholder 13">
            <a:extLst>
              <a:ext uri="{FF2B5EF4-FFF2-40B4-BE49-F238E27FC236}">
                <a16:creationId xmlns:a16="http://schemas.microsoft.com/office/drawing/2014/main" id="{FB856B7F-AC73-1AD2-E144-20BC4192484F}"/>
              </a:ext>
            </a:extLst>
          </p:cNvPr>
          <p:cNvSpPr>
            <a:spLocks noGrp="1"/>
          </p:cNvSpPr>
          <p:nvPr>
            <p:ph type="body" sz="quarter" idx="11" hasCustomPrompt="1"/>
          </p:nvPr>
        </p:nvSpPr>
        <p:spPr>
          <a:xfrm>
            <a:off x="1110387" y="1919799"/>
            <a:ext cx="7258695" cy="427038"/>
          </a:xfrm>
        </p:spPr>
        <p:txBody>
          <a:bodyPr anchor="b" anchorCtr="0"/>
          <a:lstStyle>
            <a:lvl1pPr>
              <a:defRPr sz="2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15" name="Text Placeholder 13">
            <a:extLst>
              <a:ext uri="{FF2B5EF4-FFF2-40B4-BE49-F238E27FC236}">
                <a16:creationId xmlns:a16="http://schemas.microsoft.com/office/drawing/2014/main" id="{486ADFCF-BB65-1091-625A-ABE26DE05242}"/>
              </a:ext>
            </a:extLst>
          </p:cNvPr>
          <p:cNvSpPr>
            <a:spLocks noGrp="1"/>
          </p:cNvSpPr>
          <p:nvPr>
            <p:ph type="body" sz="quarter" idx="12" hasCustomPrompt="1"/>
          </p:nvPr>
        </p:nvSpPr>
        <p:spPr>
          <a:xfrm>
            <a:off x="9769608" y="2094175"/>
            <a:ext cx="1863592" cy="999310"/>
          </a:xfrm>
        </p:spPr>
        <p:txBody>
          <a:bodyPr anchor="ctr" anchorCtr="0"/>
          <a:lstStyle>
            <a:lvl1pPr>
              <a:defRPr sz="4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7" name="Text Placeholder 16">
            <a:extLst>
              <a:ext uri="{FF2B5EF4-FFF2-40B4-BE49-F238E27FC236}">
                <a16:creationId xmlns:a16="http://schemas.microsoft.com/office/drawing/2014/main" id="{8FE39786-BE25-0B11-54F6-16161EBAB5B9}"/>
              </a:ext>
            </a:extLst>
          </p:cNvPr>
          <p:cNvSpPr>
            <a:spLocks noGrp="1"/>
          </p:cNvSpPr>
          <p:nvPr>
            <p:ph type="body" sz="quarter" idx="13" hasCustomPrompt="1"/>
          </p:nvPr>
        </p:nvSpPr>
        <p:spPr>
          <a:xfrm>
            <a:off x="1101680" y="2425079"/>
            <a:ext cx="7270160" cy="668406"/>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a:t>
            </a:r>
          </a:p>
        </p:txBody>
      </p:sp>
      <p:sp>
        <p:nvSpPr>
          <p:cNvPr id="3" name="Text Placeholder 13">
            <a:extLst>
              <a:ext uri="{FF2B5EF4-FFF2-40B4-BE49-F238E27FC236}">
                <a16:creationId xmlns:a16="http://schemas.microsoft.com/office/drawing/2014/main" id="{201C2AEC-81BB-680C-5DCE-F266032CF021}"/>
              </a:ext>
            </a:extLst>
          </p:cNvPr>
          <p:cNvSpPr>
            <a:spLocks noGrp="1"/>
          </p:cNvSpPr>
          <p:nvPr>
            <p:ph type="body" sz="quarter" idx="14" hasCustomPrompt="1"/>
          </p:nvPr>
        </p:nvSpPr>
        <p:spPr>
          <a:xfrm>
            <a:off x="1110387" y="3576377"/>
            <a:ext cx="7258695" cy="427038"/>
          </a:xfrm>
        </p:spPr>
        <p:txBody>
          <a:bodyPr anchor="b" anchorCtr="0"/>
          <a:lstStyle>
            <a:lvl1pPr>
              <a:defRPr sz="2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8" name="Text Placeholder 16">
            <a:extLst>
              <a:ext uri="{FF2B5EF4-FFF2-40B4-BE49-F238E27FC236}">
                <a16:creationId xmlns:a16="http://schemas.microsoft.com/office/drawing/2014/main" id="{774AEB60-8F66-7EA8-7AB4-6172D42B3439}"/>
              </a:ext>
            </a:extLst>
          </p:cNvPr>
          <p:cNvSpPr>
            <a:spLocks noGrp="1"/>
          </p:cNvSpPr>
          <p:nvPr>
            <p:ph type="body" sz="quarter" idx="15" hasCustomPrompt="1"/>
          </p:nvPr>
        </p:nvSpPr>
        <p:spPr>
          <a:xfrm>
            <a:off x="1101680" y="4081657"/>
            <a:ext cx="7270160" cy="668406"/>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a:t>
            </a:r>
          </a:p>
        </p:txBody>
      </p:sp>
      <p:sp>
        <p:nvSpPr>
          <p:cNvPr id="9" name="Text Placeholder 13">
            <a:extLst>
              <a:ext uri="{FF2B5EF4-FFF2-40B4-BE49-F238E27FC236}">
                <a16:creationId xmlns:a16="http://schemas.microsoft.com/office/drawing/2014/main" id="{F53BDA53-AB90-0D4A-CCDC-D83026EE9059}"/>
              </a:ext>
            </a:extLst>
          </p:cNvPr>
          <p:cNvSpPr>
            <a:spLocks noGrp="1"/>
          </p:cNvSpPr>
          <p:nvPr>
            <p:ph type="body" sz="quarter" idx="16" hasCustomPrompt="1"/>
          </p:nvPr>
        </p:nvSpPr>
        <p:spPr>
          <a:xfrm>
            <a:off x="9769608" y="3750753"/>
            <a:ext cx="1863592" cy="999310"/>
          </a:xfrm>
        </p:spPr>
        <p:txBody>
          <a:bodyPr anchor="ctr" anchorCtr="0"/>
          <a:lstStyle>
            <a:lvl1pPr>
              <a:defRPr sz="4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
        <p:nvSpPr>
          <p:cNvPr id="10" name="Title 9">
            <a:extLst>
              <a:ext uri="{FF2B5EF4-FFF2-40B4-BE49-F238E27FC236}">
                <a16:creationId xmlns:a16="http://schemas.microsoft.com/office/drawing/2014/main" id="{D3CA9527-724F-4D7B-6C8F-818ABE0CFB2E}"/>
              </a:ext>
            </a:extLst>
          </p:cNvPr>
          <p:cNvSpPr>
            <a:spLocks noGrp="1"/>
          </p:cNvSpPr>
          <p:nvPr>
            <p:ph type="title"/>
          </p:nvPr>
        </p:nvSpPr>
        <p:spPr/>
        <p:txBody>
          <a:bodyPr/>
          <a:lstStyle/>
          <a:p>
            <a:r>
              <a:rPr lang="en-US"/>
              <a:t>Click to edit Master title style</a:t>
            </a:r>
            <a:endParaRPr lang="en-GB"/>
          </a:p>
        </p:txBody>
      </p:sp>
      <p:sp>
        <p:nvSpPr>
          <p:cNvPr id="28" name="Text Placeholder 13">
            <a:extLst>
              <a:ext uri="{FF2B5EF4-FFF2-40B4-BE49-F238E27FC236}">
                <a16:creationId xmlns:a16="http://schemas.microsoft.com/office/drawing/2014/main" id="{E8909BC7-D0BB-6BDC-1576-A9D24D820082}"/>
              </a:ext>
            </a:extLst>
          </p:cNvPr>
          <p:cNvSpPr>
            <a:spLocks noGrp="1"/>
          </p:cNvSpPr>
          <p:nvPr>
            <p:ph type="body" sz="quarter" idx="17" hasCustomPrompt="1"/>
          </p:nvPr>
        </p:nvSpPr>
        <p:spPr>
          <a:xfrm>
            <a:off x="1110387" y="5222297"/>
            <a:ext cx="7258695" cy="427038"/>
          </a:xfrm>
        </p:spPr>
        <p:txBody>
          <a:bodyPr anchor="b" anchorCtr="0"/>
          <a:lstStyle>
            <a:lvl1pPr>
              <a:defRPr sz="20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Secondary Title, Roboto, 20pt</a:t>
            </a:r>
          </a:p>
        </p:txBody>
      </p:sp>
      <p:sp>
        <p:nvSpPr>
          <p:cNvPr id="29" name="Text Placeholder 16">
            <a:extLst>
              <a:ext uri="{FF2B5EF4-FFF2-40B4-BE49-F238E27FC236}">
                <a16:creationId xmlns:a16="http://schemas.microsoft.com/office/drawing/2014/main" id="{8E2D86CC-7EC7-3C58-43BD-CE052BE3CF99}"/>
              </a:ext>
            </a:extLst>
          </p:cNvPr>
          <p:cNvSpPr>
            <a:spLocks noGrp="1"/>
          </p:cNvSpPr>
          <p:nvPr>
            <p:ph type="body" sz="quarter" idx="18" hasCustomPrompt="1"/>
          </p:nvPr>
        </p:nvSpPr>
        <p:spPr>
          <a:xfrm>
            <a:off x="1101680" y="5727577"/>
            <a:ext cx="7270160" cy="668406"/>
          </a:xfrm>
        </p:spPr>
        <p:txBody>
          <a:bodyPr/>
          <a:lstStyle>
            <a:lvl1pPr>
              <a:lnSpc>
                <a:spcPct val="120000"/>
              </a:lnSpc>
              <a:defRPr sz="1400"/>
            </a:lvl1pPr>
          </a:lstStyle>
          <a:p>
            <a:pPr lvl="0"/>
            <a:r>
              <a:rPr lang="en-US"/>
              <a:t>Click to edit the text. INSEAD brings together people, cultures and ideas to develop responsible leaders who transform business and society.</a:t>
            </a:r>
          </a:p>
        </p:txBody>
      </p:sp>
      <p:sp>
        <p:nvSpPr>
          <p:cNvPr id="31" name="Text Placeholder 13">
            <a:extLst>
              <a:ext uri="{FF2B5EF4-FFF2-40B4-BE49-F238E27FC236}">
                <a16:creationId xmlns:a16="http://schemas.microsoft.com/office/drawing/2014/main" id="{289881A4-DFFE-96FE-7677-BD15F833A408}"/>
              </a:ext>
            </a:extLst>
          </p:cNvPr>
          <p:cNvSpPr>
            <a:spLocks noGrp="1"/>
          </p:cNvSpPr>
          <p:nvPr>
            <p:ph type="body" sz="quarter" idx="19" hasCustomPrompt="1"/>
          </p:nvPr>
        </p:nvSpPr>
        <p:spPr>
          <a:xfrm>
            <a:off x="9769608" y="5457633"/>
            <a:ext cx="1863592" cy="999310"/>
          </a:xfrm>
        </p:spPr>
        <p:txBody>
          <a:bodyPr anchor="ctr" anchorCtr="0"/>
          <a:lstStyle>
            <a:lvl1pPr>
              <a:defRPr sz="4200">
                <a:solidFill>
                  <a:schemeClr val="accent2"/>
                </a:solidFill>
                <a:latin typeface="+mj-lt"/>
              </a:defRPr>
            </a:lvl1pPr>
            <a:lvl2pPr>
              <a:defRPr>
                <a:solidFill>
                  <a:schemeClr val="accent2"/>
                </a:solidFill>
              </a:defRPr>
            </a:lvl2pPr>
            <a:lvl3pPr>
              <a:defRPr>
                <a:solidFill>
                  <a:schemeClr val="accent2"/>
                </a:solidFill>
              </a:defRPr>
            </a:lvl3pPr>
            <a:lvl4pPr>
              <a:defRPr>
                <a:solidFill>
                  <a:schemeClr val="accent2"/>
                </a:solidFill>
              </a:defRPr>
            </a:lvl4pPr>
            <a:lvl5pPr>
              <a:defRPr>
                <a:solidFill>
                  <a:schemeClr val="accent2"/>
                </a:solidFill>
              </a:defRPr>
            </a:lvl5pPr>
          </a:lstStyle>
          <a:p>
            <a:pPr lvl="0"/>
            <a:r>
              <a:rPr lang="en-US"/>
              <a:t>37%</a:t>
            </a:r>
          </a:p>
        </p:txBody>
      </p:sp>
    </p:spTree>
    <p:extLst>
      <p:ext uri="{BB962C8B-B14F-4D97-AF65-F5344CB8AC3E}">
        <p14:creationId xmlns:p14="http://schemas.microsoft.com/office/powerpoint/2010/main" val="14182427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ustom Layouts -3 Big Numbers">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464B2BA-F882-1406-7371-A118E2E5E427}"/>
              </a:ext>
            </a:extLst>
          </p:cNvPr>
          <p:cNvSpPr/>
          <p:nvPr userDrawn="1"/>
        </p:nvSpPr>
        <p:spPr>
          <a:xfrm>
            <a:off x="3175" y="1812471"/>
            <a:ext cx="4062942" cy="50455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24" name="Rectangle 23">
            <a:extLst>
              <a:ext uri="{FF2B5EF4-FFF2-40B4-BE49-F238E27FC236}">
                <a16:creationId xmlns:a16="http://schemas.microsoft.com/office/drawing/2014/main" id="{11517BBB-9DBE-E19F-D20A-57B85E2BEC39}"/>
              </a:ext>
            </a:extLst>
          </p:cNvPr>
          <p:cNvSpPr/>
          <p:nvPr userDrawn="1"/>
        </p:nvSpPr>
        <p:spPr>
          <a:xfrm>
            <a:off x="4175761" y="1812471"/>
            <a:ext cx="3843654" cy="504552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5" name="Rectangle 24">
            <a:extLst>
              <a:ext uri="{FF2B5EF4-FFF2-40B4-BE49-F238E27FC236}">
                <a16:creationId xmlns:a16="http://schemas.microsoft.com/office/drawing/2014/main" id="{A37AA77E-0D25-0152-E9DB-1301D29DEBB2}"/>
              </a:ext>
            </a:extLst>
          </p:cNvPr>
          <p:cNvSpPr/>
          <p:nvPr userDrawn="1"/>
        </p:nvSpPr>
        <p:spPr>
          <a:xfrm>
            <a:off x="8129058" y="1812471"/>
            <a:ext cx="4062942" cy="50455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13" name="Text Placeholder 12">
            <a:extLst>
              <a:ext uri="{FF2B5EF4-FFF2-40B4-BE49-F238E27FC236}">
                <a16:creationId xmlns:a16="http://schemas.microsoft.com/office/drawing/2014/main" id="{51E6EF3B-310D-0782-2DD2-6FC853BADFA8}"/>
              </a:ext>
            </a:extLst>
          </p:cNvPr>
          <p:cNvSpPr>
            <a:spLocks noGrp="1"/>
          </p:cNvSpPr>
          <p:nvPr>
            <p:ph type="body" sz="quarter" idx="10" hasCustomPrompt="1"/>
          </p:nvPr>
        </p:nvSpPr>
        <p:spPr>
          <a:xfrm>
            <a:off x="373441" y="3573916"/>
            <a:ext cx="3425825" cy="1131887"/>
          </a:xfrm>
        </p:spPr>
        <p:txBody>
          <a:bodyPr anchor="b" anchorCtr="0"/>
          <a:lstStyle>
            <a:lvl1pPr algn="ctr">
              <a:defRPr sz="6500">
                <a:solidFill>
                  <a:schemeClr val="bg1"/>
                </a:solidFill>
                <a:latin typeface="+mj-lt"/>
              </a:defRPr>
            </a:lvl1pPr>
          </a:lstStyle>
          <a:p>
            <a:pPr lvl="0"/>
            <a:r>
              <a:rPr lang="en-US"/>
              <a:t>25%</a:t>
            </a:r>
            <a:endParaRPr lang="en-GB"/>
          </a:p>
        </p:txBody>
      </p:sp>
      <p:sp>
        <p:nvSpPr>
          <p:cNvPr id="14" name="Text Placeholder 12">
            <a:extLst>
              <a:ext uri="{FF2B5EF4-FFF2-40B4-BE49-F238E27FC236}">
                <a16:creationId xmlns:a16="http://schemas.microsoft.com/office/drawing/2014/main" id="{6ADBB41B-3AC0-254B-793E-DFC823891FA1}"/>
              </a:ext>
            </a:extLst>
          </p:cNvPr>
          <p:cNvSpPr>
            <a:spLocks noGrp="1"/>
          </p:cNvSpPr>
          <p:nvPr>
            <p:ph type="body" sz="quarter" idx="11" hasCustomPrompt="1"/>
          </p:nvPr>
        </p:nvSpPr>
        <p:spPr>
          <a:xfrm>
            <a:off x="4345713" y="3573916"/>
            <a:ext cx="3425825" cy="1131887"/>
          </a:xfrm>
        </p:spPr>
        <p:txBody>
          <a:bodyPr anchor="b" anchorCtr="0"/>
          <a:lstStyle>
            <a:lvl1pPr algn="ctr">
              <a:defRPr sz="6500">
                <a:solidFill>
                  <a:schemeClr val="bg1"/>
                </a:solidFill>
                <a:latin typeface="+mj-lt"/>
              </a:defRPr>
            </a:lvl1pPr>
            <a:lvl2pPr>
              <a:defRPr sz="6500"/>
            </a:lvl2pPr>
            <a:lvl3pPr>
              <a:defRPr sz="6500"/>
            </a:lvl3pPr>
            <a:lvl4pPr>
              <a:defRPr sz="6500"/>
            </a:lvl4pPr>
            <a:lvl5pPr>
              <a:defRPr sz="6500"/>
            </a:lvl5pPr>
          </a:lstStyle>
          <a:p>
            <a:pPr lvl="0"/>
            <a:r>
              <a:rPr lang="en-US"/>
              <a:t>70%</a:t>
            </a:r>
            <a:endParaRPr lang="en-GB"/>
          </a:p>
        </p:txBody>
      </p:sp>
      <p:sp>
        <p:nvSpPr>
          <p:cNvPr id="15" name="Text Placeholder 12">
            <a:extLst>
              <a:ext uri="{FF2B5EF4-FFF2-40B4-BE49-F238E27FC236}">
                <a16:creationId xmlns:a16="http://schemas.microsoft.com/office/drawing/2014/main" id="{B3F0F04D-CFFC-7778-2D4B-6BC6752081BF}"/>
              </a:ext>
            </a:extLst>
          </p:cNvPr>
          <p:cNvSpPr>
            <a:spLocks noGrp="1"/>
          </p:cNvSpPr>
          <p:nvPr>
            <p:ph type="body" sz="quarter" idx="12" hasCustomPrompt="1"/>
          </p:nvPr>
        </p:nvSpPr>
        <p:spPr>
          <a:xfrm>
            <a:off x="8392734" y="3573916"/>
            <a:ext cx="3425825" cy="1131887"/>
          </a:xfrm>
        </p:spPr>
        <p:txBody>
          <a:bodyPr anchor="b" anchorCtr="0"/>
          <a:lstStyle>
            <a:lvl1pPr algn="ctr">
              <a:defRPr sz="6500">
                <a:solidFill>
                  <a:schemeClr val="bg1"/>
                </a:solidFill>
                <a:latin typeface="+mj-lt"/>
              </a:defRPr>
            </a:lvl1pPr>
          </a:lstStyle>
          <a:p>
            <a:pPr lvl="0"/>
            <a:r>
              <a:rPr lang="en-US"/>
              <a:t>5%</a:t>
            </a:r>
            <a:endParaRPr lang="en-GB"/>
          </a:p>
        </p:txBody>
      </p:sp>
      <p:sp>
        <p:nvSpPr>
          <p:cNvPr id="16" name="Text Placeholder 12">
            <a:extLst>
              <a:ext uri="{FF2B5EF4-FFF2-40B4-BE49-F238E27FC236}">
                <a16:creationId xmlns:a16="http://schemas.microsoft.com/office/drawing/2014/main" id="{386AB7C6-5034-70DB-4E9F-5DB1DF5130F0}"/>
              </a:ext>
            </a:extLst>
          </p:cNvPr>
          <p:cNvSpPr>
            <a:spLocks noGrp="1"/>
          </p:cNvSpPr>
          <p:nvPr>
            <p:ph type="body" sz="quarter" idx="13" hasCustomPrompt="1"/>
          </p:nvPr>
        </p:nvSpPr>
        <p:spPr>
          <a:xfrm>
            <a:off x="373441" y="4793117"/>
            <a:ext cx="3425825" cy="493712"/>
          </a:xfrm>
        </p:spPr>
        <p:txBody>
          <a:bodyPr anchor="t" anchorCtr="0"/>
          <a:lstStyle>
            <a:lvl1pPr algn="ctr">
              <a:defRPr sz="1800">
                <a:solidFill>
                  <a:schemeClr val="bg1"/>
                </a:solidFill>
                <a:latin typeface="+mj-lt"/>
              </a:defRPr>
            </a:lvl1pPr>
          </a:lstStyle>
          <a:p>
            <a:pPr lvl="0"/>
            <a:r>
              <a:rPr lang="en-US"/>
              <a:t>Secondary Title, Roboto, 20pt</a:t>
            </a:r>
            <a:endParaRPr lang="en-GB"/>
          </a:p>
        </p:txBody>
      </p:sp>
      <p:sp>
        <p:nvSpPr>
          <p:cNvPr id="17" name="Text Placeholder 12">
            <a:extLst>
              <a:ext uri="{FF2B5EF4-FFF2-40B4-BE49-F238E27FC236}">
                <a16:creationId xmlns:a16="http://schemas.microsoft.com/office/drawing/2014/main" id="{4FD41CE4-44C0-FCB7-1181-3D619C8C2547}"/>
              </a:ext>
            </a:extLst>
          </p:cNvPr>
          <p:cNvSpPr>
            <a:spLocks noGrp="1"/>
          </p:cNvSpPr>
          <p:nvPr>
            <p:ph type="body" sz="quarter" idx="14" hasCustomPrompt="1"/>
          </p:nvPr>
        </p:nvSpPr>
        <p:spPr>
          <a:xfrm>
            <a:off x="4345713" y="4793117"/>
            <a:ext cx="3425825" cy="493712"/>
          </a:xfrm>
        </p:spPr>
        <p:txBody>
          <a:bodyPr anchor="t" anchorCtr="0"/>
          <a:lstStyle>
            <a:lvl1pPr algn="ctr">
              <a:defRPr sz="1800">
                <a:solidFill>
                  <a:schemeClr val="bg1"/>
                </a:solidFill>
                <a:latin typeface="+mj-lt"/>
              </a:defRPr>
            </a:lvl1pPr>
            <a:lvl2pPr>
              <a:defRPr sz="6500"/>
            </a:lvl2pPr>
            <a:lvl3pPr>
              <a:defRPr sz="6500"/>
            </a:lvl3pPr>
            <a:lvl4pPr>
              <a:defRPr sz="6500"/>
            </a:lvl4pPr>
            <a:lvl5pPr>
              <a:defRPr sz="6500"/>
            </a:lvl5pPr>
          </a:lstStyle>
          <a:p>
            <a:pPr lvl="0"/>
            <a:r>
              <a:rPr lang="en-US"/>
              <a:t>Secondary Title, Roboto, 20pt</a:t>
            </a:r>
            <a:endParaRPr lang="en-GB"/>
          </a:p>
        </p:txBody>
      </p:sp>
      <p:sp>
        <p:nvSpPr>
          <p:cNvPr id="18" name="Text Placeholder 12">
            <a:extLst>
              <a:ext uri="{FF2B5EF4-FFF2-40B4-BE49-F238E27FC236}">
                <a16:creationId xmlns:a16="http://schemas.microsoft.com/office/drawing/2014/main" id="{87020E2B-51EA-AE19-9398-C63656600725}"/>
              </a:ext>
            </a:extLst>
          </p:cNvPr>
          <p:cNvSpPr>
            <a:spLocks noGrp="1"/>
          </p:cNvSpPr>
          <p:nvPr>
            <p:ph type="body" sz="quarter" idx="15" hasCustomPrompt="1"/>
          </p:nvPr>
        </p:nvSpPr>
        <p:spPr>
          <a:xfrm>
            <a:off x="8392734" y="4793117"/>
            <a:ext cx="3425825" cy="493712"/>
          </a:xfrm>
        </p:spPr>
        <p:txBody>
          <a:bodyPr anchor="t" anchorCtr="0"/>
          <a:lstStyle>
            <a:lvl1pPr algn="ctr">
              <a:defRPr sz="1800">
                <a:solidFill>
                  <a:schemeClr val="bg1"/>
                </a:solidFill>
                <a:latin typeface="+mj-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
        <p:nvSpPr>
          <p:cNvPr id="19" name="Text Placeholder 12">
            <a:extLst>
              <a:ext uri="{FF2B5EF4-FFF2-40B4-BE49-F238E27FC236}">
                <a16:creationId xmlns:a16="http://schemas.microsoft.com/office/drawing/2014/main" id="{6A76478B-6453-6076-E993-161C4C3902F6}"/>
              </a:ext>
            </a:extLst>
          </p:cNvPr>
          <p:cNvSpPr>
            <a:spLocks noGrp="1"/>
          </p:cNvSpPr>
          <p:nvPr>
            <p:ph type="body" sz="quarter" idx="16" hasCustomPrompt="1"/>
          </p:nvPr>
        </p:nvSpPr>
        <p:spPr>
          <a:xfrm>
            <a:off x="373441" y="5347789"/>
            <a:ext cx="3425825" cy="493712"/>
          </a:xfrm>
        </p:spPr>
        <p:txBody>
          <a:bodyPr anchor="t" anchorCtr="0"/>
          <a:lstStyle>
            <a:lvl1pPr algn="ctr">
              <a:lnSpc>
                <a:spcPct val="120000"/>
              </a:lnSpc>
              <a:defRPr sz="1400">
                <a:solidFill>
                  <a:schemeClr val="bg1"/>
                </a:solidFill>
                <a:latin typeface="+mn-lt"/>
              </a:defRPr>
            </a:lvl1pPr>
          </a:lstStyle>
          <a:p>
            <a:pPr lvl="0"/>
            <a:r>
              <a:rPr lang="en-US"/>
              <a:t>Secondary Title, Roboto, 20pt</a:t>
            </a:r>
            <a:endParaRPr lang="en-GB"/>
          </a:p>
        </p:txBody>
      </p:sp>
      <p:sp>
        <p:nvSpPr>
          <p:cNvPr id="20" name="Text Placeholder 12">
            <a:extLst>
              <a:ext uri="{FF2B5EF4-FFF2-40B4-BE49-F238E27FC236}">
                <a16:creationId xmlns:a16="http://schemas.microsoft.com/office/drawing/2014/main" id="{ED858A4B-BB67-33E6-9953-FC94E4EFE412}"/>
              </a:ext>
            </a:extLst>
          </p:cNvPr>
          <p:cNvSpPr>
            <a:spLocks noGrp="1"/>
          </p:cNvSpPr>
          <p:nvPr>
            <p:ph type="body" sz="quarter" idx="17" hasCustomPrompt="1"/>
          </p:nvPr>
        </p:nvSpPr>
        <p:spPr>
          <a:xfrm>
            <a:off x="4345713" y="5347789"/>
            <a:ext cx="3425825" cy="493712"/>
          </a:xfrm>
        </p:spPr>
        <p:txBody>
          <a:bodyPr anchor="t" anchorCtr="0"/>
          <a:lstStyle>
            <a:lvl1pPr algn="ctr">
              <a:lnSpc>
                <a:spcPct val="120000"/>
              </a:lnSpc>
              <a:defRPr sz="1400">
                <a:solidFill>
                  <a:schemeClr val="bg1"/>
                </a:solidFill>
                <a:latin typeface="+mn-lt"/>
              </a:defRPr>
            </a:lvl1pPr>
            <a:lvl2pPr>
              <a:defRPr sz="6500"/>
            </a:lvl2pPr>
            <a:lvl3pPr>
              <a:defRPr sz="6500"/>
            </a:lvl3pPr>
            <a:lvl4pPr>
              <a:defRPr sz="6500"/>
            </a:lvl4pPr>
            <a:lvl5pPr>
              <a:defRPr sz="6500"/>
            </a:lvl5pPr>
          </a:lstStyle>
          <a:p>
            <a:pPr lvl="0"/>
            <a:r>
              <a:rPr lang="en-US"/>
              <a:t>Secondary Title, Roboto, 20pt</a:t>
            </a:r>
            <a:endParaRPr lang="en-GB"/>
          </a:p>
        </p:txBody>
      </p:sp>
      <p:sp>
        <p:nvSpPr>
          <p:cNvPr id="21" name="Text Placeholder 12">
            <a:extLst>
              <a:ext uri="{FF2B5EF4-FFF2-40B4-BE49-F238E27FC236}">
                <a16:creationId xmlns:a16="http://schemas.microsoft.com/office/drawing/2014/main" id="{063D12BA-0C9C-FC5D-54C8-098E646EA984}"/>
              </a:ext>
            </a:extLst>
          </p:cNvPr>
          <p:cNvSpPr>
            <a:spLocks noGrp="1"/>
          </p:cNvSpPr>
          <p:nvPr>
            <p:ph type="body" sz="quarter" idx="18" hasCustomPrompt="1"/>
          </p:nvPr>
        </p:nvSpPr>
        <p:spPr>
          <a:xfrm>
            <a:off x="8392734" y="5347789"/>
            <a:ext cx="3425825" cy="493712"/>
          </a:xfrm>
        </p:spPr>
        <p:txBody>
          <a:bodyPr anchor="t" anchorCtr="0"/>
          <a:lstStyle>
            <a:lvl1pPr algn="ctr">
              <a:lnSpc>
                <a:spcPct val="120000"/>
              </a:lnSpc>
              <a:defRPr sz="1400">
                <a:solidFill>
                  <a:schemeClr val="bg1"/>
                </a:solidFill>
                <a:latin typeface="+mn-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Tree>
    <p:extLst>
      <p:ext uri="{BB962C8B-B14F-4D97-AF65-F5344CB8AC3E}">
        <p14:creationId xmlns:p14="http://schemas.microsoft.com/office/powerpoint/2010/main" val="372089684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ustom Layouts - 4 Big Number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46E0099-6F3A-D5DB-80AA-A30EFD17A1B1}"/>
              </a:ext>
            </a:extLst>
          </p:cNvPr>
          <p:cNvSpPr/>
          <p:nvPr userDrawn="1"/>
        </p:nvSpPr>
        <p:spPr>
          <a:xfrm>
            <a:off x="1588" y="1812472"/>
            <a:ext cx="2978185" cy="5045529"/>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900"/>
          </a:p>
        </p:txBody>
      </p:sp>
      <p:sp>
        <p:nvSpPr>
          <p:cNvPr id="28" name="Rectangle 27">
            <a:extLst>
              <a:ext uri="{FF2B5EF4-FFF2-40B4-BE49-F238E27FC236}">
                <a16:creationId xmlns:a16="http://schemas.microsoft.com/office/drawing/2014/main" id="{11D3E48C-F8F5-EF88-81CA-FDAD873A91C7}"/>
              </a:ext>
            </a:extLst>
          </p:cNvPr>
          <p:cNvSpPr/>
          <p:nvPr userDrawn="1"/>
        </p:nvSpPr>
        <p:spPr>
          <a:xfrm>
            <a:off x="3072330" y="1812471"/>
            <a:ext cx="2978185" cy="504552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9" name="Rectangle 28">
            <a:extLst>
              <a:ext uri="{FF2B5EF4-FFF2-40B4-BE49-F238E27FC236}">
                <a16:creationId xmlns:a16="http://schemas.microsoft.com/office/drawing/2014/main" id="{5AF562F8-C99B-C1C2-A25D-18688A82FFF0}"/>
              </a:ext>
            </a:extLst>
          </p:cNvPr>
          <p:cNvSpPr/>
          <p:nvPr userDrawn="1"/>
        </p:nvSpPr>
        <p:spPr>
          <a:xfrm>
            <a:off x="6143072" y="1812471"/>
            <a:ext cx="2978185" cy="504552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30" name="Rectangle 29">
            <a:extLst>
              <a:ext uri="{FF2B5EF4-FFF2-40B4-BE49-F238E27FC236}">
                <a16:creationId xmlns:a16="http://schemas.microsoft.com/office/drawing/2014/main" id="{95253D52-EBED-5CF4-5137-5213D18C89EC}"/>
              </a:ext>
            </a:extLst>
          </p:cNvPr>
          <p:cNvSpPr/>
          <p:nvPr userDrawn="1"/>
        </p:nvSpPr>
        <p:spPr>
          <a:xfrm>
            <a:off x="9213815" y="1812471"/>
            <a:ext cx="2978185" cy="504552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 name="Title 1">
            <a:extLst>
              <a:ext uri="{FF2B5EF4-FFF2-40B4-BE49-F238E27FC236}">
                <a16:creationId xmlns:a16="http://schemas.microsoft.com/office/drawing/2014/main" id="{A9D0E9C4-41BE-42C2-9C65-E3477D84B9C9}"/>
              </a:ext>
            </a:extLst>
          </p:cNvPr>
          <p:cNvSpPr>
            <a:spLocks noGrp="1"/>
          </p:cNvSpPr>
          <p:nvPr>
            <p:ph type="title"/>
          </p:nvPr>
        </p:nvSpPr>
        <p:spPr>
          <a:xfrm>
            <a:off x="776381" y="304191"/>
            <a:ext cx="8476912" cy="939632"/>
          </a:xfrm>
        </p:spPr>
        <p:txBody>
          <a:bodyPr/>
          <a:lstStyle/>
          <a:p>
            <a:r>
              <a:rPr lang="en-US"/>
              <a:t>Click to edit Master title style</a:t>
            </a:r>
            <a:endParaRPr lang="en-GB"/>
          </a:p>
        </p:txBody>
      </p:sp>
      <p:sp>
        <p:nvSpPr>
          <p:cNvPr id="13" name="Text Placeholder 12">
            <a:extLst>
              <a:ext uri="{FF2B5EF4-FFF2-40B4-BE49-F238E27FC236}">
                <a16:creationId xmlns:a16="http://schemas.microsoft.com/office/drawing/2014/main" id="{51E6EF3B-310D-0782-2DD2-6FC853BADFA8}"/>
              </a:ext>
            </a:extLst>
          </p:cNvPr>
          <p:cNvSpPr>
            <a:spLocks noGrp="1"/>
          </p:cNvSpPr>
          <p:nvPr>
            <p:ph type="body" sz="quarter" idx="10" hasCustomPrompt="1"/>
          </p:nvPr>
        </p:nvSpPr>
        <p:spPr>
          <a:xfrm>
            <a:off x="180402" y="3573916"/>
            <a:ext cx="2652728" cy="1131887"/>
          </a:xfrm>
        </p:spPr>
        <p:txBody>
          <a:bodyPr anchor="b" anchorCtr="0"/>
          <a:lstStyle>
            <a:lvl1pPr algn="ctr">
              <a:defRPr sz="6500">
                <a:solidFill>
                  <a:schemeClr val="bg1"/>
                </a:solidFill>
                <a:latin typeface="+mj-lt"/>
              </a:defRPr>
            </a:lvl1pPr>
          </a:lstStyle>
          <a:p>
            <a:pPr lvl="0"/>
            <a:r>
              <a:rPr lang="en-US"/>
              <a:t>25%</a:t>
            </a:r>
            <a:endParaRPr lang="en-GB"/>
          </a:p>
        </p:txBody>
      </p:sp>
      <p:sp>
        <p:nvSpPr>
          <p:cNvPr id="14" name="Text Placeholder 12">
            <a:extLst>
              <a:ext uri="{FF2B5EF4-FFF2-40B4-BE49-F238E27FC236}">
                <a16:creationId xmlns:a16="http://schemas.microsoft.com/office/drawing/2014/main" id="{6ADBB41B-3AC0-254B-793E-DFC823891FA1}"/>
              </a:ext>
            </a:extLst>
          </p:cNvPr>
          <p:cNvSpPr>
            <a:spLocks noGrp="1"/>
          </p:cNvSpPr>
          <p:nvPr>
            <p:ph type="body" sz="quarter" idx="11" hasCustomPrompt="1"/>
          </p:nvPr>
        </p:nvSpPr>
        <p:spPr>
          <a:xfrm>
            <a:off x="3208159" y="3573916"/>
            <a:ext cx="2652728" cy="1131887"/>
          </a:xfrm>
        </p:spPr>
        <p:txBody>
          <a:bodyPr anchor="b" anchorCtr="0"/>
          <a:lstStyle>
            <a:lvl1pPr algn="ctr">
              <a:defRPr sz="6500">
                <a:solidFill>
                  <a:schemeClr val="bg1"/>
                </a:solidFill>
                <a:latin typeface="+mj-lt"/>
              </a:defRPr>
            </a:lvl1pPr>
            <a:lvl2pPr>
              <a:defRPr sz="6500"/>
            </a:lvl2pPr>
            <a:lvl3pPr>
              <a:defRPr sz="6500"/>
            </a:lvl3pPr>
            <a:lvl4pPr>
              <a:defRPr sz="6500"/>
            </a:lvl4pPr>
            <a:lvl5pPr>
              <a:defRPr sz="6500"/>
            </a:lvl5pPr>
          </a:lstStyle>
          <a:p>
            <a:pPr lvl="0"/>
            <a:r>
              <a:rPr lang="en-US"/>
              <a:t>70%</a:t>
            </a:r>
            <a:endParaRPr lang="en-GB"/>
          </a:p>
        </p:txBody>
      </p:sp>
      <p:sp>
        <p:nvSpPr>
          <p:cNvPr id="15" name="Text Placeholder 12">
            <a:extLst>
              <a:ext uri="{FF2B5EF4-FFF2-40B4-BE49-F238E27FC236}">
                <a16:creationId xmlns:a16="http://schemas.microsoft.com/office/drawing/2014/main" id="{B3F0F04D-CFFC-7778-2D4B-6BC6752081BF}"/>
              </a:ext>
            </a:extLst>
          </p:cNvPr>
          <p:cNvSpPr>
            <a:spLocks noGrp="1"/>
          </p:cNvSpPr>
          <p:nvPr>
            <p:ph type="body" sz="quarter" idx="12" hasCustomPrompt="1"/>
          </p:nvPr>
        </p:nvSpPr>
        <p:spPr>
          <a:xfrm>
            <a:off x="6256234" y="3573916"/>
            <a:ext cx="2742863" cy="1131887"/>
          </a:xfrm>
        </p:spPr>
        <p:txBody>
          <a:bodyPr anchor="b" anchorCtr="0"/>
          <a:lstStyle>
            <a:lvl1pPr algn="ctr">
              <a:defRPr sz="6500">
                <a:solidFill>
                  <a:schemeClr val="bg1"/>
                </a:solidFill>
                <a:latin typeface="+mj-lt"/>
              </a:defRPr>
            </a:lvl1pPr>
          </a:lstStyle>
          <a:p>
            <a:pPr lvl="0"/>
            <a:r>
              <a:rPr lang="en-US"/>
              <a:t>5%</a:t>
            </a:r>
            <a:endParaRPr lang="en-GB"/>
          </a:p>
        </p:txBody>
      </p:sp>
      <p:sp>
        <p:nvSpPr>
          <p:cNvPr id="16" name="Text Placeholder 12">
            <a:extLst>
              <a:ext uri="{FF2B5EF4-FFF2-40B4-BE49-F238E27FC236}">
                <a16:creationId xmlns:a16="http://schemas.microsoft.com/office/drawing/2014/main" id="{386AB7C6-5034-70DB-4E9F-5DB1DF5130F0}"/>
              </a:ext>
            </a:extLst>
          </p:cNvPr>
          <p:cNvSpPr>
            <a:spLocks noGrp="1"/>
          </p:cNvSpPr>
          <p:nvPr>
            <p:ph type="body" sz="quarter" idx="13" hasCustomPrompt="1"/>
          </p:nvPr>
        </p:nvSpPr>
        <p:spPr>
          <a:xfrm>
            <a:off x="180402" y="4793117"/>
            <a:ext cx="2652728" cy="493712"/>
          </a:xfrm>
        </p:spPr>
        <p:txBody>
          <a:bodyPr anchor="t" anchorCtr="0"/>
          <a:lstStyle>
            <a:lvl1pPr algn="ctr">
              <a:defRPr sz="1800">
                <a:solidFill>
                  <a:schemeClr val="bg1"/>
                </a:solidFill>
                <a:latin typeface="+mj-lt"/>
              </a:defRPr>
            </a:lvl1pPr>
          </a:lstStyle>
          <a:p>
            <a:pPr lvl="0"/>
            <a:r>
              <a:rPr lang="en-US"/>
              <a:t>Secondary Title, Roboto, 20pt</a:t>
            </a:r>
            <a:endParaRPr lang="en-GB"/>
          </a:p>
        </p:txBody>
      </p:sp>
      <p:sp>
        <p:nvSpPr>
          <p:cNvPr id="17" name="Text Placeholder 12">
            <a:extLst>
              <a:ext uri="{FF2B5EF4-FFF2-40B4-BE49-F238E27FC236}">
                <a16:creationId xmlns:a16="http://schemas.microsoft.com/office/drawing/2014/main" id="{4FD41CE4-44C0-FCB7-1181-3D619C8C2547}"/>
              </a:ext>
            </a:extLst>
          </p:cNvPr>
          <p:cNvSpPr>
            <a:spLocks noGrp="1"/>
          </p:cNvSpPr>
          <p:nvPr>
            <p:ph type="body" sz="quarter" idx="14" hasCustomPrompt="1"/>
          </p:nvPr>
        </p:nvSpPr>
        <p:spPr>
          <a:xfrm>
            <a:off x="3208159" y="4793117"/>
            <a:ext cx="2652728" cy="493712"/>
          </a:xfrm>
        </p:spPr>
        <p:txBody>
          <a:bodyPr anchor="t" anchorCtr="0"/>
          <a:lstStyle>
            <a:lvl1pPr algn="ctr">
              <a:defRPr sz="1800">
                <a:solidFill>
                  <a:schemeClr val="bg1"/>
                </a:solidFill>
                <a:latin typeface="+mj-lt"/>
              </a:defRPr>
            </a:lvl1pPr>
            <a:lvl2pPr>
              <a:defRPr sz="6500"/>
            </a:lvl2pPr>
            <a:lvl3pPr>
              <a:defRPr sz="6500"/>
            </a:lvl3pPr>
            <a:lvl4pPr>
              <a:defRPr sz="6500"/>
            </a:lvl4pPr>
            <a:lvl5pPr>
              <a:defRPr sz="6500"/>
            </a:lvl5pPr>
          </a:lstStyle>
          <a:p>
            <a:pPr lvl="0"/>
            <a:r>
              <a:rPr lang="en-US"/>
              <a:t>Secondary Title, Roboto, 20pt</a:t>
            </a:r>
            <a:endParaRPr lang="en-GB"/>
          </a:p>
        </p:txBody>
      </p:sp>
      <p:sp>
        <p:nvSpPr>
          <p:cNvPr id="18" name="Text Placeholder 12">
            <a:extLst>
              <a:ext uri="{FF2B5EF4-FFF2-40B4-BE49-F238E27FC236}">
                <a16:creationId xmlns:a16="http://schemas.microsoft.com/office/drawing/2014/main" id="{87020E2B-51EA-AE19-9398-C63656600725}"/>
              </a:ext>
            </a:extLst>
          </p:cNvPr>
          <p:cNvSpPr>
            <a:spLocks noGrp="1"/>
          </p:cNvSpPr>
          <p:nvPr>
            <p:ph type="body" sz="quarter" idx="15" hasCustomPrompt="1"/>
          </p:nvPr>
        </p:nvSpPr>
        <p:spPr>
          <a:xfrm>
            <a:off x="6256234" y="4793117"/>
            <a:ext cx="2742863" cy="493712"/>
          </a:xfrm>
        </p:spPr>
        <p:txBody>
          <a:bodyPr anchor="t" anchorCtr="0"/>
          <a:lstStyle>
            <a:lvl1pPr algn="ctr">
              <a:defRPr sz="1800">
                <a:solidFill>
                  <a:schemeClr val="bg1"/>
                </a:solidFill>
                <a:latin typeface="+mj-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
        <p:nvSpPr>
          <p:cNvPr id="19" name="Text Placeholder 12">
            <a:extLst>
              <a:ext uri="{FF2B5EF4-FFF2-40B4-BE49-F238E27FC236}">
                <a16:creationId xmlns:a16="http://schemas.microsoft.com/office/drawing/2014/main" id="{6A76478B-6453-6076-E993-161C4C3902F6}"/>
              </a:ext>
            </a:extLst>
          </p:cNvPr>
          <p:cNvSpPr>
            <a:spLocks noGrp="1"/>
          </p:cNvSpPr>
          <p:nvPr>
            <p:ph type="body" sz="quarter" idx="16" hasCustomPrompt="1"/>
          </p:nvPr>
        </p:nvSpPr>
        <p:spPr>
          <a:xfrm>
            <a:off x="180402" y="5347789"/>
            <a:ext cx="2652728" cy="493712"/>
          </a:xfrm>
        </p:spPr>
        <p:txBody>
          <a:bodyPr anchor="t" anchorCtr="0"/>
          <a:lstStyle>
            <a:lvl1pPr algn="ctr">
              <a:lnSpc>
                <a:spcPct val="120000"/>
              </a:lnSpc>
              <a:defRPr sz="1400">
                <a:solidFill>
                  <a:schemeClr val="bg1"/>
                </a:solidFill>
                <a:latin typeface="+mn-lt"/>
              </a:defRPr>
            </a:lvl1pPr>
          </a:lstStyle>
          <a:p>
            <a:pPr lvl="0"/>
            <a:r>
              <a:rPr lang="en-US"/>
              <a:t>Secondary Title, Roboto, 20pt</a:t>
            </a:r>
            <a:endParaRPr lang="en-GB"/>
          </a:p>
        </p:txBody>
      </p:sp>
      <p:sp>
        <p:nvSpPr>
          <p:cNvPr id="20" name="Text Placeholder 12">
            <a:extLst>
              <a:ext uri="{FF2B5EF4-FFF2-40B4-BE49-F238E27FC236}">
                <a16:creationId xmlns:a16="http://schemas.microsoft.com/office/drawing/2014/main" id="{ED858A4B-BB67-33E6-9953-FC94E4EFE412}"/>
              </a:ext>
            </a:extLst>
          </p:cNvPr>
          <p:cNvSpPr>
            <a:spLocks noGrp="1"/>
          </p:cNvSpPr>
          <p:nvPr>
            <p:ph type="body" sz="quarter" idx="17" hasCustomPrompt="1"/>
          </p:nvPr>
        </p:nvSpPr>
        <p:spPr>
          <a:xfrm>
            <a:off x="3208159" y="5347789"/>
            <a:ext cx="2652728" cy="493712"/>
          </a:xfrm>
        </p:spPr>
        <p:txBody>
          <a:bodyPr anchor="t" anchorCtr="0"/>
          <a:lstStyle>
            <a:lvl1pPr algn="ctr">
              <a:lnSpc>
                <a:spcPct val="120000"/>
              </a:lnSpc>
              <a:defRPr sz="1400">
                <a:solidFill>
                  <a:schemeClr val="bg1"/>
                </a:solidFill>
                <a:latin typeface="+mn-lt"/>
              </a:defRPr>
            </a:lvl1pPr>
            <a:lvl2pPr>
              <a:defRPr sz="6500"/>
            </a:lvl2pPr>
            <a:lvl3pPr>
              <a:defRPr sz="6500"/>
            </a:lvl3pPr>
            <a:lvl4pPr>
              <a:defRPr sz="6500"/>
            </a:lvl4pPr>
            <a:lvl5pPr>
              <a:defRPr sz="6500"/>
            </a:lvl5pPr>
          </a:lstStyle>
          <a:p>
            <a:pPr lvl="0"/>
            <a:r>
              <a:rPr lang="en-US"/>
              <a:t>Secondary Title, Roboto, 20pt</a:t>
            </a:r>
            <a:endParaRPr lang="en-GB"/>
          </a:p>
        </p:txBody>
      </p:sp>
      <p:sp>
        <p:nvSpPr>
          <p:cNvPr id="21" name="Text Placeholder 12">
            <a:extLst>
              <a:ext uri="{FF2B5EF4-FFF2-40B4-BE49-F238E27FC236}">
                <a16:creationId xmlns:a16="http://schemas.microsoft.com/office/drawing/2014/main" id="{063D12BA-0C9C-FC5D-54C8-098E646EA984}"/>
              </a:ext>
            </a:extLst>
          </p:cNvPr>
          <p:cNvSpPr>
            <a:spLocks noGrp="1"/>
          </p:cNvSpPr>
          <p:nvPr>
            <p:ph type="body" sz="quarter" idx="18" hasCustomPrompt="1"/>
          </p:nvPr>
        </p:nvSpPr>
        <p:spPr>
          <a:xfrm>
            <a:off x="6256234" y="5347789"/>
            <a:ext cx="2742863" cy="493712"/>
          </a:xfrm>
        </p:spPr>
        <p:txBody>
          <a:bodyPr anchor="t" anchorCtr="0"/>
          <a:lstStyle>
            <a:lvl1pPr algn="ctr">
              <a:lnSpc>
                <a:spcPct val="120000"/>
              </a:lnSpc>
              <a:defRPr sz="1400">
                <a:solidFill>
                  <a:schemeClr val="bg1"/>
                </a:solidFill>
                <a:latin typeface="+mn-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
        <p:nvSpPr>
          <p:cNvPr id="11" name="Text Placeholder 12">
            <a:extLst>
              <a:ext uri="{FF2B5EF4-FFF2-40B4-BE49-F238E27FC236}">
                <a16:creationId xmlns:a16="http://schemas.microsoft.com/office/drawing/2014/main" id="{34B14A77-E6DE-FE6B-6070-53972435711B}"/>
              </a:ext>
            </a:extLst>
          </p:cNvPr>
          <p:cNvSpPr>
            <a:spLocks noGrp="1"/>
          </p:cNvSpPr>
          <p:nvPr>
            <p:ph type="body" sz="quarter" idx="19" hasCustomPrompt="1"/>
          </p:nvPr>
        </p:nvSpPr>
        <p:spPr>
          <a:xfrm>
            <a:off x="9358870" y="3573916"/>
            <a:ext cx="2652728" cy="1131887"/>
          </a:xfrm>
        </p:spPr>
        <p:txBody>
          <a:bodyPr anchor="b" anchorCtr="0"/>
          <a:lstStyle>
            <a:lvl1pPr algn="ctr">
              <a:defRPr sz="6500">
                <a:solidFill>
                  <a:schemeClr val="bg1"/>
                </a:solidFill>
                <a:latin typeface="+mj-lt"/>
              </a:defRPr>
            </a:lvl1pPr>
          </a:lstStyle>
          <a:p>
            <a:pPr lvl="0"/>
            <a:r>
              <a:rPr lang="en-US"/>
              <a:t>5%</a:t>
            </a:r>
            <a:endParaRPr lang="en-GB"/>
          </a:p>
        </p:txBody>
      </p:sp>
      <p:sp>
        <p:nvSpPr>
          <p:cNvPr id="12" name="Text Placeholder 12">
            <a:extLst>
              <a:ext uri="{FF2B5EF4-FFF2-40B4-BE49-F238E27FC236}">
                <a16:creationId xmlns:a16="http://schemas.microsoft.com/office/drawing/2014/main" id="{D4165547-FE18-DACE-DF25-056AD2C0837B}"/>
              </a:ext>
            </a:extLst>
          </p:cNvPr>
          <p:cNvSpPr>
            <a:spLocks noGrp="1"/>
          </p:cNvSpPr>
          <p:nvPr>
            <p:ph type="body" sz="quarter" idx="20" hasCustomPrompt="1"/>
          </p:nvPr>
        </p:nvSpPr>
        <p:spPr>
          <a:xfrm>
            <a:off x="9358870" y="4793117"/>
            <a:ext cx="2652728" cy="493712"/>
          </a:xfrm>
        </p:spPr>
        <p:txBody>
          <a:bodyPr anchor="t" anchorCtr="0"/>
          <a:lstStyle>
            <a:lvl1pPr algn="ctr">
              <a:defRPr sz="1800">
                <a:solidFill>
                  <a:schemeClr val="bg1"/>
                </a:solidFill>
                <a:latin typeface="+mj-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
        <p:nvSpPr>
          <p:cNvPr id="22" name="Text Placeholder 12">
            <a:extLst>
              <a:ext uri="{FF2B5EF4-FFF2-40B4-BE49-F238E27FC236}">
                <a16:creationId xmlns:a16="http://schemas.microsoft.com/office/drawing/2014/main" id="{2674539F-F29B-A168-86CA-E48AF7F92BFA}"/>
              </a:ext>
            </a:extLst>
          </p:cNvPr>
          <p:cNvSpPr>
            <a:spLocks noGrp="1"/>
          </p:cNvSpPr>
          <p:nvPr>
            <p:ph type="body" sz="quarter" idx="21" hasCustomPrompt="1"/>
          </p:nvPr>
        </p:nvSpPr>
        <p:spPr>
          <a:xfrm>
            <a:off x="9358870" y="5347789"/>
            <a:ext cx="2652728" cy="493712"/>
          </a:xfrm>
        </p:spPr>
        <p:txBody>
          <a:bodyPr anchor="t" anchorCtr="0"/>
          <a:lstStyle>
            <a:lvl1pPr algn="ctr">
              <a:lnSpc>
                <a:spcPct val="120000"/>
              </a:lnSpc>
              <a:defRPr sz="1400">
                <a:solidFill>
                  <a:schemeClr val="bg1"/>
                </a:solidFill>
                <a:latin typeface="+mn-lt"/>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Secondary Title, Roboto, 20pt</a:t>
            </a:r>
            <a:endParaRPr lang="en-GB"/>
          </a:p>
        </p:txBody>
      </p:sp>
    </p:spTree>
    <p:extLst>
      <p:ext uri="{BB962C8B-B14F-4D97-AF65-F5344CB8AC3E}">
        <p14:creationId xmlns:p14="http://schemas.microsoft.com/office/powerpoint/2010/main" val="5595030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Quote 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E04939-D7BD-6AB4-FE11-3F950F74397D}"/>
              </a:ext>
            </a:extLst>
          </p:cNvPr>
          <p:cNvSpPr/>
          <p:nvPr userDrawn="1"/>
        </p:nvSpPr>
        <p:spPr>
          <a:xfrm>
            <a:off x="1588" y="0"/>
            <a:ext cx="12188825" cy="6858000"/>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a:solidFill>
                <a:schemeClr val="bg1"/>
              </a:solidFill>
              <a:latin typeface="Roboto Light" panose="02000000000000000000" pitchFamily="2" charset="0"/>
            </a:endParaRPr>
          </a:p>
        </p:txBody>
      </p:sp>
      <p:sp>
        <p:nvSpPr>
          <p:cNvPr id="10" name="Text Placeholder 9">
            <a:extLst>
              <a:ext uri="{FF2B5EF4-FFF2-40B4-BE49-F238E27FC236}">
                <a16:creationId xmlns:a16="http://schemas.microsoft.com/office/drawing/2014/main" id="{3B0118C3-9CD1-635E-88DF-1BC28B046867}"/>
              </a:ext>
            </a:extLst>
          </p:cNvPr>
          <p:cNvSpPr>
            <a:spLocks noGrp="1"/>
          </p:cNvSpPr>
          <p:nvPr>
            <p:ph type="body" sz="quarter" idx="10" hasCustomPrompt="1"/>
          </p:nvPr>
        </p:nvSpPr>
        <p:spPr>
          <a:xfrm>
            <a:off x="2028634" y="2175203"/>
            <a:ext cx="8134732" cy="2795588"/>
          </a:xfrm>
        </p:spPr>
        <p:txBody>
          <a:bodyPr anchor="ctr" anchorCtr="0"/>
          <a:lstStyle>
            <a:lvl1pPr algn="ctr">
              <a:defRPr sz="5400">
                <a:solidFill>
                  <a:schemeClr val="bg1"/>
                </a:solidFill>
                <a:latin typeface="+mj-lt"/>
              </a:defRPr>
            </a:lvl1pPr>
            <a:lvl2pPr>
              <a:defRPr sz="4400"/>
            </a:lvl2pPr>
            <a:lvl3pPr>
              <a:defRPr sz="4400"/>
            </a:lvl3pPr>
            <a:lvl4pPr>
              <a:defRPr sz="4400"/>
            </a:lvl4pPr>
            <a:lvl5pPr>
              <a:defRPr sz="4400"/>
            </a:lvl5pPr>
          </a:lstStyle>
          <a:p>
            <a:pPr algn="ctr"/>
            <a:r>
              <a:rPr lang="en-US" sz="5400" b="1">
                <a:solidFill>
                  <a:schemeClr val="bg1"/>
                </a:solidFill>
                <a:latin typeface="+mj-lt"/>
                <a:ea typeface="Roboto" panose="02000000000000000000" pitchFamily="2" charset="0"/>
                <a:cs typeface="Montserrat Bold" charset="0"/>
              </a:rPr>
              <a:t>“Without action, the world would still be an idea”</a:t>
            </a:r>
          </a:p>
          <a:p>
            <a:pPr algn="ctr"/>
            <a:r>
              <a:rPr lang="en-US" sz="5400" b="1">
                <a:solidFill>
                  <a:schemeClr val="bg1"/>
                </a:solidFill>
                <a:latin typeface="+mj-lt"/>
                <a:ea typeface="Roboto" panose="02000000000000000000" pitchFamily="2" charset="0"/>
                <a:cs typeface="Montserrat Bold" charset="0"/>
              </a:rPr>
              <a:t>— Georges Doriot</a:t>
            </a:r>
          </a:p>
        </p:txBody>
      </p:sp>
      <p:pic>
        <p:nvPicPr>
          <p:cNvPr id="11" name="Picture 10">
            <a:extLst>
              <a:ext uri="{FF2B5EF4-FFF2-40B4-BE49-F238E27FC236}">
                <a16:creationId xmlns:a16="http://schemas.microsoft.com/office/drawing/2014/main" id="{0B0D53A3-DC87-3816-C46A-43D8978C44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Tree>
    <p:extLst>
      <p:ext uri="{BB962C8B-B14F-4D97-AF65-F5344CB8AC3E}">
        <p14:creationId xmlns:p14="http://schemas.microsoft.com/office/powerpoint/2010/main" val="2813458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_Dark+ imag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p:nvPr>
        </p:nvSpPr>
        <p:spPr>
          <a:xfrm>
            <a:off x="477728" y="2385834"/>
            <a:ext cx="5710008" cy="1226037"/>
          </a:xfrm>
        </p:spPr>
        <p:txBody>
          <a:bodyPr anchor="t" anchorCtr="0"/>
          <a:lstStyle>
            <a:lvl1pPr algn="l">
              <a:defRPr sz="400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8A48F9AF-7103-4462-AEFD-409FBB5A5F26}"/>
              </a:ext>
            </a:extLst>
          </p:cNvPr>
          <p:cNvSpPr>
            <a:spLocks noGrp="1"/>
          </p:cNvSpPr>
          <p:nvPr>
            <p:ph type="subTitle" idx="1" hasCustomPrompt="1"/>
          </p:nvPr>
        </p:nvSpPr>
        <p:spPr>
          <a:xfrm>
            <a:off x="477728" y="4113834"/>
            <a:ext cx="5710008" cy="407113"/>
          </a:xfrm>
          <a:ln>
            <a:noFill/>
          </a:ln>
        </p:spPr>
        <p:txBody>
          <a:bodyPr anchor="t" anchorCtr="0"/>
          <a:lstStyle>
            <a:lvl1pPr marL="0" indent="0" algn="l">
              <a:buNone/>
              <a:defRPr sz="2000">
                <a:solidFill>
                  <a:schemeClr val="accent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name of presenter/author</a:t>
            </a:r>
            <a:endParaRPr lang="en-GB"/>
          </a:p>
        </p:txBody>
      </p:sp>
      <p:sp>
        <p:nvSpPr>
          <p:cNvPr id="11" name="Text Placeholder 10">
            <a:extLst>
              <a:ext uri="{FF2B5EF4-FFF2-40B4-BE49-F238E27FC236}">
                <a16:creationId xmlns:a16="http://schemas.microsoft.com/office/drawing/2014/main" id="{57E90FE8-F7B8-417C-9B01-B523EE968558}"/>
              </a:ext>
            </a:extLst>
          </p:cNvPr>
          <p:cNvSpPr>
            <a:spLocks noGrp="1"/>
          </p:cNvSpPr>
          <p:nvPr>
            <p:ph type="body" sz="quarter" idx="13" hasCustomPrompt="1"/>
          </p:nvPr>
        </p:nvSpPr>
        <p:spPr>
          <a:xfrm>
            <a:off x="477728" y="4572000"/>
            <a:ext cx="4114800" cy="262647"/>
          </a:xfrm>
        </p:spPr>
        <p:txBody>
          <a:bodyPr/>
          <a:lstStyle>
            <a:lvl1pPr marL="0" indent="0">
              <a:buFont typeface="Arial" panose="020B0604020202020204" pitchFamily="34" charset="0"/>
              <a:buNone/>
              <a:defRPr sz="1400">
                <a:solidFill>
                  <a:schemeClr val="bg1"/>
                </a:solidFill>
              </a:defRPr>
            </a:lvl1pPr>
            <a:lvl2pPr marL="0" indent="0">
              <a:buNone/>
              <a:defRPr sz="1400">
                <a:solidFill>
                  <a:schemeClr val="bg1"/>
                </a:solidFill>
              </a:defRPr>
            </a:lvl2pPr>
            <a:lvl3pPr marL="0" indent="0">
              <a:buNone/>
              <a:defRPr sz="1400">
                <a:solidFill>
                  <a:srgbClr val="A8D4B3"/>
                </a:solidFill>
              </a:defRPr>
            </a:lvl3pPr>
            <a:lvl4pPr marL="0" indent="0">
              <a:buNone/>
              <a:defRPr sz="1400">
                <a:solidFill>
                  <a:srgbClr val="A8D4B3"/>
                </a:solidFill>
              </a:defRPr>
            </a:lvl4pPr>
            <a:lvl5pPr marL="0" indent="0">
              <a:buNone/>
              <a:defRPr sz="1400">
                <a:solidFill>
                  <a:srgbClr val="A8D4B3"/>
                </a:solidFill>
              </a:defRPr>
            </a:lvl5pPr>
          </a:lstStyle>
          <a:p>
            <a:pPr lvl="0"/>
            <a:r>
              <a:rPr lang="en-US"/>
              <a:t>Click to add date</a:t>
            </a:r>
          </a:p>
          <a:p>
            <a:pPr lvl="1"/>
            <a:endParaRPr lang="en-GB"/>
          </a:p>
        </p:txBody>
      </p:sp>
      <p:sp>
        <p:nvSpPr>
          <p:cNvPr id="5" name="Content Placeholder 4">
            <a:extLst>
              <a:ext uri="{FF2B5EF4-FFF2-40B4-BE49-F238E27FC236}">
                <a16:creationId xmlns:a16="http://schemas.microsoft.com/office/drawing/2014/main" id="{FC85E1B6-1F6E-4B9C-A46C-6AA04E73CB02}"/>
              </a:ext>
            </a:extLst>
          </p:cNvPr>
          <p:cNvSpPr>
            <a:spLocks noGrp="1"/>
          </p:cNvSpPr>
          <p:nvPr>
            <p:ph sz="quarter" idx="15" hasCustomPrompt="1"/>
          </p:nvPr>
        </p:nvSpPr>
        <p:spPr>
          <a:xfrm>
            <a:off x="460800" y="5264709"/>
            <a:ext cx="2664000" cy="1152000"/>
          </a:xfrm>
        </p:spPr>
        <p:txBody>
          <a:bodyPr/>
          <a:lstStyle>
            <a:lvl1pPr>
              <a:defRPr sz="1400"/>
            </a:lvl1pPr>
          </a:lstStyle>
          <a:p>
            <a:pPr lvl="0"/>
            <a:r>
              <a:rPr lang="en-US"/>
              <a:t>Click insert image icon to add partner logo</a:t>
            </a:r>
            <a:endParaRPr lang="en-GB"/>
          </a:p>
        </p:txBody>
      </p:sp>
      <p:sp>
        <p:nvSpPr>
          <p:cNvPr id="13" name="Picture Placeholder 12">
            <a:extLst>
              <a:ext uri="{FF2B5EF4-FFF2-40B4-BE49-F238E27FC236}">
                <a16:creationId xmlns:a16="http://schemas.microsoft.com/office/drawing/2014/main" id="{2DF20940-A6BC-B79F-86C5-52AF257FA764}"/>
              </a:ext>
            </a:extLst>
          </p:cNvPr>
          <p:cNvSpPr>
            <a:spLocks noGrp="1"/>
          </p:cNvSpPr>
          <p:nvPr>
            <p:ph type="pic" sz="quarter" idx="16" hasCustomPrompt="1"/>
          </p:nvPr>
        </p:nvSpPr>
        <p:spPr>
          <a:xfrm>
            <a:off x="6583363" y="0"/>
            <a:ext cx="5608637" cy="6858000"/>
          </a:xfrm>
        </p:spPr>
        <p:txBody>
          <a:bodyPr/>
          <a:lstStyle>
            <a:lvl1pPr>
              <a:defRPr>
                <a:solidFill>
                  <a:srgbClr val="D7EAD9"/>
                </a:solidFill>
              </a:defRPr>
            </a:lvl1pPr>
          </a:lstStyle>
          <a:p>
            <a:r>
              <a:rPr lang="en-GB"/>
              <a:t>Drag and drop an image here or click on the icon</a:t>
            </a:r>
          </a:p>
        </p:txBody>
      </p:sp>
    </p:spTree>
    <p:extLst>
      <p:ext uri="{BB962C8B-B14F-4D97-AF65-F5344CB8AC3E}">
        <p14:creationId xmlns:p14="http://schemas.microsoft.com/office/powerpoint/2010/main" val="566326757"/>
      </p:ext>
    </p:extLst>
  </p:cSld>
  <p:clrMapOvr>
    <a:masterClrMapping/>
  </p:clrMapOvr>
  <p:extLst>
    <p:ext uri="{DCECCB84-F9BA-43D5-87BE-67443E8EF086}">
      <p15:sldGuideLst xmlns:p15="http://schemas.microsoft.com/office/powerpoint/2012/main"/>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s x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E04939-D7BD-6AB4-FE11-3F950F74397D}"/>
              </a:ext>
            </a:extLst>
          </p:cNvPr>
          <p:cNvSpPr/>
          <p:nvPr userDrawn="1"/>
        </p:nvSpPr>
        <p:spPr>
          <a:xfrm>
            <a:off x="1589" y="0"/>
            <a:ext cx="6094412" cy="6858000"/>
          </a:xfrm>
          <a:prstGeom prst="rect">
            <a:avLst/>
          </a:prstGeom>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a:solidFill>
                <a:schemeClr val="bg1"/>
              </a:solidFill>
              <a:latin typeface="Roboto Light" panose="02000000000000000000" pitchFamily="2" charset="0"/>
            </a:endParaRPr>
          </a:p>
        </p:txBody>
      </p:sp>
      <p:sp>
        <p:nvSpPr>
          <p:cNvPr id="7" name="Text Placeholder 6">
            <a:extLst>
              <a:ext uri="{FF2B5EF4-FFF2-40B4-BE49-F238E27FC236}">
                <a16:creationId xmlns:a16="http://schemas.microsoft.com/office/drawing/2014/main" id="{34BBE8FF-DCB1-36BA-1E59-F91D08BB3A7F}"/>
              </a:ext>
            </a:extLst>
          </p:cNvPr>
          <p:cNvSpPr>
            <a:spLocks noGrp="1"/>
          </p:cNvSpPr>
          <p:nvPr>
            <p:ph type="body" sz="quarter" idx="10" hasCustomPrompt="1"/>
          </p:nvPr>
        </p:nvSpPr>
        <p:spPr>
          <a:xfrm>
            <a:off x="520701" y="2639781"/>
            <a:ext cx="5056188" cy="1839913"/>
          </a:xfrm>
        </p:spPr>
        <p:txBody>
          <a:bodyPr anchor="ctr" anchorCtr="0"/>
          <a:lstStyle>
            <a:lvl1pPr algn="ctr">
              <a:defRPr sz="3000" b="1">
                <a:solidFill>
                  <a:schemeClr val="bg1"/>
                </a:solidFill>
                <a:latin typeface="+mj-lt"/>
              </a:defRPr>
            </a:lvl1pPr>
            <a:lvl2pPr>
              <a:defRPr sz="3000">
                <a:latin typeface="+mj-lt"/>
              </a:defRPr>
            </a:lvl2pPr>
            <a:lvl3pPr>
              <a:defRPr sz="3000">
                <a:latin typeface="+mj-lt"/>
              </a:defRPr>
            </a:lvl3pPr>
            <a:lvl4pPr>
              <a:defRPr sz="3000">
                <a:latin typeface="+mj-lt"/>
              </a:defRPr>
            </a:lvl4pPr>
            <a:lvl5pPr>
              <a:defRPr sz="3000">
                <a:latin typeface="+mj-lt"/>
              </a:defRPr>
            </a:lvl5pPr>
          </a:lstStyle>
          <a:p>
            <a:pPr lvl="0"/>
            <a:r>
              <a:rPr lang="en-US"/>
              <a:t>“Without action, the world would still be an idea”</a:t>
            </a:r>
          </a:p>
          <a:p>
            <a:pPr lvl="0"/>
            <a:r>
              <a:rPr lang="en-US"/>
              <a:t>— Georges Doriot</a:t>
            </a:r>
          </a:p>
        </p:txBody>
      </p:sp>
      <p:sp>
        <p:nvSpPr>
          <p:cNvPr id="8" name="Text Placeholder 6">
            <a:extLst>
              <a:ext uri="{FF2B5EF4-FFF2-40B4-BE49-F238E27FC236}">
                <a16:creationId xmlns:a16="http://schemas.microsoft.com/office/drawing/2014/main" id="{827F0BC6-D732-4138-A9A3-48D0ED835332}"/>
              </a:ext>
            </a:extLst>
          </p:cNvPr>
          <p:cNvSpPr>
            <a:spLocks noGrp="1"/>
          </p:cNvSpPr>
          <p:nvPr>
            <p:ph type="body" sz="quarter" idx="11" hasCustomPrompt="1"/>
          </p:nvPr>
        </p:nvSpPr>
        <p:spPr>
          <a:xfrm>
            <a:off x="6616701" y="2639781"/>
            <a:ext cx="5056188" cy="1839913"/>
          </a:xfrm>
        </p:spPr>
        <p:txBody>
          <a:bodyPr anchor="ctr" anchorCtr="0"/>
          <a:lstStyle>
            <a:lvl1pPr algn="ctr">
              <a:defRPr sz="3000" b="1">
                <a:solidFill>
                  <a:schemeClr val="bg1"/>
                </a:solidFill>
                <a:latin typeface="+mj-lt"/>
              </a:defRPr>
            </a:lvl1pPr>
            <a:lvl2pPr>
              <a:defRPr sz="3000">
                <a:latin typeface="+mj-lt"/>
              </a:defRPr>
            </a:lvl2pPr>
            <a:lvl3pPr>
              <a:defRPr sz="3000">
                <a:latin typeface="+mj-lt"/>
              </a:defRPr>
            </a:lvl3pPr>
            <a:lvl4pPr>
              <a:defRPr sz="3000">
                <a:latin typeface="+mj-lt"/>
              </a:defRPr>
            </a:lvl4pPr>
            <a:lvl5pPr>
              <a:defRPr sz="3000">
                <a:latin typeface="+mj-lt"/>
              </a:defRPr>
            </a:lvl5pPr>
          </a:lstStyle>
          <a:p>
            <a:pPr algn="ctr"/>
            <a:r>
              <a:rPr lang="en-US" sz="3000" b="1">
                <a:solidFill>
                  <a:schemeClr val="accent2"/>
                </a:solidFill>
                <a:latin typeface="+mj-lt"/>
                <a:ea typeface="Roboto" panose="02000000000000000000" pitchFamily="2" charset="0"/>
                <a:cs typeface="Montserrat Bold" charset="0"/>
              </a:rPr>
              <a:t>“Let us escape from whatever prevents us from being daring, kind, thoughtful, and imaginative ”</a:t>
            </a:r>
          </a:p>
          <a:p>
            <a:pPr algn="ctr"/>
            <a:r>
              <a:rPr lang="en-US" sz="3000" b="1">
                <a:solidFill>
                  <a:schemeClr val="accent2"/>
                </a:solidFill>
                <a:latin typeface="+mj-lt"/>
                <a:ea typeface="Roboto" panose="02000000000000000000" pitchFamily="2" charset="0"/>
                <a:cs typeface="Montserrat Bold" charset="0"/>
              </a:rPr>
              <a:t>— Georges Doriot</a:t>
            </a:r>
          </a:p>
        </p:txBody>
      </p:sp>
    </p:spTree>
    <p:extLst>
      <p:ext uri="{BB962C8B-B14F-4D97-AF65-F5344CB8AC3E}">
        <p14:creationId xmlns:p14="http://schemas.microsoft.com/office/powerpoint/2010/main" val="9061079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 tex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EE04939-D7BD-6AB4-FE11-3F950F74397D}"/>
              </a:ext>
            </a:extLst>
          </p:cNvPr>
          <p:cNvSpPr/>
          <p:nvPr userDrawn="1"/>
        </p:nvSpPr>
        <p:spPr>
          <a:xfrm>
            <a:off x="1588" y="0"/>
            <a:ext cx="12188825" cy="6858000"/>
          </a:xfrm>
          <a:prstGeom prst="rect">
            <a:avLst/>
          </a:prstGeom>
          <a:solidFill>
            <a:schemeClr val="accent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sz="900">
              <a:solidFill>
                <a:schemeClr val="bg1"/>
              </a:solidFill>
              <a:latin typeface="Roboto Light" panose="02000000000000000000" pitchFamily="2" charset="0"/>
            </a:endParaRPr>
          </a:p>
        </p:txBody>
      </p:sp>
      <p:pic>
        <p:nvPicPr>
          <p:cNvPr id="11" name="Picture 10">
            <a:extLst>
              <a:ext uri="{FF2B5EF4-FFF2-40B4-BE49-F238E27FC236}">
                <a16:creationId xmlns:a16="http://schemas.microsoft.com/office/drawing/2014/main" id="{0B0D53A3-DC87-3816-C46A-43D8978C442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
        <p:nvSpPr>
          <p:cNvPr id="7" name="Rectangle 6">
            <a:extLst>
              <a:ext uri="{FF2B5EF4-FFF2-40B4-BE49-F238E27FC236}">
                <a16:creationId xmlns:a16="http://schemas.microsoft.com/office/drawing/2014/main" id="{DF3EA959-1B2F-CA3A-D41A-9DEFCC9041C9}"/>
              </a:ext>
            </a:extLst>
          </p:cNvPr>
          <p:cNvSpPr/>
          <p:nvPr/>
        </p:nvSpPr>
        <p:spPr>
          <a:xfrm>
            <a:off x="1805131" y="3623006"/>
            <a:ext cx="8581739" cy="3133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latin typeface="Roboto Light" panose="02000000000000000000" pitchFamily="2" charset="0"/>
            </a:endParaRPr>
          </a:p>
        </p:txBody>
      </p:sp>
      <p:sp>
        <p:nvSpPr>
          <p:cNvPr id="12" name="Text Placeholder 11">
            <a:extLst>
              <a:ext uri="{FF2B5EF4-FFF2-40B4-BE49-F238E27FC236}">
                <a16:creationId xmlns:a16="http://schemas.microsoft.com/office/drawing/2014/main" id="{6DEFB006-DEC5-96E5-8FA5-6D1E2A2CE27B}"/>
              </a:ext>
            </a:extLst>
          </p:cNvPr>
          <p:cNvSpPr>
            <a:spLocks noGrp="1"/>
          </p:cNvSpPr>
          <p:nvPr>
            <p:ph type="body" sz="quarter" idx="10" hasCustomPrompt="1"/>
          </p:nvPr>
        </p:nvSpPr>
        <p:spPr>
          <a:xfrm>
            <a:off x="2162199" y="1804657"/>
            <a:ext cx="7696504" cy="1430337"/>
          </a:xfrm>
        </p:spPr>
        <p:txBody>
          <a:bodyPr anchor="b" anchorCtr="0"/>
          <a:lstStyle>
            <a:lvl1pPr algn="ctr">
              <a:defRPr sz="2800" b="1">
                <a:solidFill>
                  <a:schemeClr val="bg1"/>
                </a:solidFill>
                <a:latin typeface="+mj-lt"/>
              </a:defRPr>
            </a:lvl1pPr>
            <a:lvl2pPr marL="0" indent="0" algn="ctr">
              <a:buNone/>
              <a:defRPr sz="2800" b="1">
                <a:solidFill>
                  <a:schemeClr val="bg1"/>
                </a:solidFill>
                <a:latin typeface="+mj-lt"/>
              </a:defRPr>
            </a:lvl2pPr>
            <a:lvl3pPr>
              <a:defRPr>
                <a:solidFill>
                  <a:schemeClr val="bg1"/>
                </a:solidFill>
              </a:defRPr>
            </a:lvl3pPr>
            <a:lvl4pPr>
              <a:defRPr>
                <a:solidFill>
                  <a:schemeClr val="bg1"/>
                </a:solidFill>
              </a:defRPr>
            </a:lvl4pPr>
            <a:lvl5pPr>
              <a:defRPr>
                <a:solidFill>
                  <a:schemeClr val="bg1"/>
                </a:solidFill>
              </a:defRPr>
            </a:lvl5pPr>
          </a:lstStyle>
          <a:p>
            <a:pPr algn="ctr"/>
            <a:r>
              <a:rPr lang="en-US" sz="2800" b="1">
                <a:solidFill>
                  <a:schemeClr val="bg1"/>
                </a:solidFill>
                <a:latin typeface="+mj-lt"/>
                <a:ea typeface="Roboto" panose="02000000000000000000" pitchFamily="2" charset="0"/>
                <a:cs typeface="Montserrat Bold" charset="0"/>
              </a:rPr>
              <a:t>“Without action, the world would </a:t>
            </a:r>
            <a:br>
              <a:rPr lang="en-US" sz="2800" b="1">
                <a:solidFill>
                  <a:schemeClr val="bg1"/>
                </a:solidFill>
                <a:latin typeface="+mj-lt"/>
                <a:ea typeface="Roboto" panose="02000000000000000000" pitchFamily="2" charset="0"/>
                <a:cs typeface="Montserrat Bold" charset="0"/>
              </a:rPr>
            </a:br>
            <a:r>
              <a:rPr lang="en-US" sz="2800" b="1">
                <a:solidFill>
                  <a:schemeClr val="bg1"/>
                </a:solidFill>
                <a:latin typeface="+mj-lt"/>
                <a:ea typeface="Roboto" panose="02000000000000000000" pitchFamily="2" charset="0"/>
                <a:cs typeface="Montserrat Bold" charset="0"/>
              </a:rPr>
              <a:t>still be an idea”</a:t>
            </a:r>
          </a:p>
          <a:p>
            <a:pPr algn="ctr"/>
            <a:r>
              <a:rPr lang="en-US" sz="2800" b="1">
                <a:solidFill>
                  <a:schemeClr val="bg1"/>
                </a:solidFill>
                <a:latin typeface="+mj-lt"/>
                <a:ea typeface="Roboto" panose="02000000000000000000" pitchFamily="2" charset="0"/>
                <a:cs typeface="Montserrat Bold" charset="0"/>
              </a:rPr>
              <a:t>— Georges Doriot</a:t>
            </a:r>
          </a:p>
        </p:txBody>
      </p:sp>
      <p:sp>
        <p:nvSpPr>
          <p:cNvPr id="17" name="Text Placeholder 16">
            <a:extLst>
              <a:ext uri="{FF2B5EF4-FFF2-40B4-BE49-F238E27FC236}">
                <a16:creationId xmlns:a16="http://schemas.microsoft.com/office/drawing/2014/main" id="{6A15DBAF-2DA1-8B96-F0DB-DB83DC4D4D9D}"/>
              </a:ext>
            </a:extLst>
          </p:cNvPr>
          <p:cNvSpPr>
            <a:spLocks noGrp="1"/>
          </p:cNvSpPr>
          <p:nvPr>
            <p:ph type="body" sz="quarter" idx="11" hasCustomPrompt="1"/>
          </p:nvPr>
        </p:nvSpPr>
        <p:spPr>
          <a:xfrm>
            <a:off x="1804988" y="3898900"/>
            <a:ext cx="8582025" cy="1135063"/>
          </a:xfrm>
        </p:spPr>
        <p:txBody>
          <a:bodyPr/>
          <a:lstStyle>
            <a:lvl1pPr algn="ctr">
              <a:defRPr sz="1400">
                <a:solidFill>
                  <a:schemeClr val="bg1"/>
                </a:solidFill>
              </a:defRPr>
            </a:lvl1pPr>
            <a:lvl2pPr marL="0" indent="0">
              <a:buNone/>
              <a:defRPr/>
            </a:lvl2pPr>
          </a:lstStyle>
          <a:p>
            <a:pPr lvl="0" algn="ctr">
              <a:lnSpc>
                <a:spcPct val="120000"/>
              </a:lnSpc>
            </a:pPr>
            <a:r>
              <a:rPr lang="en-US" sz="1400">
                <a:solidFill>
                  <a:schemeClr val="bg1"/>
                </a:solidFill>
              </a:rPr>
              <a:t>Click to edit the text. INSEAD brings together people, cultures and ideas to develop responsible leaders who transform business and society. </a:t>
            </a:r>
          </a:p>
        </p:txBody>
      </p:sp>
    </p:spTree>
    <p:extLst>
      <p:ext uri="{BB962C8B-B14F-4D97-AF65-F5344CB8AC3E}">
        <p14:creationId xmlns:p14="http://schemas.microsoft.com/office/powerpoint/2010/main" val="6916722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mart-art_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E72DD-FC87-8682-39B9-AC49F293226B}"/>
              </a:ext>
            </a:extLst>
          </p:cNvPr>
          <p:cNvSpPr>
            <a:spLocks noGrp="1"/>
          </p:cNvSpPr>
          <p:nvPr>
            <p:ph type="title"/>
          </p:nvPr>
        </p:nvSpPr>
        <p:spPr/>
        <p:txBody>
          <a:bodyPr/>
          <a:lstStyle>
            <a:lvl1pPr>
              <a:defRPr b="0" i="0"/>
            </a:lvl1pPr>
          </a:lstStyle>
          <a:p>
            <a:r>
              <a:rPr lang="en-US"/>
              <a:t>Click to edit Master title style</a:t>
            </a:r>
            <a:endParaRPr lang="en-GB"/>
          </a:p>
        </p:txBody>
      </p:sp>
      <p:sp>
        <p:nvSpPr>
          <p:cNvPr id="2" name="Text Placeholder 5">
            <a:extLst>
              <a:ext uri="{FF2B5EF4-FFF2-40B4-BE49-F238E27FC236}">
                <a16:creationId xmlns:a16="http://schemas.microsoft.com/office/drawing/2014/main" id="{650DE3F8-4BCE-BFAC-2ABA-996BFB09C645}"/>
              </a:ext>
            </a:extLst>
          </p:cNvPr>
          <p:cNvSpPr>
            <a:spLocks noGrp="1"/>
          </p:cNvSpPr>
          <p:nvPr>
            <p:ph type="body" sz="quarter" idx="15" hasCustomPrompt="1"/>
          </p:nvPr>
        </p:nvSpPr>
        <p:spPr>
          <a:xfrm>
            <a:off x="803275" y="3051544"/>
            <a:ext cx="5292725" cy="3317506"/>
          </a:xfrm>
        </p:spPr>
        <p:txBody>
          <a:bodyPr/>
          <a:lstStyle>
            <a:lvl1pPr>
              <a:lnSpc>
                <a:spcPct val="120000"/>
              </a:lnSpc>
              <a:defRPr sz="1400"/>
            </a:lvl1pPr>
            <a:lvl2pPr>
              <a:defRPr sz="1400"/>
            </a:lvl2pPr>
            <a:lvl3pPr>
              <a:defRPr sz="1400"/>
            </a:lvl3pPr>
            <a:lvl4pPr>
              <a:defRPr sz="1400"/>
            </a:lvl4pPr>
            <a:lvl5pPr>
              <a:defRPr sz="1400"/>
            </a:lvl5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
        <p:nvSpPr>
          <p:cNvPr id="5" name="Text Placeholder 7">
            <a:extLst>
              <a:ext uri="{FF2B5EF4-FFF2-40B4-BE49-F238E27FC236}">
                <a16:creationId xmlns:a16="http://schemas.microsoft.com/office/drawing/2014/main" id="{3A2D05EA-4DE1-74FC-4003-E690B8496E93}"/>
              </a:ext>
            </a:extLst>
          </p:cNvPr>
          <p:cNvSpPr>
            <a:spLocks noGrp="1"/>
          </p:cNvSpPr>
          <p:nvPr>
            <p:ph type="body" sz="quarter" idx="16" hasCustomPrompt="1"/>
          </p:nvPr>
        </p:nvSpPr>
        <p:spPr>
          <a:xfrm>
            <a:off x="803742" y="2498725"/>
            <a:ext cx="5291763" cy="468313"/>
          </a:xfrm>
        </p:spPr>
        <p:txBody>
          <a:bodyPr/>
          <a:lstStyle>
            <a:lvl1pPr>
              <a:defRPr>
                <a:solidFill>
                  <a:schemeClr val="accent2"/>
                </a:solidFill>
                <a:latin typeface="+mj-lt"/>
              </a:defRPr>
            </a:lvl1pPr>
          </a:lstStyle>
          <a:p>
            <a:r>
              <a:rPr lang="en-GB" sz="2000">
                <a:solidFill>
                  <a:schemeClr val="accent2"/>
                </a:solidFill>
              </a:rPr>
              <a:t>Titles: Roboto, Secondary Color, 20 pt</a:t>
            </a:r>
          </a:p>
        </p:txBody>
      </p:sp>
      <p:sp>
        <p:nvSpPr>
          <p:cNvPr id="7" name="Content Placeholder 6">
            <a:extLst>
              <a:ext uri="{FF2B5EF4-FFF2-40B4-BE49-F238E27FC236}">
                <a16:creationId xmlns:a16="http://schemas.microsoft.com/office/drawing/2014/main" id="{30161FBC-E02F-4C3E-8C5E-B13F04F1A482}"/>
              </a:ext>
            </a:extLst>
          </p:cNvPr>
          <p:cNvSpPr>
            <a:spLocks noGrp="1"/>
          </p:cNvSpPr>
          <p:nvPr>
            <p:ph sz="quarter" idx="17" hasCustomPrompt="1"/>
          </p:nvPr>
        </p:nvSpPr>
        <p:spPr>
          <a:xfrm>
            <a:off x="6505575" y="1680998"/>
            <a:ext cx="4987925" cy="4659477"/>
          </a:xfrm>
        </p:spPr>
        <p:txBody>
          <a:bodyPr/>
          <a:lstStyle/>
          <a:p>
            <a:pPr lvl="0"/>
            <a:r>
              <a:rPr lang="en-US"/>
              <a:t>Click Icons to insert SmartArts or Charts</a:t>
            </a:r>
            <a:endParaRPr lang="en-GB"/>
          </a:p>
        </p:txBody>
      </p:sp>
    </p:spTree>
    <p:extLst>
      <p:ext uri="{BB962C8B-B14F-4D97-AF65-F5344CB8AC3E}">
        <p14:creationId xmlns:p14="http://schemas.microsoft.com/office/powerpoint/2010/main" val="87414163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smart-art_bottom">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9E72DD-FC87-8682-39B9-AC49F293226B}"/>
              </a:ext>
            </a:extLst>
          </p:cNvPr>
          <p:cNvSpPr>
            <a:spLocks noGrp="1"/>
          </p:cNvSpPr>
          <p:nvPr>
            <p:ph type="title"/>
          </p:nvPr>
        </p:nvSpPr>
        <p:spPr/>
        <p:txBody>
          <a:bodyPr/>
          <a:lstStyle>
            <a:lvl1pPr>
              <a:defRPr b="0" i="0"/>
            </a:lvl1pPr>
          </a:lstStyle>
          <a:p>
            <a:r>
              <a:rPr lang="en-US"/>
              <a:t>Click to edit Master title style</a:t>
            </a:r>
            <a:endParaRPr lang="en-GB"/>
          </a:p>
        </p:txBody>
      </p:sp>
      <p:sp>
        <p:nvSpPr>
          <p:cNvPr id="5" name="Text Placeholder 12">
            <a:extLst>
              <a:ext uri="{FF2B5EF4-FFF2-40B4-BE49-F238E27FC236}">
                <a16:creationId xmlns:a16="http://schemas.microsoft.com/office/drawing/2014/main" id="{46ADBF24-D7B3-E4E0-AD16-FAB1444A7B36}"/>
              </a:ext>
            </a:extLst>
          </p:cNvPr>
          <p:cNvSpPr>
            <a:spLocks noGrp="1"/>
          </p:cNvSpPr>
          <p:nvPr>
            <p:ph type="body" sz="quarter" idx="15" hasCustomPrompt="1"/>
          </p:nvPr>
        </p:nvSpPr>
        <p:spPr>
          <a:xfrm>
            <a:off x="803275" y="1636713"/>
            <a:ext cx="10690225" cy="1147127"/>
          </a:xfrm>
        </p:spPr>
        <p:txBody>
          <a:bodyPr/>
          <a:lstStyle>
            <a:lvl1pPr>
              <a:lnSpc>
                <a:spcPct val="120000"/>
              </a:lnSpc>
              <a:defRPr sz="1400">
                <a:solidFill>
                  <a:schemeClr val="tx1"/>
                </a:solidFill>
              </a:defRPr>
            </a:lvl1pPr>
            <a:lvl2pPr>
              <a:defRPr sz="1400"/>
            </a:lvl2pPr>
            <a:lvl3pPr>
              <a:defRPr sz="1400"/>
            </a:lvl3pPr>
            <a:lvl4pPr>
              <a:defRPr sz="1400"/>
            </a:lvl4pPr>
            <a:lvl5pPr>
              <a:defRPr sz="1400"/>
            </a:lvl5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p:txBody>
      </p:sp>
      <p:sp>
        <p:nvSpPr>
          <p:cNvPr id="8" name="Content Placeholder 6">
            <a:extLst>
              <a:ext uri="{FF2B5EF4-FFF2-40B4-BE49-F238E27FC236}">
                <a16:creationId xmlns:a16="http://schemas.microsoft.com/office/drawing/2014/main" id="{A899F6B9-531C-DBBE-963E-13B54954BD38}"/>
              </a:ext>
            </a:extLst>
          </p:cNvPr>
          <p:cNvSpPr>
            <a:spLocks noGrp="1"/>
          </p:cNvSpPr>
          <p:nvPr>
            <p:ph sz="quarter" idx="16" hasCustomPrompt="1"/>
          </p:nvPr>
        </p:nvSpPr>
        <p:spPr>
          <a:xfrm>
            <a:off x="803275" y="3149600"/>
            <a:ext cx="10690225" cy="3190875"/>
          </a:xfrm>
        </p:spPr>
        <p:txBody>
          <a:bodyPr/>
          <a:lstStyle/>
          <a:p>
            <a:pPr lvl="0"/>
            <a:r>
              <a:rPr lang="en-US"/>
              <a:t>Click Icons to insert SmartArts or Charts</a:t>
            </a:r>
            <a:endParaRPr lang="en-GB"/>
          </a:p>
        </p:txBody>
      </p:sp>
    </p:spTree>
    <p:extLst>
      <p:ext uri="{BB962C8B-B14F-4D97-AF65-F5344CB8AC3E}">
        <p14:creationId xmlns:p14="http://schemas.microsoft.com/office/powerpoint/2010/main" val="399618759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andscape images + overlay x2">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0B5575-571E-0742-A6AE-80FF35BF3EB1}"/>
              </a:ext>
            </a:extLst>
          </p:cNvPr>
          <p:cNvSpPr>
            <a:spLocks noGrp="1"/>
          </p:cNvSpPr>
          <p:nvPr>
            <p:ph type="pic" sz="quarter" idx="14"/>
          </p:nvPr>
        </p:nvSpPr>
        <p:spPr>
          <a:xfrm>
            <a:off x="0" y="1"/>
            <a:ext cx="6096002" cy="3429000"/>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7" name="Picture Placeholder 8">
            <a:extLst>
              <a:ext uri="{FF2B5EF4-FFF2-40B4-BE49-F238E27FC236}">
                <a16:creationId xmlns:a16="http://schemas.microsoft.com/office/drawing/2014/main" id="{BD98B905-42AB-C045-ADD9-59B0DC838714}"/>
              </a:ext>
            </a:extLst>
          </p:cNvPr>
          <p:cNvSpPr>
            <a:spLocks noGrp="1"/>
          </p:cNvSpPr>
          <p:nvPr>
            <p:ph type="pic" sz="quarter" idx="16"/>
          </p:nvPr>
        </p:nvSpPr>
        <p:spPr>
          <a:xfrm>
            <a:off x="6096001" y="3422074"/>
            <a:ext cx="6096002" cy="3429000"/>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2" name="Text Placeholder 4">
            <a:extLst>
              <a:ext uri="{FF2B5EF4-FFF2-40B4-BE49-F238E27FC236}">
                <a16:creationId xmlns:a16="http://schemas.microsoft.com/office/drawing/2014/main" id="{DDE97676-1A43-9910-3ED9-F6F7108C3125}"/>
              </a:ext>
            </a:extLst>
          </p:cNvPr>
          <p:cNvSpPr>
            <a:spLocks noGrp="1"/>
          </p:cNvSpPr>
          <p:nvPr>
            <p:ph type="body" sz="quarter" idx="26" hasCustomPrompt="1"/>
          </p:nvPr>
        </p:nvSpPr>
        <p:spPr>
          <a:xfrm>
            <a:off x="677862" y="4795158"/>
            <a:ext cx="4547282" cy="843643"/>
          </a:xfrm>
        </p:spPr>
        <p:txBody>
          <a:bodyPr/>
          <a:lstStyle>
            <a:lvl1pPr algn="ctr">
              <a:lnSpc>
                <a:spcPct val="120000"/>
              </a:lnSpc>
              <a:defRPr sz="1400"/>
            </a:lvl1pPr>
            <a:lvl2pPr>
              <a:defRPr sz="1400"/>
            </a:lvl2pPr>
            <a:lvl3pPr>
              <a:defRPr sz="1400"/>
            </a:lvl3pPr>
            <a:lvl4pPr>
              <a:defRPr sz="1400"/>
            </a:lvl4pPr>
            <a:lvl5pPr>
              <a:defRPr sz="1400"/>
            </a:lvl5pPr>
          </a:lstStyle>
          <a:p>
            <a:pPr lvl="0"/>
            <a:r>
              <a:rPr lang="en-US"/>
              <a:t>Drag and drop images into this slide. Images are automatically added in place of the image boxes starting from the top left to the bottom right. Edit this text.</a:t>
            </a:r>
            <a:endParaRPr lang="en-GB"/>
          </a:p>
        </p:txBody>
      </p:sp>
      <p:sp>
        <p:nvSpPr>
          <p:cNvPr id="3" name="Text Placeholder 7">
            <a:extLst>
              <a:ext uri="{FF2B5EF4-FFF2-40B4-BE49-F238E27FC236}">
                <a16:creationId xmlns:a16="http://schemas.microsoft.com/office/drawing/2014/main" id="{D083F416-9511-E030-DCAE-93F8299B26BE}"/>
              </a:ext>
            </a:extLst>
          </p:cNvPr>
          <p:cNvSpPr>
            <a:spLocks noGrp="1"/>
          </p:cNvSpPr>
          <p:nvPr>
            <p:ph type="body" sz="quarter" idx="27" hasCustomPrompt="1"/>
          </p:nvPr>
        </p:nvSpPr>
        <p:spPr>
          <a:xfrm>
            <a:off x="6985569" y="1604251"/>
            <a:ext cx="4316866" cy="647959"/>
          </a:xfrm>
        </p:spPr>
        <p:txBody>
          <a:bodyPr anchor="ctr" anchorCtr="0"/>
          <a:lstStyle>
            <a:lvl1pPr algn="ctr">
              <a:defRPr sz="3200">
                <a:solidFill>
                  <a:schemeClr val="accent2"/>
                </a:solidFill>
                <a:latin typeface="+mj-lt"/>
              </a:defRPr>
            </a:lvl1pPr>
          </a:lstStyle>
          <a:p>
            <a:pPr lvl="0"/>
            <a:r>
              <a:rPr lang="en-US"/>
              <a:t>Title</a:t>
            </a:r>
            <a:br>
              <a:rPr lang="en-US"/>
            </a:br>
            <a:r>
              <a:rPr lang="en-US"/>
              <a:t>Roboto 32pt</a:t>
            </a:r>
            <a:endParaRPr lang="en-GB"/>
          </a:p>
        </p:txBody>
      </p:sp>
      <p:sp>
        <p:nvSpPr>
          <p:cNvPr id="4" name="Rectangle 3">
            <a:extLst>
              <a:ext uri="{FF2B5EF4-FFF2-40B4-BE49-F238E27FC236}">
                <a16:creationId xmlns:a16="http://schemas.microsoft.com/office/drawing/2014/main" id="{DE9D6DB4-8ACC-6007-A142-D7F00FDF2F74}"/>
              </a:ext>
            </a:extLst>
          </p:cNvPr>
          <p:cNvSpPr/>
          <p:nvPr userDrawn="1"/>
        </p:nvSpPr>
        <p:spPr>
          <a:xfrm>
            <a:off x="6095999" y="3429000"/>
            <a:ext cx="6094413" cy="3429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a:extLst>
              <a:ext uri="{FF2B5EF4-FFF2-40B4-BE49-F238E27FC236}">
                <a16:creationId xmlns:a16="http://schemas.microsoft.com/office/drawing/2014/main" id="{44C027EB-7C40-B3D7-9FC6-23BF9C5044D2}"/>
              </a:ext>
            </a:extLst>
          </p:cNvPr>
          <p:cNvSpPr/>
          <p:nvPr userDrawn="1"/>
        </p:nvSpPr>
        <p:spPr>
          <a:xfrm>
            <a:off x="-5" y="6927"/>
            <a:ext cx="6094413" cy="3429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0183035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andscape images + overlay x3">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090B5575-571E-0742-A6AE-80FF35BF3EB1}"/>
              </a:ext>
            </a:extLst>
          </p:cNvPr>
          <p:cNvSpPr>
            <a:spLocks noGrp="1"/>
          </p:cNvSpPr>
          <p:nvPr>
            <p:ph type="pic" sz="quarter" idx="14"/>
          </p:nvPr>
        </p:nvSpPr>
        <p:spPr>
          <a:xfrm>
            <a:off x="0" y="1"/>
            <a:ext cx="6096002" cy="3429000"/>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7" name="Picture Placeholder 8">
            <a:extLst>
              <a:ext uri="{FF2B5EF4-FFF2-40B4-BE49-F238E27FC236}">
                <a16:creationId xmlns:a16="http://schemas.microsoft.com/office/drawing/2014/main" id="{BD98B905-42AB-C045-ADD9-59B0DC838714}"/>
              </a:ext>
            </a:extLst>
          </p:cNvPr>
          <p:cNvSpPr>
            <a:spLocks noGrp="1"/>
          </p:cNvSpPr>
          <p:nvPr>
            <p:ph type="pic" sz="quarter" idx="16"/>
          </p:nvPr>
        </p:nvSpPr>
        <p:spPr>
          <a:xfrm>
            <a:off x="6096001" y="3422074"/>
            <a:ext cx="6096002" cy="3429000"/>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8" name="Picture Placeholder 8">
            <a:extLst>
              <a:ext uri="{FF2B5EF4-FFF2-40B4-BE49-F238E27FC236}">
                <a16:creationId xmlns:a16="http://schemas.microsoft.com/office/drawing/2014/main" id="{98094F32-04A2-5A46-8482-7A815DD58D40}"/>
              </a:ext>
            </a:extLst>
          </p:cNvPr>
          <p:cNvSpPr>
            <a:spLocks noGrp="1"/>
          </p:cNvSpPr>
          <p:nvPr>
            <p:ph type="pic" sz="quarter" idx="17"/>
          </p:nvPr>
        </p:nvSpPr>
        <p:spPr>
          <a:xfrm>
            <a:off x="0" y="3422074"/>
            <a:ext cx="6096002" cy="3429000"/>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2" name="Text Placeholder 7">
            <a:extLst>
              <a:ext uri="{FF2B5EF4-FFF2-40B4-BE49-F238E27FC236}">
                <a16:creationId xmlns:a16="http://schemas.microsoft.com/office/drawing/2014/main" id="{9CB4D88C-8FCD-2750-9752-E36179FB6BCF}"/>
              </a:ext>
            </a:extLst>
          </p:cNvPr>
          <p:cNvSpPr>
            <a:spLocks noGrp="1"/>
          </p:cNvSpPr>
          <p:nvPr>
            <p:ph type="body" sz="quarter" idx="27" hasCustomPrompt="1"/>
          </p:nvPr>
        </p:nvSpPr>
        <p:spPr>
          <a:xfrm>
            <a:off x="6985569" y="1110085"/>
            <a:ext cx="4316866" cy="647959"/>
          </a:xfrm>
        </p:spPr>
        <p:txBody>
          <a:bodyPr anchor="ctr" anchorCtr="0"/>
          <a:lstStyle>
            <a:lvl1pPr algn="ctr">
              <a:defRPr sz="3200">
                <a:solidFill>
                  <a:schemeClr val="accent2"/>
                </a:solidFill>
                <a:latin typeface="+mj-lt"/>
              </a:defRPr>
            </a:lvl1pPr>
          </a:lstStyle>
          <a:p>
            <a:pPr lvl="0"/>
            <a:r>
              <a:rPr lang="en-US"/>
              <a:t>Title</a:t>
            </a:r>
            <a:br>
              <a:rPr lang="en-US"/>
            </a:br>
            <a:r>
              <a:rPr lang="en-US"/>
              <a:t>Roboto 32pt</a:t>
            </a:r>
            <a:endParaRPr lang="en-GB"/>
          </a:p>
        </p:txBody>
      </p:sp>
      <p:sp>
        <p:nvSpPr>
          <p:cNvPr id="3" name="Text Placeholder 4">
            <a:extLst>
              <a:ext uri="{FF2B5EF4-FFF2-40B4-BE49-F238E27FC236}">
                <a16:creationId xmlns:a16="http://schemas.microsoft.com/office/drawing/2014/main" id="{395B3C84-7700-521F-A261-E016EBDDAF85}"/>
              </a:ext>
            </a:extLst>
          </p:cNvPr>
          <p:cNvSpPr>
            <a:spLocks noGrp="1"/>
          </p:cNvSpPr>
          <p:nvPr>
            <p:ph type="body" sz="quarter" idx="26" hasCustomPrompt="1"/>
          </p:nvPr>
        </p:nvSpPr>
        <p:spPr>
          <a:xfrm>
            <a:off x="6870361" y="1921154"/>
            <a:ext cx="4547282" cy="843643"/>
          </a:xfrm>
        </p:spPr>
        <p:txBody>
          <a:bodyPr/>
          <a:lstStyle>
            <a:lvl1pPr algn="ctr">
              <a:lnSpc>
                <a:spcPct val="120000"/>
              </a:lnSpc>
              <a:defRPr sz="1400"/>
            </a:lvl1pPr>
            <a:lvl2pPr>
              <a:defRPr sz="1400"/>
            </a:lvl2pPr>
            <a:lvl3pPr>
              <a:defRPr sz="1400"/>
            </a:lvl3pPr>
            <a:lvl4pPr>
              <a:defRPr sz="1400"/>
            </a:lvl4pPr>
            <a:lvl5pPr>
              <a:defRPr sz="1400"/>
            </a:lvl5pPr>
          </a:lstStyle>
          <a:p>
            <a:pPr lvl="0"/>
            <a:r>
              <a:rPr lang="en-US"/>
              <a:t>Drag and drop images into this slide. Images are automatically added in place of the image boxes starting from the top left to the bottom right. Edit this text.</a:t>
            </a:r>
            <a:endParaRPr lang="en-GB"/>
          </a:p>
        </p:txBody>
      </p:sp>
      <p:sp>
        <p:nvSpPr>
          <p:cNvPr id="4" name="Rectangle 3">
            <a:extLst>
              <a:ext uri="{FF2B5EF4-FFF2-40B4-BE49-F238E27FC236}">
                <a16:creationId xmlns:a16="http://schemas.microsoft.com/office/drawing/2014/main" id="{2FEB890A-9B09-C318-5B54-6B99412FC5E2}"/>
              </a:ext>
            </a:extLst>
          </p:cNvPr>
          <p:cNvSpPr/>
          <p:nvPr userDrawn="1"/>
        </p:nvSpPr>
        <p:spPr>
          <a:xfrm>
            <a:off x="6095999" y="3429000"/>
            <a:ext cx="6094413" cy="3429000"/>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5" name="Rectangle 4">
            <a:extLst>
              <a:ext uri="{FF2B5EF4-FFF2-40B4-BE49-F238E27FC236}">
                <a16:creationId xmlns:a16="http://schemas.microsoft.com/office/drawing/2014/main" id="{AE22532E-54AF-D543-2996-79C1FBFBCC29}"/>
              </a:ext>
            </a:extLst>
          </p:cNvPr>
          <p:cNvSpPr/>
          <p:nvPr userDrawn="1"/>
        </p:nvSpPr>
        <p:spPr>
          <a:xfrm>
            <a:off x="-5" y="6927"/>
            <a:ext cx="6094413" cy="3429000"/>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Tree>
    <p:extLst>
      <p:ext uri="{BB962C8B-B14F-4D97-AF65-F5344CB8AC3E}">
        <p14:creationId xmlns:p14="http://schemas.microsoft.com/office/powerpoint/2010/main" val="18046633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ortrait images x4">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F110F4B7-66C8-B64E-9947-3A9CCD26E351}"/>
              </a:ext>
            </a:extLst>
          </p:cNvPr>
          <p:cNvSpPr>
            <a:spLocks noGrp="1"/>
          </p:cNvSpPr>
          <p:nvPr>
            <p:ph type="pic" sz="quarter" idx="24"/>
          </p:nvPr>
        </p:nvSpPr>
        <p:spPr>
          <a:xfrm>
            <a:off x="3090366" y="2272933"/>
            <a:ext cx="2920903" cy="380129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15" name="Picture Placeholder 8">
            <a:extLst>
              <a:ext uri="{FF2B5EF4-FFF2-40B4-BE49-F238E27FC236}">
                <a16:creationId xmlns:a16="http://schemas.microsoft.com/office/drawing/2014/main" id="{FF5E2E8A-D822-804E-B022-1497553AB599}"/>
              </a:ext>
            </a:extLst>
          </p:cNvPr>
          <p:cNvSpPr>
            <a:spLocks noGrp="1"/>
          </p:cNvSpPr>
          <p:nvPr>
            <p:ph type="pic" sz="quarter" idx="23"/>
          </p:nvPr>
        </p:nvSpPr>
        <p:spPr>
          <a:xfrm>
            <a:off x="0" y="2272933"/>
            <a:ext cx="2941303" cy="380129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9" name="Picture Placeholder 8">
            <a:extLst>
              <a:ext uri="{FF2B5EF4-FFF2-40B4-BE49-F238E27FC236}">
                <a16:creationId xmlns:a16="http://schemas.microsoft.com/office/drawing/2014/main" id="{26FD40F0-194C-FB46-B1DB-8E76558AB7BC}"/>
              </a:ext>
            </a:extLst>
          </p:cNvPr>
          <p:cNvSpPr>
            <a:spLocks noGrp="1"/>
          </p:cNvSpPr>
          <p:nvPr>
            <p:ph type="pic" sz="quarter" idx="25"/>
          </p:nvPr>
        </p:nvSpPr>
        <p:spPr>
          <a:xfrm>
            <a:off x="6180731" y="2272933"/>
            <a:ext cx="2920903" cy="380129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10" name="Picture Placeholder 8">
            <a:extLst>
              <a:ext uri="{FF2B5EF4-FFF2-40B4-BE49-F238E27FC236}">
                <a16:creationId xmlns:a16="http://schemas.microsoft.com/office/drawing/2014/main" id="{391B793C-4BFF-8F43-88B6-4BEBF381FE00}"/>
              </a:ext>
            </a:extLst>
          </p:cNvPr>
          <p:cNvSpPr>
            <a:spLocks noGrp="1"/>
          </p:cNvSpPr>
          <p:nvPr>
            <p:ph type="pic" sz="quarter" idx="26"/>
          </p:nvPr>
        </p:nvSpPr>
        <p:spPr>
          <a:xfrm>
            <a:off x="9271097" y="2272933"/>
            <a:ext cx="2920903" cy="380129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2" name="Title 1">
            <a:extLst>
              <a:ext uri="{FF2B5EF4-FFF2-40B4-BE49-F238E27FC236}">
                <a16:creationId xmlns:a16="http://schemas.microsoft.com/office/drawing/2014/main" id="{94C3780F-0D64-BBEC-3F62-BD1752526CED}"/>
              </a:ext>
            </a:extLst>
          </p:cNvPr>
          <p:cNvSpPr>
            <a:spLocks noGrp="1"/>
          </p:cNvSpPr>
          <p:nvPr>
            <p:ph type="title"/>
          </p:nvPr>
        </p:nvSpPr>
        <p:spPr/>
        <p:txBody>
          <a:bodyPr/>
          <a:lstStyle/>
          <a:p>
            <a:r>
              <a:rPr lang="en-US"/>
              <a:t>Click to edit Master title style</a:t>
            </a:r>
            <a:endParaRPr lang="en-GB"/>
          </a:p>
        </p:txBody>
      </p:sp>
      <p:sp>
        <p:nvSpPr>
          <p:cNvPr id="3" name="Text Placeholder 12">
            <a:extLst>
              <a:ext uri="{FF2B5EF4-FFF2-40B4-BE49-F238E27FC236}">
                <a16:creationId xmlns:a16="http://schemas.microsoft.com/office/drawing/2014/main" id="{1FC91751-3265-F0B4-C881-F3990B8040E6}"/>
              </a:ext>
            </a:extLst>
          </p:cNvPr>
          <p:cNvSpPr>
            <a:spLocks noGrp="1"/>
          </p:cNvSpPr>
          <p:nvPr>
            <p:ph type="body" sz="quarter" idx="15" hasCustomPrompt="1"/>
          </p:nvPr>
        </p:nvSpPr>
        <p:spPr>
          <a:xfrm>
            <a:off x="803275" y="1465658"/>
            <a:ext cx="10690225" cy="689713"/>
          </a:xfrm>
        </p:spPr>
        <p:txBody>
          <a:bodyPr/>
          <a:lstStyle>
            <a:lvl1pPr algn="ctr">
              <a:lnSpc>
                <a:spcPct val="120000"/>
              </a:lnSpc>
              <a:defRPr sz="1400">
                <a:solidFill>
                  <a:schemeClr val="tx1"/>
                </a:solidFill>
              </a:defRPr>
            </a:lvl1pPr>
            <a:lvl2pPr>
              <a:defRPr sz="1400"/>
            </a:lvl2pPr>
            <a:lvl3pPr>
              <a:defRPr sz="1400"/>
            </a:lvl3pPr>
            <a:lvl4pPr>
              <a:defRPr sz="1400"/>
            </a:lvl4pPr>
            <a:lvl5pPr>
              <a:defRPr sz="1400"/>
            </a:lvl5pPr>
          </a:lstStyle>
          <a:p>
            <a:pPr lvl="0"/>
            <a:r>
              <a:rPr lang="en-US"/>
              <a:t>Click to edit the text. We encourage diversity in research and teaching methods with no single school of thought or methodology predominating; what matters is rigor and impact on management as an academic discipline, on business practice, and in the classroom.</a:t>
            </a:r>
          </a:p>
        </p:txBody>
      </p:sp>
    </p:spTree>
    <p:extLst>
      <p:ext uri="{BB962C8B-B14F-4D97-AF65-F5344CB8AC3E}">
        <p14:creationId xmlns:p14="http://schemas.microsoft.com/office/powerpoint/2010/main" val="16004568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quare images x2 + Description left">
    <p:spTree>
      <p:nvGrpSpPr>
        <p:cNvPr id="1" name=""/>
        <p:cNvGrpSpPr/>
        <p:nvPr/>
      </p:nvGrpSpPr>
      <p:grpSpPr>
        <a:xfrm>
          <a:off x="0" y="0"/>
          <a:ext cx="0" cy="0"/>
          <a:chOff x="0" y="0"/>
          <a:chExt cx="0" cy="0"/>
        </a:xfrm>
      </p:grpSpPr>
      <p:sp>
        <p:nvSpPr>
          <p:cNvPr id="6" name="Picture Placeholder 8">
            <a:extLst>
              <a:ext uri="{FF2B5EF4-FFF2-40B4-BE49-F238E27FC236}">
                <a16:creationId xmlns:a16="http://schemas.microsoft.com/office/drawing/2014/main" id="{F110F4B7-66C8-B64E-9947-3A9CCD26E351}"/>
              </a:ext>
            </a:extLst>
          </p:cNvPr>
          <p:cNvSpPr>
            <a:spLocks noGrp="1"/>
          </p:cNvSpPr>
          <p:nvPr>
            <p:ph type="pic" sz="quarter" idx="24"/>
          </p:nvPr>
        </p:nvSpPr>
        <p:spPr>
          <a:xfrm>
            <a:off x="8797890" y="2942931"/>
            <a:ext cx="3394110" cy="326902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15" name="Picture Placeholder 8">
            <a:extLst>
              <a:ext uri="{FF2B5EF4-FFF2-40B4-BE49-F238E27FC236}">
                <a16:creationId xmlns:a16="http://schemas.microsoft.com/office/drawing/2014/main" id="{FF5E2E8A-D822-804E-B022-1497553AB599}"/>
              </a:ext>
            </a:extLst>
          </p:cNvPr>
          <p:cNvSpPr>
            <a:spLocks noGrp="1"/>
          </p:cNvSpPr>
          <p:nvPr>
            <p:ph type="pic" sz="quarter" idx="23"/>
          </p:nvPr>
        </p:nvSpPr>
        <p:spPr>
          <a:xfrm>
            <a:off x="5180912" y="2942931"/>
            <a:ext cx="3394110" cy="3269026"/>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2" name="Title 1">
            <a:extLst>
              <a:ext uri="{FF2B5EF4-FFF2-40B4-BE49-F238E27FC236}">
                <a16:creationId xmlns:a16="http://schemas.microsoft.com/office/drawing/2014/main" id="{A6D7CCB4-70E4-923E-9785-8EA497441963}"/>
              </a:ext>
            </a:extLst>
          </p:cNvPr>
          <p:cNvSpPr>
            <a:spLocks noGrp="1"/>
          </p:cNvSpPr>
          <p:nvPr>
            <p:ph type="title"/>
          </p:nvPr>
        </p:nvSpPr>
        <p:spPr/>
        <p:txBody>
          <a:bodyPr/>
          <a:lstStyle/>
          <a:p>
            <a:r>
              <a:rPr lang="en-US"/>
              <a:t>Click to edit Master title style</a:t>
            </a:r>
            <a:endParaRPr lang="en-GB"/>
          </a:p>
        </p:txBody>
      </p:sp>
      <p:sp>
        <p:nvSpPr>
          <p:cNvPr id="3" name="Text Placeholder 12">
            <a:extLst>
              <a:ext uri="{FF2B5EF4-FFF2-40B4-BE49-F238E27FC236}">
                <a16:creationId xmlns:a16="http://schemas.microsoft.com/office/drawing/2014/main" id="{066BB04B-9255-15F8-FCFD-FA86AAB31785}"/>
              </a:ext>
            </a:extLst>
          </p:cNvPr>
          <p:cNvSpPr>
            <a:spLocks noGrp="1"/>
          </p:cNvSpPr>
          <p:nvPr>
            <p:ph type="body" sz="quarter" idx="15" hasCustomPrompt="1"/>
          </p:nvPr>
        </p:nvSpPr>
        <p:spPr>
          <a:xfrm>
            <a:off x="803275" y="1636713"/>
            <a:ext cx="10690225" cy="939633"/>
          </a:xfrm>
        </p:spPr>
        <p:txBody>
          <a:bodyPr/>
          <a:lstStyle>
            <a:lvl1pPr algn="ctr">
              <a:lnSpc>
                <a:spcPct val="120000"/>
              </a:lnSpc>
              <a:defRPr sz="1400">
                <a:solidFill>
                  <a:schemeClr val="tx1"/>
                </a:solidFill>
              </a:defRPr>
            </a:lvl1pPr>
            <a:lvl2pPr>
              <a:defRPr sz="1400"/>
            </a:lvl2pPr>
            <a:lvl3pPr>
              <a:defRPr sz="1400"/>
            </a:lvl3pPr>
            <a:lvl4pPr>
              <a:defRPr sz="1400"/>
            </a:lvl4pPr>
            <a:lvl5pPr>
              <a:defRPr sz="1400"/>
            </a:lvl5pPr>
          </a:lstStyle>
          <a:p>
            <a:pPr lvl="0"/>
            <a:r>
              <a:rPr lang="en-US"/>
              <a:t>Click to edit the text. We encourage diversity in research and teaching methods with no single school of thought or methodology predominating; what matters is rigor and impact on management as an academic discipline, on business practice, and in the classroom.</a:t>
            </a:r>
          </a:p>
        </p:txBody>
      </p:sp>
      <p:sp>
        <p:nvSpPr>
          <p:cNvPr id="4" name="Text Placeholder 5">
            <a:extLst>
              <a:ext uri="{FF2B5EF4-FFF2-40B4-BE49-F238E27FC236}">
                <a16:creationId xmlns:a16="http://schemas.microsoft.com/office/drawing/2014/main" id="{09E194ED-4D7A-FE00-0587-1593E4724084}"/>
              </a:ext>
            </a:extLst>
          </p:cNvPr>
          <p:cNvSpPr>
            <a:spLocks noGrp="1"/>
          </p:cNvSpPr>
          <p:nvPr>
            <p:ph type="body" sz="quarter" idx="25" hasCustomPrompt="1"/>
          </p:nvPr>
        </p:nvSpPr>
        <p:spPr>
          <a:xfrm>
            <a:off x="770538" y="3494380"/>
            <a:ext cx="4187039" cy="3013315"/>
          </a:xfrm>
        </p:spPr>
        <p:txBody>
          <a:bodyPr/>
          <a:lstStyle>
            <a:lvl1pPr>
              <a:lnSpc>
                <a:spcPct val="120000"/>
              </a:lnSpc>
              <a:defRPr sz="1400"/>
            </a:lvl1pPr>
            <a:lvl2pPr>
              <a:defRPr sz="1400"/>
            </a:lvl2pPr>
            <a:lvl3pPr>
              <a:defRPr sz="1400"/>
            </a:lvl3pPr>
            <a:lvl4pPr>
              <a:defRPr sz="1400"/>
            </a:lvl4pPr>
            <a:lvl5pPr>
              <a:defRPr sz="1400"/>
            </a:lvl5pPr>
          </a:lstStyle>
          <a:p>
            <a:pPr lvl="0"/>
            <a:r>
              <a:rPr lang="en-US"/>
              <a:t>Click to edit the text. INSEAD brings together people, cultures and ideas to develop responsible leaders who transform business and society. We encourage diversity in research and teaching methods with no single school of thought or methodology predominating; what matters is rigor and impact on management as an academic discipline, on business practice, and in the classroom.</a:t>
            </a:r>
          </a:p>
          <a:p>
            <a:pPr lvl="0"/>
            <a:endParaRPr lang="en-US"/>
          </a:p>
        </p:txBody>
      </p:sp>
      <p:sp>
        <p:nvSpPr>
          <p:cNvPr id="5" name="Text Placeholder 7">
            <a:extLst>
              <a:ext uri="{FF2B5EF4-FFF2-40B4-BE49-F238E27FC236}">
                <a16:creationId xmlns:a16="http://schemas.microsoft.com/office/drawing/2014/main" id="{34012013-81B0-70F9-DC35-C59FDAC28AE9}"/>
              </a:ext>
            </a:extLst>
          </p:cNvPr>
          <p:cNvSpPr>
            <a:spLocks noGrp="1"/>
          </p:cNvSpPr>
          <p:nvPr>
            <p:ph type="body" sz="quarter" idx="16" hasCustomPrompt="1"/>
          </p:nvPr>
        </p:nvSpPr>
        <p:spPr>
          <a:xfrm>
            <a:off x="771005" y="2941561"/>
            <a:ext cx="4187039" cy="468313"/>
          </a:xfrm>
        </p:spPr>
        <p:txBody>
          <a:bodyPr/>
          <a:lstStyle>
            <a:lvl1pPr>
              <a:defRPr>
                <a:solidFill>
                  <a:schemeClr val="accent2"/>
                </a:solidFill>
                <a:latin typeface="+mj-lt"/>
              </a:defRPr>
            </a:lvl1pPr>
          </a:lstStyle>
          <a:p>
            <a:r>
              <a:rPr lang="en-GB" sz="2000">
                <a:solidFill>
                  <a:schemeClr val="accent2"/>
                </a:solidFill>
              </a:rPr>
              <a:t>Titles: Roboto 20 pt</a:t>
            </a:r>
          </a:p>
        </p:txBody>
      </p:sp>
    </p:spTree>
    <p:extLst>
      <p:ext uri="{BB962C8B-B14F-4D97-AF65-F5344CB8AC3E}">
        <p14:creationId xmlns:p14="http://schemas.microsoft.com/office/powerpoint/2010/main" val="26796066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4 Tiles Rectang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40AEBA-C597-267E-7F21-6FCE09265109}"/>
              </a:ext>
            </a:extLst>
          </p:cNvPr>
          <p:cNvSpPr/>
          <p:nvPr userDrawn="1"/>
        </p:nvSpPr>
        <p:spPr>
          <a:xfrm>
            <a:off x="6107418" y="2177144"/>
            <a:ext cx="5106584" cy="190482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solidFill>
                <a:schemeClr val="accent3"/>
              </a:solidFill>
            </a:endParaRPr>
          </a:p>
        </p:txBody>
      </p:sp>
      <p:sp>
        <p:nvSpPr>
          <p:cNvPr id="4" name="Rectangle 3">
            <a:extLst>
              <a:ext uri="{FF2B5EF4-FFF2-40B4-BE49-F238E27FC236}">
                <a16:creationId xmlns:a16="http://schemas.microsoft.com/office/drawing/2014/main" id="{A3911C0D-6F48-9DAC-6D74-3063823FE52E}"/>
              </a:ext>
            </a:extLst>
          </p:cNvPr>
          <p:cNvSpPr/>
          <p:nvPr userDrawn="1"/>
        </p:nvSpPr>
        <p:spPr>
          <a:xfrm>
            <a:off x="6107418" y="4202821"/>
            <a:ext cx="5106584" cy="19048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5" name="Text Placeholder 11">
            <a:extLst>
              <a:ext uri="{FF2B5EF4-FFF2-40B4-BE49-F238E27FC236}">
                <a16:creationId xmlns:a16="http://schemas.microsoft.com/office/drawing/2014/main" id="{9186B3EA-01A5-4138-DF31-75F22F9C7F83}"/>
              </a:ext>
            </a:extLst>
          </p:cNvPr>
          <p:cNvSpPr>
            <a:spLocks noGrp="1"/>
          </p:cNvSpPr>
          <p:nvPr>
            <p:ph type="body" sz="quarter" idx="24" hasCustomPrompt="1"/>
          </p:nvPr>
        </p:nvSpPr>
        <p:spPr>
          <a:xfrm>
            <a:off x="6673220" y="2485583"/>
            <a:ext cx="4087990" cy="369332"/>
          </a:xfrm>
        </p:spPr>
        <p:txBody>
          <a:bodyPr anchor="b" anchorCtr="0"/>
          <a:lstStyle>
            <a:lvl1pPr>
              <a:defRPr sz="2000" b="0">
                <a:solidFill>
                  <a:schemeClr val="bg1"/>
                </a:solidFill>
                <a:latin typeface="+mj-lt"/>
              </a:defRPr>
            </a:lvl1pPr>
          </a:lstStyle>
          <a:p>
            <a:pPr lvl="0"/>
            <a:r>
              <a:rPr lang="en-US"/>
              <a:t>Secondary Title</a:t>
            </a:r>
            <a:endParaRPr lang="en-GB"/>
          </a:p>
        </p:txBody>
      </p:sp>
      <p:sp>
        <p:nvSpPr>
          <p:cNvPr id="6" name="Text Placeholder 11">
            <a:extLst>
              <a:ext uri="{FF2B5EF4-FFF2-40B4-BE49-F238E27FC236}">
                <a16:creationId xmlns:a16="http://schemas.microsoft.com/office/drawing/2014/main" id="{E4EBDF57-DEB1-D3E6-A9D6-D42C39685B95}"/>
              </a:ext>
            </a:extLst>
          </p:cNvPr>
          <p:cNvSpPr>
            <a:spLocks noGrp="1"/>
          </p:cNvSpPr>
          <p:nvPr>
            <p:ph type="body" sz="quarter" idx="25" hasCustomPrompt="1"/>
          </p:nvPr>
        </p:nvSpPr>
        <p:spPr>
          <a:xfrm>
            <a:off x="6673220" y="3005909"/>
            <a:ext cx="4087990"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to develop responsible leaders who transform business and society.</a:t>
            </a:r>
            <a:endParaRPr lang="en-GB"/>
          </a:p>
        </p:txBody>
      </p:sp>
      <p:sp>
        <p:nvSpPr>
          <p:cNvPr id="7" name="Text Placeholder 11">
            <a:extLst>
              <a:ext uri="{FF2B5EF4-FFF2-40B4-BE49-F238E27FC236}">
                <a16:creationId xmlns:a16="http://schemas.microsoft.com/office/drawing/2014/main" id="{BC17E97F-0758-1BD1-F60E-D61E6226DE6B}"/>
              </a:ext>
            </a:extLst>
          </p:cNvPr>
          <p:cNvSpPr>
            <a:spLocks noGrp="1"/>
          </p:cNvSpPr>
          <p:nvPr>
            <p:ph type="body" sz="quarter" idx="26" hasCustomPrompt="1"/>
          </p:nvPr>
        </p:nvSpPr>
        <p:spPr>
          <a:xfrm>
            <a:off x="6673220" y="4536573"/>
            <a:ext cx="4087990" cy="369332"/>
          </a:xfrm>
        </p:spPr>
        <p:txBody>
          <a:bodyPr anchor="b" anchorCtr="0"/>
          <a:lstStyle>
            <a:lvl1pPr>
              <a:defRPr sz="2000" b="0">
                <a:solidFill>
                  <a:schemeClr val="bg1"/>
                </a:solidFill>
                <a:latin typeface="+mj-lt"/>
              </a:defRPr>
            </a:lvl1pPr>
          </a:lstStyle>
          <a:p>
            <a:pPr lvl="0"/>
            <a:r>
              <a:rPr lang="en-US"/>
              <a:t>Secondary Title</a:t>
            </a:r>
            <a:endParaRPr lang="en-GB"/>
          </a:p>
        </p:txBody>
      </p:sp>
      <p:sp>
        <p:nvSpPr>
          <p:cNvPr id="8" name="Text Placeholder 11">
            <a:extLst>
              <a:ext uri="{FF2B5EF4-FFF2-40B4-BE49-F238E27FC236}">
                <a16:creationId xmlns:a16="http://schemas.microsoft.com/office/drawing/2014/main" id="{DA692D42-BD4A-4D79-A932-89E14A38C81F}"/>
              </a:ext>
            </a:extLst>
          </p:cNvPr>
          <p:cNvSpPr>
            <a:spLocks noGrp="1"/>
          </p:cNvSpPr>
          <p:nvPr>
            <p:ph type="body" sz="quarter" idx="27" hasCustomPrompt="1"/>
          </p:nvPr>
        </p:nvSpPr>
        <p:spPr>
          <a:xfrm>
            <a:off x="6673220" y="5056899"/>
            <a:ext cx="4087990"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to develop responsible leaders who transform business and society.</a:t>
            </a:r>
            <a:endParaRPr lang="en-GB"/>
          </a:p>
        </p:txBody>
      </p:sp>
      <p:sp>
        <p:nvSpPr>
          <p:cNvPr id="22" name="Rectangle 21">
            <a:extLst>
              <a:ext uri="{FF2B5EF4-FFF2-40B4-BE49-F238E27FC236}">
                <a16:creationId xmlns:a16="http://schemas.microsoft.com/office/drawing/2014/main" id="{07FDBEE4-4EEC-9977-DEC5-3F944FF664F4}"/>
              </a:ext>
            </a:extLst>
          </p:cNvPr>
          <p:cNvSpPr/>
          <p:nvPr userDrawn="1"/>
        </p:nvSpPr>
        <p:spPr>
          <a:xfrm>
            <a:off x="870400" y="2177144"/>
            <a:ext cx="5106584" cy="19048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3" name="Rectangle 22">
            <a:extLst>
              <a:ext uri="{FF2B5EF4-FFF2-40B4-BE49-F238E27FC236}">
                <a16:creationId xmlns:a16="http://schemas.microsoft.com/office/drawing/2014/main" id="{D304E20F-AB3D-1C9B-2EFF-126DCA6027A4}"/>
              </a:ext>
            </a:extLst>
          </p:cNvPr>
          <p:cNvSpPr/>
          <p:nvPr userDrawn="1"/>
        </p:nvSpPr>
        <p:spPr>
          <a:xfrm>
            <a:off x="870400" y="4202821"/>
            <a:ext cx="5106584" cy="190482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4" name="Text Placeholder 11">
            <a:extLst>
              <a:ext uri="{FF2B5EF4-FFF2-40B4-BE49-F238E27FC236}">
                <a16:creationId xmlns:a16="http://schemas.microsoft.com/office/drawing/2014/main" id="{8A15C80C-6C2D-3A45-7532-B3F193FC18F6}"/>
              </a:ext>
            </a:extLst>
          </p:cNvPr>
          <p:cNvSpPr>
            <a:spLocks noGrp="1"/>
          </p:cNvSpPr>
          <p:nvPr>
            <p:ph type="body" sz="quarter" idx="28" hasCustomPrompt="1"/>
          </p:nvPr>
        </p:nvSpPr>
        <p:spPr>
          <a:xfrm>
            <a:off x="1436202" y="2485583"/>
            <a:ext cx="4087990" cy="369332"/>
          </a:xfrm>
        </p:spPr>
        <p:txBody>
          <a:bodyPr anchor="b" anchorCtr="0"/>
          <a:lstStyle>
            <a:lvl1pPr>
              <a:defRPr sz="2000" b="0">
                <a:solidFill>
                  <a:schemeClr val="bg1"/>
                </a:solidFill>
                <a:latin typeface="+mj-lt"/>
              </a:defRPr>
            </a:lvl1pPr>
          </a:lstStyle>
          <a:p>
            <a:pPr lvl="0"/>
            <a:r>
              <a:rPr lang="en-US"/>
              <a:t>Secondary Title</a:t>
            </a:r>
            <a:endParaRPr lang="en-GB"/>
          </a:p>
        </p:txBody>
      </p:sp>
      <p:sp>
        <p:nvSpPr>
          <p:cNvPr id="25" name="Text Placeholder 11">
            <a:extLst>
              <a:ext uri="{FF2B5EF4-FFF2-40B4-BE49-F238E27FC236}">
                <a16:creationId xmlns:a16="http://schemas.microsoft.com/office/drawing/2014/main" id="{7E7B02FA-A91D-2349-55D0-4B6481BA2BF5}"/>
              </a:ext>
            </a:extLst>
          </p:cNvPr>
          <p:cNvSpPr>
            <a:spLocks noGrp="1"/>
          </p:cNvSpPr>
          <p:nvPr>
            <p:ph type="body" sz="quarter" idx="29" hasCustomPrompt="1"/>
          </p:nvPr>
        </p:nvSpPr>
        <p:spPr>
          <a:xfrm>
            <a:off x="1436202" y="3005909"/>
            <a:ext cx="4087990"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to develop responsible leaders who transform business and society.</a:t>
            </a:r>
            <a:endParaRPr lang="en-GB"/>
          </a:p>
        </p:txBody>
      </p:sp>
      <p:sp>
        <p:nvSpPr>
          <p:cNvPr id="26" name="Text Placeholder 11">
            <a:extLst>
              <a:ext uri="{FF2B5EF4-FFF2-40B4-BE49-F238E27FC236}">
                <a16:creationId xmlns:a16="http://schemas.microsoft.com/office/drawing/2014/main" id="{8BB999D1-B123-3AAF-6CF6-FE84FCF582FE}"/>
              </a:ext>
            </a:extLst>
          </p:cNvPr>
          <p:cNvSpPr>
            <a:spLocks noGrp="1"/>
          </p:cNvSpPr>
          <p:nvPr>
            <p:ph type="body" sz="quarter" idx="30" hasCustomPrompt="1"/>
          </p:nvPr>
        </p:nvSpPr>
        <p:spPr>
          <a:xfrm>
            <a:off x="1436202" y="4536573"/>
            <a:ext cx="4087990" cy="369332"/>
          </a:xfrm>
        </p:spPr>
        <p:txBody>
          <a:bodyPr anchor="b" anchorCtr="0"/>
          <a:lstStyle>
            <a:lvl1pPr>
              <a:defRPr sz="2000" b="0">
                <a:solidFill>
                  <a:schemeClr val="bg1"/>
                </a:solidFill>
                <a:latin typeface="+mj-lt"/>
              </a:defRPr>
            </a:lvl1pPr>
          </a:lstStyle>
          <a:p>
            <a:pPr lvl="0"/>
            <a:r>
              <a:rPr lang="en-US"/>
              <a:t>Secondary Title</a:t>
            </a:r>
            <a:endParaRPr lang="en-GB"/>
          </a:p>
        </p:txBody>
      </p:sp>
      <p:sp>
        <p:nvSpPr>
          <p:cNvPr id="27" name="Text Placeholder 11">
            <a:extLst>
              <a:ext uri="{FF2B5EF4-FFF2-40B4-BE49-F238E27FC236}">
                <a16:creationId xmlns:a16="http://schemas.microsoft.com/office/drawing/2014/main" id="{FFBDF873-AEA4-542C-3374-70A90CDF7EF3}"/>
              </a:ext>
            </a:extLst>
          </p:cNvPr>
          <p:cNvSpPr>
            <a:spLocks noGrp="1"/>
          </p:cNvSpPr>
          <p:nvPr>
            <p:ph type="body" sz="quarter" idx="31" hasCustomPrompt="1"/>
          </p:nvPr>
        </p:nvSpPr>
        <p:spPr>
          <a:xfrm>
            <a:off x="1436202" y="5056899"/>
            <a:ext cx="4087990"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to develop responsible leaders who transform business and society.</a:t>
            </a:r>
            <a:endParaRPr lang="en-GB"/>
          </a:p>
        </p:txBody>
      </p:sp>
      <p:sp>
        <p:nvSpPr>
          <p:cNvPr id="28" name="Title 27">
            <a:extLst>
              <a:ext uri="{FF2B5EF4-FFF2-40B4-BE49-F238E27FC236}">
                <a16:creationId xmlns:a16="http://schemas.microsoft.com/office/drawing/2014/main" id="{689FB096-5198-DA65-F0E5-E3E1B117A524}"/>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5956560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6 Tiles Rectangl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140AEBA-C597-267E-7F21-6FCE09265109}"/>
              </a:ext>
            </a:extLst>
          </p:cNvPr>
          <p:cNvSpPr/>
          <p:nvPr userDrawn="1"/>
        </p:nvSpPr>
        <p:spPr>
          <a:xfrm>
            <a:off x="4405293" y="2177144"/>
            <a:ext cx="3416592" cy="190482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solidFill>
                <a:schemeClr val="accent3"/>
              </a:solidFill>
            </a:endParaRPr>
          </a:p>
        </p:txBody>
      </p:sp>
      <p:sp>
        <p:nvSpPr>
          <p:cNvPr id="4" name="Rectangle 3">
            <a:extLst>
              <a:ext uri="{FF2B5EF4-FFF2-40B4-BE49-F238E27FC236}">
                <a16:creationId xmlns:a16="http://schemas.microsoft.com/office/drawing/2014/main" id="{A3911C0D-6F48-9DAC-6D74-3063823FE52E}"/>
              </a:ext>
            </a:extLst>
          </p:cNvPr>
          <p:cNvSpPr/>
          <p:nvPr userDrawn="1"/>
        </p:nvSpPr>
        <p:spPr>
          <a:xfrm>
            <a:off x="4405293" y="4202821"/>
            <a:ext cx="3416592" cy="19048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5" name="Text Placeholder 11">
            <a:extLst>
              <a:ext uri="{FF2B5EF4-FFF2-40B4-BE49-F238E27FC236}">
                <a16:creationId xmlns:a16="http://schemas.microsoft.com/office/drawing/2014/main" id="{9186B3EA-01A5-4138-DF31-75F22F9C7F83}"/>
              </a:ext>
            </a:extLst>
          </p:cNvPr>
          <p:cNvSpPr>
            <a:spLocks noGrp="1"/>
          </p:cNvSpPr>
          <p:nvPr>
            <p:ph type="body" sz="quarter" idx="24" hasCustomPrompt="1"/>
          </p:nvPr>
        </p:nvSpPr>
        <p:spPr>
          <a:xfrm>
            <a:off x="4728452" y="241433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6" name="Text Placeholder 11">
            <a:extLst>
              <a:ext uri="{FF2B5EF4-FFF2-40B4-BE49-F238E27FC236}">
                <a16:creationId xmlns:a16="http://schemas.microsoft.com/office/drawing/2014/main" id="{E4EBDF57-DEB1-D3E6-A9D6-D42C39685B95}"/>
              </a:ext>
            </a:extLst>
          </p:cNvPr>
          <p:cNvSpPr>
            <a:spLocks noGrp="1"/>
          </p:cNvSpPr>
          <p:nvPr>
            <p:ph type="body" sz="quarter" idx="25" hasCustomPrompt="1"/>
          </p:nvPr>
        </p:nvSpPr>
        <p:spPr>
          <a:xfrm>
            <a:off x="4728452" y="290451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
        <p:nvSpPr>
          <p:cNvPr id="7" name="Text Placeholder 11">
            <a:extLst>
              <a:ext uri="{FF2B5EF4-FFF2-40B4-BE49-F238E27FC236}">
                <a16:creationId xmlns:a16="http://schemas.microsoft.com/office/drawing/2014/main" id="{BC17E97F-0758-1BD1-F60E-D61E6226DE6B}"/>
              </a:ext>
            </a:extLst>
          </p:cNvPr>
          <p:cNvSpPr>
            <a:spLocks noGrp="1"/>
          </p:cNvSpPr>
          <p:nvPr>
            <p:ph type="body" sz="quarter" idx="26" hasCustomPrompt="1"/>
          </p:nvPr>
        </p:nvSpPr>
        <p:spPr>
          <a:xfrm>
            <a:off x="4728452" y="446532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8" name="Text Placeholder 11">
            <a:extLst>
              <a:ext uri="{FF2B5EF4-FFF2-40B4-BE49-F238E27FC236}">
                <a16:creationId xmlns:a16="http://schemas.microsoft.com/office/drawing/2014/main" id="{DA692D42-BD4A-4D79-A932-89E14A38C81F}"/>
              </a:ext>
            </a:extLst>
          </p:cNvPr>
          <p:cNvSpPr>
            <a:spLocks noGrp="1"/>
          </p:cNvSpPr>
          <p:nvPr>
            <p:ph type="body" sz="quarter" idx="27" hasCustomPrompt="1"/>
          </p:nvPr>
        </p:nvSpPr>
        <p:spPr>
          <a:xfrm>
            <a:off x="4728452" y="495550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
        <p:nvSpPr>
          <p:cNvPr id="22" name="Rectangle 21">
            <a:extLst>
              <a:ext uri="{FF2B5EF4-FFF2-40B4-BE49-F238E27FC236}">
                <a16:creationId xmlns:a16="http://schemas.microsoft.com/office/drawing/2014/main" id="{07FDBEE4-4EEC-9977-DEC5-3F944FF664F4}"/>
              </a:ext>
            </a:extLst>
          </p:cNvPr>
          <p:cNvSpPr/>
          <p:nvPr userDrawn="1"/>
        </p:nvSpPr>
        <p:spPr>
          <a:xfrm>
            <a:off x="870400" y="2177144"/>
            <a:ext cx="3416592" cy="19048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3" name="Rectangle 22">
            <a:extLst>
              <a:ext uri="{FF2B5EF4-FFF2-40B4-BE49-F238E27FC236}">
                <a16:creationId xmlns:a16="http://schemas.microsoft.com/office/drawing/2014/main" id="{D304E20F-AB3D-1C9B-2EFF-126DCA6027A4}"/>
              </a:ext>
            </a:extLst>
          </p:cNvPr>
          <p:cNvSpPr/>
          <p:nvPr userDrawn="1"/>
        </p:nvSpPr>
        <p:spPr>
          <a:xfrm>
            <a:off x="870400" y="4202821"/>
            <a:ext cx="3416592" cy="190482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4" name="Text Placeholder 11">
            <a:extLst>
              <a:ext uri="{FF2B5EF4-FFF2-40B4-BE49-F238E27FC236}">
                <a16:creationId xmlns:a16="http://schemas.microsoft.com/office/drawing/2014/main" id="{8A15C80C-6C2D-3A45-7532-B3F193FC18F6}"/>
              </a:ext>
            </a:extLst>
          </p:cNvPr>
          <p:cNvSpPr>
            <a:spLocks noGrp="1"/>
          </p:cNvSpPr>
          <p:nvPr>
            <p:ph type="body" sz="quarter" idx="28" hasCustomPrompt="1"/>
          </p:nvPr>
        </p:nvSpPr>
        <p:spPr>
          <a:xfrm>
            <a:off x="1193559" y="241433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25" name="Text Placeholder 11">
            <a:extLst>
              <a:ext uri="{FF2B5EF4-FFF2-40B4-BE49-F238E27FC236}">
                <a16:creationId xmlns:a16="http://schemas.microsoft.com/office/drawing/2014/main" id="{7E7B02FA-A91D-2349-55D0-4B6481BA2BF5}"/>
              </a:ext>
            </a:extLst>
          </p:cNvPr>
          <p:cNvSpPr>
            <a:spLocks noGrp="1"/>
          </p:cNvSpPr>
          <p:nvPr>
            <p:ph type="body" sz="quarter" idx="29" hasCustomPrompt="1"/>
          </p:nvPr>
        </p:nvSpPr>
        <p:spPr>
          <a:xfrm>
            <a:off x="1193559" y="290451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
        <p:nvSpPr>
          <p:cNvPr id="26" name="Text Placeholder 11">
            <a:extLst>
              <a:ext uri="{FF2B5EF4-FFF2-40B4-BE49-F238E27FC236}">
                <a16:creationId xmlns:a16="http://schemas.microsoft.com/office/drawing/2014/main" id="{8BB999D1-B123-3AAF-6CF6-FE84FCF582FE}"/>
              </a:ext>
            </a:extLst>
          </p:cNvPr>
          <p:cNvSpPr>
            <a:spLocks noGrp="1"/>
          </p:cNvSpPr>
          <p:nvPr>
            <p:ph type="body" sz="quarter" idx="30" hasCustomPrompt="1"/>
          </p:nvPr>
        </p:nvSpPr>
        <p:spPr>
          <a:xfrm>
            <a:off x="1193559" y="446532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27" name="Text Placeholder 11">
            <a:extLst>
              <a:ext uri="{FF2B5EF4-FFF2-40B4-BE49-F238E27FC236}">
                <a16:creationId xmlns:a16="http://schemas.microsoft.com/office/drawing/2014/main" id="{FFBDF873-AEA4-542C-3374-70A90CDF7EF3}"/>
              </a:ext>
            </a:extLst>
          </p:cNvPr>
          <p:cNvSpPr>
            <a:spLocks noGrp="1"/>
          </p:cNvSpPr>
          <p:nvPr>
            <p:ph type="body" sz="quarter" idx="31" hasCustomPrompt="1"/>
          </p:nvPr>
        </p:nvSpPr>
        <p:spPr>
          <a:xfrm>
            <a:off x="1193559" y="495550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
        <p:nvSpPr>
          <p:cNvPr id="28" name="Title 27">
            <a:extLst>
              <a:ext uri="{FF2B5EF4-FFF2-40B4-BE49-F238E27FC236}">
                <a16:creationId xmlns:a16="http://schemas.microsoft.com/office/drawing/2014/main" id="{689FB096-5198-DA65-F0E5-E3E1B117A524}"/>
              </a:ext>
            </a:extLst>
          </p:cNvPr>
          <p:cNvSpPr>
            <a:spLocks noGrp="1"/>
          </p:cNvSpPr>
          <p:nvPr>
            <p:ph type="title"/>
          </p:nvPr>
        </p:nvSpPr>
        <p:spPr/>
        <p:txBody>
          <a:bodyPr/>
          <a:lstStyle/>
          <a:p>
            <a:r>
              <a:rPr lang="en-US"/>
              <a:t>Click to edit Master title style</a:t>
            </a:r>
            <a:endParaRPr lang="en-GB"/>
          </a:p>
        </p:txBody>
      </p:sp>
      <p:sp>
        <p:nvSpPr>
          <p:cNvPr id="2" name="Rectangle 1">
            <a:extLst>
              <a:ext uri="{FF2B5EF4-FFF2-40B4-BE49-F238E27FC236}">
                <a16:creationId xmlns:a16="http://schemas.microsoft.com/office/drawing/2014/main" id="{785E3BE6-0D1F-5FBB-F334-A697DBACFF58}"/>
              </a:ext>
            </a:extLst>
          </p:cNvPr>
          <p:cNvSpPr/>
          <p:nvPr userDrawn="1"/>
        </p:nvSpPr>
        <p:spPr>
          <a:xfrm>
            <a:off x="7956015" y="2177144"/>
            <a:ext cx="3416592" cy="1904827"/>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solidFill>
                <a:schemeClr val="accent3"/>
              </a:solidFill>
            </a:endParaRPr>
          </a:p>
        </p:txBody>
      </p:sp>
      <p:sp>
        <p:nvSpPr>
          <p:cNvPr id="9" name="Rectangle 8">
            <a:extLst>
              <a:ext uri="{FF2B5EF4-FFF2-40B4-BE49-F238E27FC236}">
                <a16:creationId xmlns:a16="http://schemas.microsoft.com/office/drawing/2014/main" id="{FB77D36C-6842-1272-9F05-18050F7DDC84}"/>
              </a:ext>
            </a:extLst>
          </p:cNvPr>
          <p:cNvSpPr/>
          <p:nvPr userDrawn="1"/>
        </p:nvSpPr>
        <p:spPr>
          <a:xfrm>
            <a:off x="7956015" y="4202821"/>
            <a:ext cx="3416592" cy="1904827"/>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10" name="Text Placeholder 11">
            <a:extLst>
              <a:ext uri="{FF2B5EF4-FFF2-40B4-BE49-F238E27FC236}">
                <a16:creationId xmlns:a16="http://schemas.microsoft.com/office/drawing/2014/main" id="{4621E788-EF5D-A44C-AA68-6BA9B7687582}"/>
              </a:ext>
            </a:extLst>
          </p:cNvPr>
          <p:cNvSpPr>
            <a:spLocks noGrp="1"/>
          </p:cNvSpPr>
          <p:nvPr>
            <p:ph type="body" sz="quarter" idx="32" hasCustomPrompt="1"/>
          </p:nvPr>
        </p:nvSpPr>
        <p:spPr>
          <a:xfrm>
            <a:off x="8279174" y="241433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11" name="Text Placeholder 11">
            <a:extLst>
              <a:ext uri="{FF2B5EF4-FFF2-40B4-BE49-F238E27FC236}">
                <a16:creationId xmlns:a16="http://schemas.microsoft.com/office/drawing/2014/main" id="{4F66E4DA-4F43-F5FE-4BC0-2EE064D9BE53}"/>
              </a:ext>
            </a:extLst>
          </p:cNvPr>
          <p:cNvSpPr>
            <a:spLocks noGrp="1"/>
          </p:cNvSpPr>
          <p:nvPr>
            <p:ph type="body" sz="quarter" idx="33" hasCustomPrompt="1"/>
          </p:nvPr>
        </p:nvSpPr>
        <p:spPr>
          <a:xfrm>
            <a:off x="8279174" y="290451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
        <p:nvSpPr>
          <p:cNvPr id="12" name="Text Placeholder 11">
            <a:extLst>
              <a:ext uri="{FF2B5EF4-FFF2-40B4-BE49-F238E27FC236}">
                <a16:creationId xmlns:a16="http://schemas.microsoft.com/office/drawing/2014/main" id="{EAEDCE13-D1AA-5E8F-7989-194043654DBB}"/>
              </a:ext>
            </a:extLst>
          </p:cNvPr>
          <p:cNvSpPr>
            <a:spLocks noGrp="1"/>
          </p:cNvSpPr>
          <p:nvPr>
            <p:ph type="body" sz="quarter" idx="34" hasCustomPrompt="1"/>
          </p:nvPr>
        </p:nvSpPr>
        <p:spPr>
          <a:xfrm>
            <a:off x="8279174" y="4465322"/>
            <a:ext cx="2735095" cy="369332"/>
          </a:xfrm>
        </p:spPr>
        <p:txBody>
          <a:bodyPr anchor="b" anchorCtr="0"/>
          <a:lstStyle>
            <a:lvl1pPr>
              <a:defRPr b="0">
                <a:solidFill>
                  <a:schemeClr val="bg1"/>
                </a:solidFill>
                <a:latin typeface="+mj-lt"/>
              </a:defRPr>
            </a:lvl1pPr>
          </a:lstStyle>
          <a:p>
            <a:pPr lvl="0"/>
            <a:r>
              <a:rPr lang="en-US"/>
              <a:t>Secondary Title</a:t>
            </a:r>
            <a:endParaRPr lang="en-GB"/>
          </a:p>
        </p:txBody>
      </p:sp>
      <p:sp>
        <p:nvSpPr>
          <p:cNvPr id="13" name="Text Placeholder 11">
            <a:extLst>
              <a:ext uri="{FF2B5EF4-FFF2-40B4-BE49-F238E27FC236}">
                <a16:creationId xmlns:a16="http://schemas.microsoft.com/office/drawing/2014/main" id="{B1403811-DC9D-E5EF-0935-3A21DF005565}"/>
              </a:ext>
            </a:extLst>
          </p:cNvPr>
          <p:cNvSpPr>
            <a:spLocks noGrp="1"/>
          </p:cNvSpPr>
          <p:nvPr>
            <p:ph type="body" sz="quarter" idx="35" hasCustomPrompt="1"/>
          </p:nvPr>
        </p:nvSpPr>
        <p:spPr>
          <a:xfrm>
            <a:off x="8279174" y="4955504"/>
            <a:ext cx="2735095" cy="791870"/>
          </a:xfrm>
        </p:spPr>
        <p:txBody>
          <a:bodyPr anchor="t" anchorCtr="0"/>
          <a:lstStyle>
            <a:lvl1pPr>
              <a:lnSpc>
                <a:spcPct val="100000"/>
              </a:lnSpc>
              <a:defRPr sz="1350" b="0">
                <a:solidFill>
                  <a:schemeClr val="bg1"/>
                </a:solidFill>
                <a:latin typeface="+mn-lt"/>
              </a:defRPr>
            </a:lvl1pPr>
          </a:lstStyle>
          <a:p>
            <a:pPr lvl="0"/>
            <a:r>
              <a:rPr lang="en-US"/>
              <a:t>INSEAD brings together people, cultures and ideas </a:t>
            </a:r>
            <a:endParaRPr lang="en-GB"/>
          </a:p>
        </p:txBody>
      </p:sp>
    </p:spTree>
    <p:extLst>
      <p:ext uri="{BB962C8B-B14F-4D97-AF65-F5344CB8AC3E}">
        <p14:creationId xmlns:p14="http://schemas.microsoft.com/office/powerpoint/2010/main" val="675879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ission Statement">
    <p:bg>
      <p:bgPr>
        <a:gradFill>
          <a:gsLst>
            <a:gs pos="100000">
              <a:schemeClr val="bg1"/>
            </a:gs>
            <a:gs pos="0">
              <a:srgbClr val="D7EAD9"/>
            </a:gs>
          </a:gsLst>
          <a:lin ang="5400000" scaled="1"/>
        </a:gradFill>
        <a:effectLst/>
      </p:bgPr>
    </p:bg>
    <p:spTree>
      <p:nvGrpSpPr>
        <p:cNvPr id="1" name=""/>
        <p:cNvGrpSpPr/>
        <p:nvPr/>
      </p:nvGrpSpPr>
      <p:grpSpPr>
        <a:xfrm>
          <a:off x="0" y="0"/>
          <a:ext cx="0" cy="0"/>
          <a:chOff x="0" y="0"/>
          <a:chExt cx="0" cy="0"/>
        </a:xfrm>
      </p:grpSpPr>
      <p:sp>
        <p:nvSpPr>
          <p:cNvPr id="7" name="Title 4">
            <a:extLst>
              <a:ext uri="{FF2B5EF4-FFF2-40B4-BE49-F238E27FC236}">
                <a16:creationId xmlns:a16="http://schemas.microsoft.com/office/drawing/2014/main" id="{54F91CC2-DF87-4901-862B-01A5DF927BAB}"/>
              </a:ext>
            </a:extLst>
          </p:cNvPr>
          <p:cNvSpPr txBox="1">
            <a:spLocks/>
          </p:cNvSpPr>
          <p:nvPr/>
        </p:nvSpPr>
        <p:spPr>
          <a:xfrm>
            <a:off x="779694" y="307504"/>
            <a:ext cx="8476912" cy="93963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rgbClr val="00684B"/>
                </a:solidFill>
                <a:latin typeface="+mj-lt"/>
                <a:ea typeface="+mj-ea"/>
                <a:cs typeface="+mj-cs"/>
              </a:defRPr>
            </a:lvl1pPr>
          </a:lstStyle>
          <a:p>
            <a:r>
              <a:rPr lang="en-US"/>
              <a:t>Our mission</a:t>
            </a:r>
          </a:p>
        </p:txBody>
      </p:sp>
      <p:pic>
        <p:nvPicPr>
          <p:cNvPr id="2" name="Picture 1">
            <a:extLst>
              <a:ext uri="{FF2B5EF4-FFF2-40B4-BE49-F238E27FC236}">
                <a16:creationId xmlns:a16="http://schemas.microsoft.com/office/drawing/2014/main" id="{A14901D9-CDB2-4DC3-B43C-507DE033B50B}"/>
              </a:ext>
            </a:extLst>
          </p:cNvPr>
          <p:cNvPicPr>
            <a:picLocks noChangeAspect="1"/>
          </p:cNvPicPr>
          <p:nvPr/>
        </p:nvPicPr>
        <p:blipFill>
          <a:blip r:embed="rId2"/>
          <a:stretch>
            <a:fillRect/>
          </a:stretch>
        </p:blipFill>
        <p:spPr>
          <a:xfrm>
            <a:off x="420965" y="1302052"/>
            <a:ext cx="9711770" cy="4749196"/>
          </a:xfrm>
          <a:prstGeom prst="rect">
            <a:avLst/>
          </a:prstGeom>
        </p:spPr>
      </p:pic>
      <p:sp>
        <p:nvSpPr>
          <p:cNvPr id="3" name="Title 4">
            <a:extLst>
              <a:ext uri="{FF2B5EF4-FFF2-40B4-BE49-F238E27FC236}">
                <a16:creationId xmlns:a16="http://schemas.microsoft.com/office/drawing/2014/main" id="{248866C3-86A7-CDB4-5B16-37C1340532E4}"/>
              </a:ext>
            </a:extLst>
          </p:cNvPr>
          <p:cNvSpPr txBox="1">
            <a:spLocks/>
          </p:cNvSpPr>
          <p:nvPr userDrawn="1"/>
        </p:nvSpPr>
        <p:spPr>
          <a:xfrm>
            <a:off x="779694" y="307504"/>
            <a:ext cx="8476912" cy="939632"/>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rgbClr val="00684B"/>
                </a:solidFill>
                <a:latin typeface="+mj-lt"/>
                <a:ea typeface="+mj-ea"/>
                <a:cs typeface="+mj-cs"/>
              </a:defRPr>
            </a:lvl1pPr>
          </a:lstStyle>
          <a:p>
            <a:r>
              <a:rPr lang="en-US"/>
              <a:t>Our mission</a:t>
            </a:r>
          </a:p>
        </p:txBody>
      </p:sp>
      <p:pic>
        <p:nvPicPr>
          <p:cNvPr id="4" name="Picture 3">
            <a:extLst>
              <a:ext uri="{FF2B5EF4-FFF2-40B4-BE49-F238E27FC236}">
                <a16:creationId xmlns:a16="http://schemas.microsoft.com/office/drawing/2014/main" id="{DBFDE131-9B26-A944-BCF9-403F149495F4}"/>
              </a:ext>
            </a:extLst>
          </p:cNvPr>
          <p:cNvPicPr>
            <a:picLocks noChangeAspect="1"/>
          </p:cNvPicPr>
          <p:nvPr userDrawn="1"/>
        </p:nvPicPr>
        <p:blipFill>
          <a:blip r:embed="rId2"/>
          <a:stretch>
            <a:fillRect/>
          </a:stretch>
        </p:blipFill>
        <p:spPr>
          <a:xfrm>
            <a:off x="420965" y="1302052"/>
            <a:ext cx="9711770" cy="4749196"/>
          </a:xfrm>
          <a:prstGeom prst="rect">
            <a:avLst/>
          </a:prstGeom>
        </p:spPr>
      </p:pic>
    </p:spTree>
    <p:extLst>
      <p:ext uri="{BB962C8B-B14F-4D97-AF65-F5344CB8AC3E}">
        <p14:creationId xmlns:p14="http://schemas.microsoft.com/office/powerpoint/2010/main" val="412861220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Custom Layouts - top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7A7E8-12B0-8F1E-892B-556166EB6816}"/>
              </a:ext>
            </a:extLst>
          </p:cNvPr>
          <p:cNvSpPr>
            <a:spLocks noGrp="1"/>
          </p:cNvSpPr>
          <p:nvPr>
            <p:ph type="title"/>
          </p:nvPr>
        </p:nvSpPr>
        <p:spPr/>
        <p:txBody>
          <a:bodyPr/>
          <a:lstStyle/>
          <a:p>
            <a:r>
              <a:rPr lang="en-US"/>
              <a:t>Click to edit Master title style</a:t>
            </a:r>
            <a:endParaRPr lang="en-GB"/>
          </a:p>
        </p:txBody>
      </p:sp>
      <p:sp>
        <p:nvSpPr>
          <p:cNvPr id="14" name="Text Placeholder 12">
            <a:extLst>
              <a:ext uri="{FF2B5EF4-FFF2-40B4-BE49-F238E27FC236}">
                <a16:creationId xmlns:a16="http://schemas.microsoft.com/office/drawing/2014/main" id="{BA861154-8AEE-0C77-8182-15F565AA0208}"/>
              </a:ext>
            </a:extLst>
          </p:cNvPr>
          <p:cNvSpPr>
            <a:spLocks noGrp="1"/>
          </p:cNvSpPr>
          <p:nvPr>
            <p:ph type="body" sz="quarter" idx="17" hasCustomPrompt="1"/>
          </p:nvPr>
        </p:nvSpPr>
        <p:spPr>
          <a:xfrm>
            <a:off x="803275" y="1636713"/>
            <a:ext cx="10690225" cy="746281"/>
          </a:xfrm>
        </p:spPr>
        <p:txBody>
          <a:bodyPr/>
          <a:lstStyle>
            <a:lvl1pPr algn="ctr">
              <a:lnSpc>
                <a:spcPct val="120000"/>
              </a:lnSpc>
              <a:defRPr sz="1400">
                <a:solidFill>
                  <a:schemeClr val="tx1"/>
                </a:solidFill>
              </a:defRPr>
            </a:lvl1pPr>
            <a:lvl2pPr>
              <a:defRPr sz="1400"/>
            </a:lvl2pPr>
            <a:lvl3pPr>
              <a:defRPr sz="1400"/>
            </a:lvl3pPr>
            <a:lvl4pPr>
              <a:defRPr sz="1400"/>
            </a:lvl4pPr>
            <a:lvl5pPr>
              <a:defRPr sz="1400"/>
            </a:lvl5pPr>
          </a:lstStyle>
          <a:p>
            <a:pPr lvl="0"/>
            <a:r>
              <a:rPr lang="en-US"/>
              <a:t>Click to edit the text. We encourage diversity in research and teaching methods with no single school of thought or methodology predominating; what matters is rigor and impact on management as an academic discipline, on business practice, and in the classroom.</a:t>
            </a:r>
          </a:p>
        </p:txBody>
      </p:sp>
    </p:spTree>
    <p:extLst>
      <p:ext uri="{BB962C8B-B14F-4D97-AF65-F5344CB8AC3E}">
        <p14:creationId xmlns:p14="http://schemas.microsoft.com/office/powerpoint/2010/main" val="79415045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cSld name="Custom Layouts - Mockup 4">
    <p:spTree>
      <p:nvGrpSpPr>
        <p:cNvPr id="1" name=""/>
        <p:cNvGrpSpPr/>
        <p:nvPr/>
      </p:nvGrpSpPr>
      <p:grpSpPr>
        <a:xfrm>
          <a:off x="0" y="0"/>
          <a:ext cx="0" cy="0"/>
          <a:chOff x="0" y="0"/>
          <a:chExt cx="0" cy="0"/>
        </a:xfrm>
      </p:grpSpPr>
      <p:sp>
        <p:nvSpPr>
          <p:cNvPr id="12" name="Picture Placeholder 8">
            <a:extLst>
              <a:ext uri="{FF2B5EF4-FFF2-40B4-BE49-F238E27FC236}">
                <a16:creationId xmlns:a16="http://schemas.microsoft.com/office/drawing/2014/main" id="{8D463A76-2A39-3F42-AC56-FF3707DD4F1C}"/>
              </a:ext>
            </a:extLst>
          </p:cNvPr>
          <p:cNvSpPr>
            <a:spLocks noGrp="1"/>
          </p:cNvSpPr>
          <p:nvPr>
            <p:ph type="pic" sz="quarter" idx="17"/>
          </p:nvPr>
        </p:nvSpPr>
        <p:spPr>
          <a:xfrm>
            <a:off x="4685946" y="2054268"/>
            <a:ext cx="1961742" cy="4236803"/>
          </a:xfrm>
          <a:prstGeom prst="roundRect">
            <a:avLst>
              <a:gd name="adj" fmla="val 11229"/>
            </a:avLst>
          </a:prstGeom>
          <a:solidFill>
            <a:schemeClr val="bg1">
              <a:lumMod val="95000"/>
            </a:schemeClr>
          </a:solidFill>
        </p:spPr>
        <p:txBody>
          <a:bodyPr>
            <a:normAutofit/>
          </a:bodyPr>
          <a:lstStyle>
            <a:lvl1pPr>
              <a:defRPr sz="1051"/>
            </a:lvl1pPr>
          </a:lstStyle>
          <a:p>
            <a:r>
              <a:rPr lang="en-US"/>
              <a:t>Click icon to add picture</a:t>
            </a:r>
          </a:p>
        </p:txBody>
      </p:sp>
      <p:sp>
        <p:nvSpPr>
          <p:cNvPr id="6" name="Picture Placeholder 8">
            <a:extLst>
              <a:ext uri="{FF2B5EF4-FFF2-40B4-BE49-F238E27FC236}">
                <a16:creationId xmlns:a16="http://schemas.microsoft.com/office/drawing/2014/main" id="{6FE108AB-F479-4F4B-B0C4-18B8F751F468}"/>
              </a:ext>
            </a:extLst>
          </p:cNvPr>
          <p:cNvSpPr>
            <a:spLocks noGrp="1"/>
          </p:cNvSpPr>
          <p:nvPr>
            <p:ph type="pic" sz="quarter" idx="18"/>
          </p:nvPr>
        </p:nvSpPr>
        <p:spPr>
          <a:xfrm>
            <a:off x="6991376" y="2057394"/>
            <a:ext cx="2006406" cy="4233677"/>
          </a:xfrm>
          <a:prstGeom prst="rect">
            <a:avLst/>
          </a:prstGeom>
          <a:solidFill>
            <a:schemeClr val="bg1">
              <a:lumMod val="95000"/>
            </a:schemeClr>
          </a:solidFill>
        </p:spPr>
        <p:txBody>
          <a:bodyPr>
            <a:normAutofit/>
          </a:bodyPr>
          <a:lstStyle>
            <a:lvl1pPr>
              <a:defRPr sz="1051"/>
            </a:lvl1pPr>
          </a:lstStyle>
          <a:p>
            <a:r>
              <a:rPr lang="en-US"/>
              <a:t>Click icon to add picture</a:t>
            </a:r>
          </a:p>
        </p:txBody>
      </p:sp>
      <p:sp>
        <p:nvSpPr>
          <p:cNvPr id="2" name="Title 1">
            <a:extLst>
              <a:ext uri="{FF2B5EF4-FFF2-40B4-BE49-F238E27FC236}">
                <a16:creationId xmlns:a16="http://schemas.microsoft.com/office/drawing/2014/main" id="{7CD28F76-B9A6-994E-D07B-CBD227DD6B82}"/>
              </a:ext>
            </a:extLst>
          </p:cNvPr>
          <p:cNvSpPr>
            <a:spLocks noGrp="1"/>
          </p:cNvSpPr>
          <p:nvPr>
            <p:ph type="title"/>
          </p:nvPr>
        </p:nvSpPr>
        <p:spPr/>
        <p:txBody>
          <a:bodyPr/>
          <a:lstStyle/>
          <a:p>
            <a:r>
              <a:rPr lang="en-US"/>
              <a:t>Click to edit Master title style</a:t>
            </a:r>
            <a:endParaRPr lang="en-GB"/>
          </a:p>
        </p:txBody>
      </p:sp>
      <p:sp>
        <p:nvSpPr>
          <p:cNvPr id="5" name="Picture Placeholder 8">
            <a:extLst>
              <a:ext uri="{FF2B5EF4-FFF2-40B4-BE49-F238E27FC236}">
                <a16:creationId xmlns:a16="http://schemas.microsoft.com/office/drawing/2014/main" id="{8277B123-137B-4E6A-DDF1-BA792074D41D}"/>
              </a:ext>
            </a:extLst>
          </p:cNvPr>
          <p:cNvSpPr>
            <a:spLocks noGrp="1"/>
          </p:cNvSpPr>
          <p:nvPr>
            <p:ph type="pic" sz="quarter" idx="20"/>
          </p:nvPr>
        </p:nvSpPr>
        <p:spPr>
          <a:xfrm>
            <a:off x="9247466" y="2057394"/>
            <a:ext cx="2006406" cy="4233677"/>
          </a:xfrm>
          <a:prstGeom prst="rect">
            <a:avLst/>
          </a:prstGeom>
          <a:solidFill>
            <a:schemeClr val="bg1">
              <a:lumMod val="95000"/>
            </a:schemeClr>
          </a:solidFill>
        </p:spPr>
        <p:txBody>
          <a:bodyPr>
            <a:normAutofit/>
          </a:bodyPr>
          <a:lstStyle>
            <a:lvl1pPr>
              <a:defRPr sz="1051"/>
            </a:lvl1pPr>
          </a:lstStyle>
          <a:p>
            <a:r>
              <a:rPr lang="en-US"/>
              <a:t>Click icon to add picture</a:t>
            </a:r>
          </a:p>
        </p:txBody>
      </p:sp>
    </p:spTree>
    <p:extLst>
      <p:ext uri="{BB962C8B-B14F-4D97-AF65-F5344CB8AC3E}">
        <p14:creationId xmlns:p14="http://schemas.microsoft.com/office/powerpoint/2010/main" val="105705683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42376291"/>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Section divider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2826936" y="1658844"/>
            <a:ext cx="6538128" cy="1952675"/>
          </a:xfrm>
        </p:spPr>
        <p:txBody>
          <a:bodyPr anchor="b" anchorCtr="0"/>
          <a:lstStyle>
            <a:lvl1pPr algn="ctr">
              <a:defRPr sz="3400">
                <a:solidFill>
                  <a:schemeClr val="bg1"/>
                </a:solidFill>
              </a:defRPr>
            </a:lvl1pPr>
          </a:lstStyle>
          <a:p>
            <a:r>
              <a:rPr lang="en-US"/>
              <a:t>Click to add Section divider title / text</a:t>
            </a:r>
            <a:endParaRPr lang="en-GB"/>
          </a:p>
        </p:txBody>
      </p:sp>
      <p:pic>
        <p:nvPicPr>
          <p:cNvPr id="8" name="Picture 7">
            <a:extLst>
              <a:ext uri="{FF2B5EF4-FFF2-40B4-BE49-F238E27FC236}">
                <a16:creationId xmlns:a16="http://schemas.microsoft.com/office/drawing/2014/main" id="{97A59965-B680-413E-993A-87FD442CB0A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pic>
        <p:nvPicPr>
          <p:cNvPr id="3" name="Picture 2">
            <a:extLst>
              <a:ext uri="{FF2B5EF4-FFF2-40B4-BE49-F238E27FC236}">
                <a16:creationId xmlns:a16="http://schemas.microsoft.com/office/drawing/2014/main" id="{0A0F3FEF-1289-0CFB-B4D5-0F9352EF81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
        <p:nvSpPr>
          <p:cNvPr id="7" name="Text Placeholder 6">
            <a:extLst>
              <a:ext uri="{FF2B5EF4-FFF2-40B4-BE49-F238E27FC236}">
                <a16:creationId xmlns:a16="http://schemas.microsoft.com/office/drawing/2014/main" id="{F42EAEBE-6B37-713E-455B-151FC515FD00}"/>
              </a:ext>
            </a:extLst>
          </p:cNvPr>
          <p:cNvSpPr>
            <a:spLocks noGrp="1"/>
          </p:cNvSpPr>
          <p:nvPr>
            <p:ph type="body" sz="quarter" idx="10"/>
          </p:nvPr>
        </p:nvSpPr>
        <p:spPr>
          <a:xfrm>
            <a:off x="2827338" y="3818374"/>
            <a:ext cx="6537325" cy="2190314"/>
          </a:xfrm>
        </p:spPr>
        <p:txBody>
          <a:bodyPr/>
          <a:lstStyle>
            <a:lvl1pPr algn="ct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24767171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Section divider 2">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2826936" y="1658844"/>
            <a:ext cx="6538128" cy="1952675"/>
          </a:xfrm>
        </p:spPr>
        <p:txBody>
          <a:bodyPr anchor="b" anchorCtr="0"/>
          <a:lstStyle>
            <a:lvl1pPr algn="ctr">
              <a:defRPr sz="3400">
                <a:solidFill>
                  <a:schemeClr val="bg1"/>
                </a:solidFill>
              </a:defRPr>
            </a:lvl1pPr>
          </a:lstStyle>
          <a:p>
            <a:r>
              <a:rPr lang="en-US"/>
              <a:t>Click to add Section divider title / text</a:t>
            </a:r>
            <a:endParaRPr lang="en-GB"/>
          </a:p>
        </p:txBody>
      </p:sp>
      <p:pic>
        <p:nvPicPr>
          <p:cNvPr id="8" name="Picture 7">
            <a:extLst>
              <a:ext uri="{FF2B5EF4-FFF2-40B4-BE49-F238E27FC236}">
                <a16:creationId xmlns:a16="http://schemas.microsoft.com/office/drawing/2014/main" id="{97A59965-B680-413E-993A-87FD442CB0A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pic>
        <p:nvPicPr>
          <p:cNvPr id="3" name="Picture 2">
            <a:extLst>
              <a:ext uri="{FF2B5EF4-FFF2-40B4-BE49-F238E27FC236}">
                <a16:creationId xmlns:a16="http://schemas.microsoft.com/office/drawing/2014/main" id="{0A0F3FEF-1289-0CFB-B4D5-0F9352EF81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
        <p:nvSpPr>
          <p:cNvPr id="7" name="Text Placeholder 6">
            <a:extLst>
              <a:ext uri="{FF2B5EF4-FFF2-40B4-BE49-F238E27FC236}">
                <a16:creationId xmlns:a16="http://schemas.microsoft.com/office/drawing/2014/main" id="{F42EAEBE-6B37-713E-455B-151FC515FD00}"/>
              </a:ext>
            </a:extLst>
          </p:cNvPr>
          <p:cNvSpPr>
            <a:spLocks noGrp="1"/>
          </p:cNvSpPr>
          <p:nvPr>
            <p:ph type="body" sz="quarter" idx="10"/>
          </p:nvPr>
        </p:nvSpPr>
        <p:spPr>
          <a:xfrm>
            <a:off x="2827338" y="3818374"/>
            <a:ext cx="6537325" cy="2190314"/>
          </a:xfrm>
        </p:spPr>
        <p:txBody>
          <a:bodyPr/>
          <a:lstStyle>
            <a:lvl1pPr algn="ct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6135505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3">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2826936" y="1658844"/>
            <a:ext cx="6538128" cy="1952675"/>
          </a:xfrm>
        </p:spPr>
        <p:txBody>
          <a:bodyPr anchor="b" anchorCtr="0"/>
          <a:lstStyle>
            <a:lvl1pPr algn="ctr">
              <a:defRPr sz="3400">
                <a:solidFill>
                  <a:schemeClr val="bg1"/>
                </a:solidFill>
              </a:defRPr>
            </a:lvl1pPr>
          </a:lstStyle>
          <a:p>
            <a:r>
              <a:rPr lang="en-US"/>
              <a:t>Click to add Section divider title / text</a:t>
            </a:r>
            <a:endParaRPr lang="en-GB"/>
          </a:p>
        </p:txBody>
      </p:sp>
      <p:pic>
        <p:nvPicPr>
          <p:cNvPr id="8" name="Picture 7">
            <a:extLst>
              <a:ext uri="{FF2B5EF4-FFF2-40B4-BE49-F238E27FC236}">
                <a16:creationId xmlns:a16="http://schemas.microsoft.com/office/drawing/2014/main" id="{97A59965-B680-413E-993A-87FD442CB0A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pic>
        <p:nvPicPr>
          <p:cNvPr id="3" name="Picture 2">
            <a:extLst>
              <a:ext uri="{FF2B5EF4-FFF2-40B4-BE49-F238E27FC236}">
                <a16:creationId xmlns:a16="http://schemas.microsoft.com/office/drawing/2014/main" id="{0A0F3FEF-1289-0CFB-B4D5-0F9352EF81C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
        <p:nvSpPr>
          <p:cNvPr id="7" name="Text Placeholder 6">
            <a:extLst>
              <a:ext uri="{FF2B5EF4-FFF2-40B4-BE49-F238E27FC236}">
                <a16:creationId xmlns:a16="http://schemas.microsoft.com/office/drawing/2014/main" id="{F42EAEBE-6B37-713E-455B-151FC515FD00}"/>
              </a:ext>
            </a:extLst>
          </p:cNvPr>
          <p:cNvSpPr>
            <a:spLocks noGrp="1"/>
          </p:cNvSpPr>
          <p:nvPr>
            <p:ph type="body" sz="quarter" idx="10"/>
          </p:nvPr>
        </p:nvSpPr>
        <p:spPr>
          <a:xfrm>
            <a:off x="2827338" y="3818374"/>
            <a:ext cx="6537325" cy="2190314"/>
          </a:xfrm>
        </p:spPr>
        <p:txBody>
          <a:bodyPr/>
          <a:lstStyle>
            <a:lvl1pPr algn="ctr">
              <a:defRPr sz="16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Tree>
    <p:extLst>
      <p:ext uri="{BB962C8B-B14F-4D97-AF65-F5344CB8AC3E}">
        <p14:creationId xmlns:p14="http://schemas.microsoft.com/office/powerpoint/2010/main" val="390017315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_Section Divider 4">
    <p:bg>
      <p:bgPr>
        <a:solidFill>
          <a:srgbClr val="019F6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A3BDF-C151-4CE3-A195-FC08E76D393F}"/>
              </a:ext>
            </a:extLst>
          </p:cNvPr>
          <p:cNvSpPr>
            <a:spLocks noGrp="1"/>
          </p:cNvSpPr>
          <p:nvPr>
            <p:ph type="ctrTitle" hasCustomPrompt="1"/>
          </p:nvPr>
        </p:nvSpPr>
        <p:spPr>
          <a:xfrm>
            <a:off x="5760000" y="4464000"/>
            <a:ext cx="5773188" cy="1952675"/>
          </a:xfrm>
        </p:spPr>
        <p:txBody>
          <a:bodyPr anchor="t" anchorCtr="0"/>
          <a:lstStyle>
            <a:lvl1pPr algn="l">
              <a:defRPr sz="3400">
                <a:solidFill>
                  <a:schemeClr val="bg1"/>
                </a:solidFill>
              </a:defRPr>
            </a:lvl1pPr>
          </a:lstStyle>
          <a:p>
            <a:r>
              <a:rPr lang="en-US"/>
              <a:t>Click to add Section divider title / text</a:t>
            </a:r>
            <a:endParaRPr lang="en-GB"/>
          </a:p>
        </p:txBody>
      </p:sp>
      <p:pic>
        <p:nvPicPr>
          <p:cNvPr id="8" name="Picture 7">
            <a:extLst>
              <a:ext uri="{FF2B5EF4-FFF2-40B4-BE49-F238E27FC236}">
                <a16:creationId xmlns:a16="http://schemas.microsoft.com/office/drawing/2014/main" id="{97A59965-B680-413E-993A-87FD442CB0A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pic>
        <p:nvPicPr>
          <p:cNvPr id="3" name="Picture 2">
            <a:extLst>
              <a:ext uri="{FF2B5EF4-FFF2-40B4-BE49-F238E27FC236}">
                <a16:creationId xmlns:a16="http://schemas.microsoft.com/office/drawing/2014/main" id="{6647C77A-6045-FB3E-73F5-D6CD655F4D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076000" y="175309"/>
            <a:ext cx="900000" cy="900000"/>
          </a:xfrm>
          <a:prstGeom prst="rect">
            <a:avLst/>
          </a:prstGeom>
        </p:spPr>
      </p:pic>
    </p:spTree>
    <p:extLst>
      <p:ext uri="{BB962C8B-B14F-4D97-AF65-F5344CB8AC3E}">
        <p14:creationId xmlns:p14="http://schemas.microsoft.com/office/powerpoint/2010/main" val="2753525070"/>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oleObject" Target="../embeddings/oleObject1.bin"/><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1.emf"/><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9DA944B7-C761-DED8-8FDF-BA6BF0CD0249}"/>
              </a:ext>
            </a:extLst>
          </p:cNvPr>
          <p:cNvGraphicFramePr>
            <a:graphicFrameLocks noChangeAspect="1"/>
          </p:cNvGraphicFramePr>
          <p:nvPr userDrawn="1">
            <p:custDataLst>
              <p:tags r:id="rId54"/>
            </p:custDataLst>
            <p:extLst>
              <p:ext uri="{D42A27DB-BD31-4B8C-83A1-F6EECF244321}">
                <p14:modId xmlns:p14="http://schemas.microsoft.com/office/powerpoint/2010/main" val="276439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55" imgW="501" imgH="502" progId="TCLayout.ActiveDocument.1">
                  <p:embed/>
                </p:oleObj>
              </mc:Choice>
              <mc:Fallback>
                <p:oleObj name="think-cell 슬라이드" r:id="rId55" imgW="501" imgH="502" progId="TCLayout.ActiveDocument.1">
                  <p:embed/>
                  <p:pic>
                    <p:nvPicPr>
                      <p:cNvPr id="9" name="think-cell data - do not delete" hidden="1">
                        <a:extLst>
                          <a:ext uri="{FF2B5EF4-FFF2-40B4-BE49-F238E27FC236}">
                            <a16:creationId xmlns:a16="http://schemas.microsoft.com/office/drawing/2014/main" id="{9DA944B7-C761-DED8-8FDF-BA6BF0CD0249}"/>
                          </a:ext>
                        </a:extLst>
                      </p:cNvPr>
                      <p:cNvPicPr/>
                      <p:nvPr/>
                    </p:nvPicPr>
                    <p:blipFill>
                      <a:blip r:embed="rId56"/>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DBD166C7-6146-4983-8651-0FDDFBD78686}"/>
              </a:ext>
            </a:extLst>
          </p:cNvPr>
          <p:cNvSpPr>
            <a:spLocks noGrp="1"/>
          </p:cNvSpPr>
          <p:nvPr>
            <p:ph type="title"/>
          </p:nvPr>
        </p:nvSpPr>
        <p:spPr>
          <a:xfrm>
            <a:off x="803275" y="304191"/>
            <a:ext cx="8476912" cy="939632"/>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A84AEFF-53C3-4314-8AFB-AD0D8EA03CBD}"/>
              </a:ext>
            </a:extLst>
          </p:cNvPr>
          <p:cNvSpPr>
            <a:spLocks noGrp="1"/>
          </p:cNvSpPr>
          <p:nvPr>
            <p:ph type="body" idx="1"/>
          </p:nvPr>
        </p:nvSpPr>
        <p:spPr>
          <a:xfrm>
            <a:off x="803275" y="1461333"/>
            <a:ext cx="10735277"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BEDCD4-4FD2-44F4-BBB7-CBA78F00F2D2}"/>
              </a:ext>
            </a:extLst>
          </p:cNvPr>
          <p:cNvSpPr>
            <a:spLocks noGrp="1"/>
          </p:cNvSpPr>
          <p:nvPr>
            <p:ph type="dt" sz="half" idx="2"/>
          </p:nvPr>
        </p:nvSpPr>
        <p:spPr>
          <a:xfrm>
            <a:off x="816086" y="6557897"/>
            <a:ext cx="2743200" cy="288000"/>
          </a:xfrm>
          <a:prstGeom prst="rect">
            <a:avLst/>
          </a:prstGeom>
        </p:spPr>
        <p:txBody>
          <a:bodyPr vert="horz" lIns="0" tIns="0" rIns="0" bIns="0" rtlCol="0" anchor="t" anchorCtr="0"/>
          <a:lstStyle>
            <a:lvl1pPr algn="l">
              <a:defRPr sz="1400">
                <a:solidFill>
                  <a:schemeClr val="tx1">
                    <a:tint val="75000"/>
                  </a:schemeClr>
                </a:solidFill>
              </a:defRPr>
            </a:lvl1pPr>
          </a:lstStyle>
          <a:p>
            <a:fld id="{066B1DB4-43E5-4472-B48C-42F238EDF0EC}" type="datetimeFigureOut">
              <a:rPr lang="en-GB" smtClean="0"/>
              <a:pPr/>
              <a:t>05/10/2024</a:t>
            </a:fld>
            <a:endParaRPr lang="en-GB"/>
          </a:p>
        </p:txBody>
      </p:sp>
      <p:sp>
        <p:nvSpPr>
          <p:cNvPr id="5" name="Footer Placeholder 4">
            <a:extLst>
              <a:ext uri="{FF2B5EF4-FFF2-40B4-BE49-F238E27FC236}">
                <a16:creationId xmlns:a16="http://schemas.microsoft.com/office/drawing/2014/main" id="{14B761E8-91E0-409F-AD94-8B9834DAC890}"/>
              </a:ext>
            </a:extLst>
          </p:cNvPr>
          <p:cNvSpPr>
            <a:spLocks noGrp="1"/>
          </p:cNvSpPr>
          <p:nvPr>
            <p:ph type="ftr" sz="quarter" idx="3"/>
          </p:nvPr>
        </p:nvSpPr>
        <p:spPr>
          <a:xfrm>
            <a:off x="4033165" y="6557897"/>
            <a:ext cx="4114800" cy="288000"/>
          </a:xfrm>
          <a:prstGeom prst="rect">
            <a:avLst/>
          </a:prstGeom>
        </p:spPr>
        <p:txBody>
          <a:bodyPr vert="horz" lIns="0" tIns="0" rIns="0" bIns="0" rtlCol="0" anchor="t" anchorCtr="0"/>
          <a:lstStyle>
            <a:lvl1pPr algn="ctr">
              <a:defRPr sz="14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4C94E7-48FF-43D7-AAAD-B9495BC822E5}"/>
              </a:ext>
            </a:extLst>
          </p:cNvPr>
          <p:cNvSpPr>
            <a:spLocks noGrp="1"/>
          </p:cNvSpPr>
          <p:nvPr>
            <p:ph type="sldNum" sz="quarter" idx="4"/>
          </p:nvPr>
        </p:nvSpPr>
        <p:spPr>
          <a:xfrm>
            <a:off x="8789988" y="6577352"/>
            <a:ext cx="2743200" cy="288000"/>
          </a:xfrm>
          <a:prstGeom prst="rect">
            <a:avLst/>
          </a:prstGeom>
        </p:spPr>
        <p:txBody>
          <a:bodyPr vert="horz" lIns="0" tIns="0" rIns="0" bIns="0" rtlCol="0" anchor="t" anchorCtr="0"/>
          <a:lstStyle>
            <a:lvl1pPr algn="r">
              <a:defRPr sz="1400">
                <a:solidFill>
                  <a:schemeClr val="tx1">
                    <a:tint val="75000"/>
                  </a:schemeClr>
                </a:solidFill>
              </a:defRPr>
            </a:lvl1pPr>
          </a:lstStyle>
          <a:p>
            <a:fld id="{4DE9A501-B793-4482-A040-76DBD3DA97E7}" type="slidenum">
              <a:rPr lang="en-GB" smtClean="0"/>
              <a:pPr/>
              <a:t>‹#›</a:t>
            </a:fld>
            <a:endParaRPr lang="en-GB"/>
          </a:p>
        </p:txBody>
      </p:sp>
    </p:spTree>
    <p:extLst>
      <p:ext uri="{BB962C8B-B14F-4D97-AF65-F5344CB8AC3E}">
        <p14:creationId xmlns:p14="http://schemas.microsoft.com/office/powerpoint/2010/main" val="942963865"/>
      </p:ext>
    </p:extLst>
  </p:cSld>
  <p:clrMap bg1="lt1" tx1="dk1" bg2="lt2" tx2="dk2" accent1="accent1" accent2="accent2" accent3="accent3" accent4="accent4" accent5="accent5" accent6="accent6" hlink="hlink" folHlink="folHlink"/>
  <p:sldLayoutIdLst>
    <p:sldLayoutId id="2147485991" r:id="rId1"/>
    <p:sldLayoutId id="2147485906" r:id="rId2"/>
    <p:sldLayoutId id="2147485990" r:id="rId3"/>
    <p:sldLayoutId id="2147485995" r:id="rId4"/>
    <p:sldLayoutId id="2147485917" r:id="rId5"/>
    <p:sldLayoutId id="2147485919" r:id="rId6"/>
    <p:sldLayoutId id="2147485975" r:id="rId7"/>
    <p:sldLayoutId id="2147485974" r:id="rId8"/>
    <p:sldLayoutId id="2147485920" r:id="rId9"/>
    <p:sldLayoutId id="2147485907" r:id="rId10"/>
    <p:sldLayoutId id="2147485914" r:id="rId11"/>
    <p:sldLayoutId id="2147485922" r:id="rId12"/>
    <p:sldLayoutId id="2147485993" r:id="rId13"/>
    <p:sldLayoutId id="2147485994" r:id="rId14"/>
    <p:sldLayoutId id="2147485988" r:id="rId15"/>
    <p:sldLayoutId id="2147485918" r:id="rId16"/>
    <p:sldLayoutId id="2147485967" r:id="rId17"/>
    <p:sldLayoutId id="2147485908" r:id="rId18"/>
    <p:sldLayoutId id="2147485915" r:id="rId19"/>
    <p:sldLayoutId id="2147485951" r:id="rId20"/>
    <p:sldLayoutId id="2147485916" r:id="rId21"/>
    <p:sldLayoutId id="2147485909" r:id="rId22"/>
    <p:sldLayoutId id="2147485987" r:id="rId23"/>
    <p:sldLayoutId id="2147485910" r:id="rId24"/>
    <p:sldLayoutId id="2147485911" r:id="rId25"/>
    <p:sldLayoutId id="2147485912" r:id="rId26"/>
    <p:sldLayoutId id="2147485913" r:id="rId27"/>
    <p:sldLayoutId id="2147485968" r:id="rId28"/>
    <p:sldLayoutId id="2147485969" r:id="rId29"/>
    <p:sldLayoutId id="2147485970" r:id="rId30"/>
    <p:sldLayoutId id="2147485979" r:id="rId31"/>
    <p:sldLayoutId id="2147485980" r:id="rId32"/>
    <p:sldLayoutId id="2147485982" r:id="rId33"/>
    <p:sldLayoutId id="2147485981" r:id="rId34"/>
    <p:sldLayoutId id="2147485985" r:id="rId35"/>
    <p:sldLayoutId id="2147485984" r:id="rId36"/>
    <p:sldLayoutId id="2147485983" r:id="rId37"/>
    <p:sldLayoutId id="2147485986" r:id="rId38"/>
    <p:sldLayoutId id="2147485976" r:id="rId39"/>
    <p:sldLayoutId id="2147485977" r:id="rId40"/>
    <p:sldLayoutId id="2147485978" r:id="rId41"/>
    <p:sldLayoutId id="2147485924" r:id="rId42"/>
    <p:sldLayoutId id="2147485925" r:id="rId43"/>
    <p:sldLayoutId id="2147485965" r:id="rId44"/>
    <p:sldLayoutId id="2147485966" r:id="rId45"/>
    <p:sldLayoutId id="2147485941" r:id="rId46"/>
    <p:sldLayoutId id="2147485944" r:id="rId47"/>
    <p:sldLayoutId id="2147485972" r:id="rId48"/>
    <p:sldLayoutId id="2147485973" r:id="rId49"/>
    <p:sldLayoutId id="2147485971" r:id="rId50"/>
    <p:sldLayoutId id="2147485963" r:id="rId51"/>
    <p:sldLayoutId id="2147485989" r:id="rId52"/>
  </p:sldLayoutIdLst>
  <p:txStyles>
    <p:titleStyle>
      <a:lvl1pPr algn="l" defTabSz="914400" rtl="0" eaLnBrk="1" latinLnBrk="0" hangingPunct="1">
        <a:lnSpc>
          <a:spcPct val="90000"/>
        </a:lnSpc>
        <a:spcBef>
          <a:spcPct val="0"/>
        </a:spcBef>
        <a:buNone/>
        <a:defRPr sz="3200" kern="1200">
          <a:solidFill>
            <a:srgbClr val="00684B"/>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174625" indent="-174625"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360363" indent="-185738"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534988" indent="-174625"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534988" indent="-174625"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9" orient="horz" pos="210">
          <p15:clr>
            <a:srgbClr val="F26B43"/>
          </p15:clr>
        </p15:guide>
        <p15:guide id="10" pos="483">
          <p15:clr>
            <a:srgbClr val="F26B43"/>
          </p15:clr>
        </p15:guide>
        <p15:guide id="11" orient="horz" pos="4042">
          <p15:clr>
            <a:srgbClr val="F26B43"/>
          </p15:clr>
        </p15:guide>
        <p15:guide id="12" pos="7265">
          <p15:clr>
            <a:srgbClr val="F26B43"/>
          </p15:clr>
        </p15:guide>
        <p15:guide id="13" orient="horz" pos="1412">
          <p15:clr>
            <a:srgbClr val="F26B43"/>
          </p15:clr>
        </p15:guide>
        <p15:guide id="14" orient="horz" pos="913">
          <p15:clr>
            <a:srgbClr val="F26B43"/>
          </p15:clr>
        </p15:guide>
        <p15:guide id="15" orient="horz" pos="2092">
          <p15:clr>
            <a:srgbClr val="F26B43"/>
          </p15:clr>
        </p15:guide>
        <p15:guide id="16" orient="horz" pos="18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12.svg"/><Relationship Id="rId2" Type="http://schemas.openxmlformats.org/officeDocument/2006/relationships/slideLayout" Target="../slideLayouts/slideLayout50.xml"/><Relationship Id="rId1" Type="http://schemas.openxmlformats.org/officeDocument/2006/relationships/tags" Target="../tags/tag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50.xml"/><Relationship Id="rId1" Type="http://schemas.openxmlformats.org/officeDocument/2006/relationships/tags" Target="../tags/tag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emf"/></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1.xml"/><Relationship Id="rId1" Type="http://schemas.openxmlformats.org/officeDocument/2006/relationships/tags" Target="../tags/tag5.xml"/><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1.xml"/><Relationship Id="rId1" Type="http://schemas.openxmlformats.org/officeDocument/2006/relationships/tags" Target="../tags/tag6.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14.png"/><Relationship Id="rId2" Type="http://schemas.openxmlformats.org/officeDocument/2006/relationships/slideLayout" Target="../slideLayouts/slideLayout51.xml"/><Relationship Id="rId1" Type="http://schemas.openxmlformats.org/officeDocument/2006/relationships/tags" Target="../tags/tag7.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1.xml"/><Relationship Id="rId1" Type="http://schemas.openxmlformats.org/officeDocument/2006/relationships/tags" Target="../tags/tag8.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1.xml"/><Relationship Id="rId1" Type="http://schemas.openxmlformats.org/officeDocument/2006/relationships/tags" Target="../tags/tag9.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5EBBF-5413-9AC9-DC73-A694994FE9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2C0EC3-1972-AB86-44CA-188609D9149D}"/>
              </a:ext>
            </a:extLst>
          </p:cNvPr>
          <p:cNvSpPr>
            <a:spLocks noGrp="1"/>
          </p:cNvSpPr>
          <p:nvPr>
            <p:ph type="ctrTitle"/>
          </p:nvPr>
        </p:nvSpPr>
        <p:spPr>
          <a:xfrm>
            <a:off x="706329" y="2376000"/>
            <a:ext cx="9733072" cy="1226037"/>
          </a:xfrm>
        </p:spPr>
        <p:txBody>
          <a:bodyPr/>
          <a:lstStyle/>
          <a:p>
            <a:r>
              <a:rPr lang="en-GB" sz="4000" b="1" dirty="0">
                <a:latin typeface="Verdana" panose="020B0604030504040204" pitchFamily="34" charset="0"/>
                <a:ea typeface="Verdana" panose="020B0604030504040204" pitchFamily="34" charset="0"/>
                <a:cs typeface="Verdana" panose="020B0604030504040204" pitchFamily="34" charset="0"/>
              </a:rPr>
              <a:t>Virtual therapy agent:</a:t>
            </a:r>
            <a:br>
              <a:rPr lang="en-GB" sz="4000" b="1" dirty="0">
                <a:latin typeface="Verdana" panose="020B0604030504040204" pitchFamily="34" charset="0"/>
                <a:ea typeface="Verdana" panose="020B0604030504040204" pitchFamily="34" charset="0"/>
                <a:cs typeface="Verdana" panose="020B0604030504040204" pitchFamily="34" charset="0"/>
              </a:rPr>
            </a:br>
            <a:r>
              <a:rPr lang="en-GB" sz="4000" b="1" dirty="0">
                <a:latin typeface="Verdana" panose="020B0604030504040204" pitchFamily="34" charset="0"/>
                <a:ea typeface="Verdana" panose="020B0604030504040204" pitchFamily="34" charset="0"/>
                <a:cs typeface="Verdana" panose="020B0604030504040204" pitchFamily="34" charset="0"/>
              </a:rPr>
              <a:t>Chat with your AI therapist</a:t>
            </a:r>
            <a:endParaRPr lang="en-US" dirty="0"/>
          </a:p>
        </p:txBody>
      </p:sp>
      <p:sp>
        <p:nvSpPr>
          <p:cNvPr id="3" name="Subtitle 2">
            <a:extLst>
              <a:ext uri="{FF2B5EF4-FFF2-40B4-BE49-F238E27FC236}">
                <a16:creationId xmlns:a16="http://schemas.microsoft.com/office/drawing/2014/main" id="{B1466E8A-D07C-2BEA-6278-C80E7C318311}"/>
              </a:ext>
            </a:extLst>
          </p:cNvPr>
          <p:cNvSpPr>
            <a:spLocks noGrp="1"/>
          </p:cNvSpPr>
          <p:nvPr>
            <p:ph type="subTitle" idx="1"/>
          </p:nvPr>
        </p:nvSpPr>
        <p:spPr>
          <a:xfrm>
            <a:off x="706329" y="4104000"/>
            <a:ext cx="6120000" cy="407113"/>
          </a:xfrm>
        </p:spPr>
        <p:txBody>
          <a:bodyPr/>
          <a:lstStyle/>
          <a:p>
            <a:r>
              <a:rPr lang="en-US" dirty="0"/>
              <a:t>Harris Tan</a:t>
            </a:r>
          </a:p>
        </p:txBody>
      </p:sp>
      <p:sp>
        <p:nvSpPr>
          <p:cNvPr id="4" name="Text Placeholder 3">
            <a:extLst>
              <a:ext uri="{FF2B5EF4-FFF2-40B4-BE49-F238E27FC236}">
                <a16:creationId xmlns:a16="http://schemas.microsoft.com/office/drawing/2014/main" id="{BD46D28E-5493-BF1C-92AE-AD00B543E880}"/>
              </a:ext>
            </a:extLst>
          </p:cNvPr>
          <p:cNvSpPr>
            <a:spLocks noGrp="1"/>
          </p:cNvSpPr>
          <p:nvPr>
            <p:ph type="body" sz="quarter" idx="13"/>
          </p:nvPr>
        </p:nvSpPr>
        <p:spPr>
          <a:xfrm>
            <a:off x="706329" y="4572000"/>
            <a:ext cx="4114800" cy="262647"/>
          </a:xfrm>
        </p:spPr>
        <p:txBody>
          <a:bodyPr/>
          <a:lstStyle/>
          <a:p>
            <a:r>
              <a:rPr lang="en-US" dirty="0"/>
              <a:t>7 Oct 2024</a:t>
            </a:r>
          </a:p>
        </p:txBody>
      </p:sp>
    </p:spTree>
    <p:extLst>
      <p:ext uri="{BB962C8B-B14F-4D97-AF65-F5344CB8AC3E}">
        <p14:creationId xmlns:p14="http://schemas.microsoft.com/office/powerpoint/2010/main" val="3048030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60CA977-C44B-239A-C2EC-E9F294CE52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3" imgW="501" imgH="502" progId="TCLayout.ActiveDocument.1">
                  <p:embed/>
                </p:oleObj>
              </mc:Choice>
              <mc:Fallback>
                <p:oleObj name="think-cell 슬라이드" r:id="rId3" imgW="501" imgH="502" progId="TCLayout.ActiveDocument.1">
                  <p:embed/>
                  <p:pic>
                    <p:nvPicPr>
                      <p:cNvPr id="3" name="think-cell data - do not delete" hidden="1">
                        <a:extLst>
                          <a:ext uri="{FF2B5EF4-FFF2-40B4-BE49-F238E27FC236}">
                            <a16:creationId xmlns:a16="http://schemas.microsoft.com/office/drawing/2014/main" id="{A60CA977-C44B-239A-C2EC-E9F294CE52F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grpSp>
        <p:nvGrpSpPr>
          <p:cNvPr id="2" name="Group 1">
            <a:extLst>
              <a:ext uri="{FF2B5EF4-FFF2-40B4-BE49-F238E27FC236}">
                <a16:creationId xmlns:a16="http://schemas.microsoft.com/office/drawing/2014/main" id="{7241CC8C-5B4C-4ED1-871D-5110D376723D}"/>
              </a:ext>
            </a:extLst>
          </p:cNvPr>
          <p:cNvGrpSpPr/>
          <p:nvPr/>
        </p:nvGrpSpPr>
        <p:grpSpPr>
          <a:xfrm>
            <a:off x="467616" y="2056518"/>
            <a:ext cx="8479152" cy="4065029"/>
            <a:chOff x="1061976" y="2891670"/>
            <a:chExt cx="6387969" cy="3062488"/>
          </a:xfrm>
        </p:grpSpPr>
        <p:sp>
          <p:nvSpPr>
            <p:cNvPr id="7" name="Rectangle 6">
              <a:extLst>
                <a:ext uri="{FF2B5EF4-FFF2-40B4-BE49-F238E27FC236}">
                  <a16:creationId xmlns:a16="http://schemas.microsoft.com/office/drawing/2014/main" id="{1C535D39-6C64-A14D-A419-012EB30B6D06}"/>
                </a:ext>
              </a:extLst>
            </p:cNvPr>
            <p:cNvSpPr/>
            <p:nvPr/>
          </p:nvSpPr>
          <p:spPr>
            <a:xfrm>
              <a:off x="1061976" y="2891670"/>
              <a:ext cx="2017952" cy="29318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b="1" dirty="0"/>
            </a:p>
          </p:txBody>
        </p:sp>
        <p:sp>
          <p:nvSpPr>
            <p:cNvPr id="8" name="Rectangle 7">
              <a:extLst>
                <a:ext uri="{FF2B5EF4-FFF2-40B4-BE49-F238E27FC236}">
                  <a16:creationId xmlns:a16="http://schemas.microsoft.com/office/drawing/2014/main" id="{1E87EE0F-F889-8C49-9087-08647694DD86}"/>
                </a:ext>
              </a:extLst>
            </p:cNvPr>
            <p:cNvSpPr/>
            <p:nvPr/>
          </p:nvSpPr>
          <p:spPr>
            <a:xfrm>
              <a:off x="3178097" y="2891670"/>
              <a:ext cx="2017951" cy="2931869"/>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D63C7929-8A2B-4940-AADB-D3A9989E215F}"/>
                </a:ext>
              </a:extLst>
            </p:cNvPr>
            <p:cNvSpPr/>
            <p:nvPr/>
          </p:nvSpPr>
          <p:spPr>
            <a:xfrm>
              <a:off x="5303402" y="2891671"/>
              <a:ext cx="2146543" cy="2945646"/>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solidFill>
                  <a:schemeClr val="bg1"/>
                </a:solidFill>
              </a:endParaRPr>
            </a:p>
          </p:txBody>
        </p:sp>
        <p:sp>
          <p:nvSpPr>
            <p:cNvPr id="16" name="Rectangle 15">
              <a:extLst>
                <a:ext uri="{FF2B5EF4-FFF2-40B4-BE49-F238E27FC236}">
                  <a16:creationId xmlns:a16="http://schemas.microsoft.com/office/drawing/2014/main" id="{20C70331-8239-5A4B-B246-2CBD99C865BF}"/>
                </a:ext>
              </a:extLst>
            </p:cNvPr>
            <p:cNvSpPr/>
            <p:nvPr/>
          </p:nvSpPr>
          <p:spPr>
            <a:xfrm>
              <a:off x="1148349" y="4379844"/>
              <a:ext cx="1749860" cy="1286883"/>
            </a:xfrm>
            <a:prstGeom prst="rect">
              <a:avLst/>
            </a:prstGeom>
          </p:spPr>
          <p:txBody>
            <a:bodyPr wrap="square" lIns="91440" tIns="45720" rIns="91440" bIns="45720" anchor="t">
              <a:spAutoFit/>
            </a:bodyPr>
            <a:lstStyle/>
            <a:p>
              <a:pPr algn="ctr"/>
              <a:r>
                <a:rPr lang="en-GB" sz="1200" dirty="0">
                  <a:solidFill>
                    <a:schemeClr val="bg1"/>
                  </a:solidFill>
                  <a:ea typeface="+mn-lt"/>
                  <a:cs typeface="+mn-lt"/>
                </a:rPr>
                <a:t>In many Southeast Asian cultures, seeking mental health support is often stigmatized, preventing individuals from openly addressing their emotional well-being.</a:t>
              </a:r>
              <a:endParaRPr lang="en-US" dirty="0">
                <a:solidFill>
                  <a:schemeClr val="bg1"/>
                </a:solidFill>
                <a:ea typeface="Roboto Light"/>
                <a:cs typeface="Roboto Light"/>
              </a:endParaRPr>
            </a:p>
            <a:p>
              <a:pPr marL="285750" indent="-285750" algn="ctr">
                <a:buFont typeface="Arial"/>
                <a:buChar char="•"/>
              </a:pPr>
              <a:endParaRPr lang="en-US" dirty="0"/>
            </a:p>
            <a:p>
              <a:pPr algn="ctr">
                <a:lnSpc>
                  <a:spcPts val="2039"/>
                </a:lnSpc>
              </a:pPr>
              <a:endParaRPr lang="en-GB" sz="1200" dirty="0">
                <a:solidFill>
                  <a:schemeClr val="bg1"/>
                </a:solidFill>
                <a:ea typeface="Roboto Light"/>
                <a:cs typeface="Roboto Light"/>
              </a:endParaRPr>
            </a:p>
          </p:txBody>
        </p:sp>
        <p:sp>
          <p:nvSpPr>
            <p:cNvPr id="17" name="Rectangle 16">
              <a:extLst>
                <a:ext uri="{FF2B5EF4-FFF2-40B4-BE49-F238E27FC236}">
                  <a16:creationId xmlns:a16="http://schemas.microsoft.com/office/drawing/2014/main" id="{3A39B08A-42AF-B249-93CD-A6034EFB4F69}"/>
                </a:ext>
              </a:extLst>
            </p:cNvPr>
            <p:cNvSpPr/>
            <p:nvPr/>
          </p:nvSpPr>
          <p:spPr>
            <a:xfrm>
              <a:off x="1088492" y="4047856"/>
              <a:ext cx="1897129" cy="255058"/>
            </a:xfrm>
            <a:prstGeom prst="rect">
              <a:avLst/>
            </a:prstGeom>
          </p:spPr>
          <p:txBody>
            <a:bodyPr wrap="square" lIns="91440" tIns="45720" rIns="91440" bIns="45720" anchor="t">
              <a:spAutoFit/>
            </a:bodyPr>
            <a:lstStyle/>
            <a:p>
              <a:pPr algn="ctr"/>
              <a:r>
                <a:rPr lang="en-US" sz="1600" b="1" dirty="0">
                  <a:solidFill>
                    <a:schemeClr val="bg1"/>
                  </a:solidFill>
                  <a:latin typeface="Roboto Slab Light"/>
                  <a:ea typeface="Roboto Slab Light"/>
                </a:rPr>
                <a:t>Cultural Stigma</a:t>
              </a:r>
              <a:endParaRPr lang="en-US" b="1" dirty="0">
                <a:solidFill>
                  <a:schemeClr val="bg1"/>
                </a:solidFill>
                <a:ea typeface="Roboto Light"/>
                <a:cs typeface="Roboto Light"/>
              </a:endParaRPr>
            </a:p>
          </p:txBody>
        </p:sp>
        <p:sp>
          <p:nvSpPr>
            <p:cNvPr id="19" name="Rectangle 18">
              <a:extLst>
                <a:ext uri="{FF2B5EF4-FFF2-40B4-BE49-F238E27FC236}">
                  <a16:creationId xmlns:a16="http://schemas.microsoft.com/office/drawing/2014/main" id="{CA5D1853-1852-004D-96B3-1B334FB9C837}"/>
                </a:ext>
              </a:extLst>
            </p:cNvPr>
            <p:cNvSpPr/>
            <p:nvPr/>
          </p:nvSpPr>
          <p:spPr>
            <a:xfrm>
              <a:off x="3252438" y="4379845"/>
              <a:ext cx="1814156" cy="1286883"/>
            </a:xfrm>
            <a:prstGeom prst="rect">
              <a:avLst/>
            </a:prstGeom>
          </p:spPr>
          <p:txBody>
            <a:bodyPr wrap="square" lIns="91440" tIns="45720" rIns="91440" bIns="45720" anchor="t">
              <a:spAutoFit/>
            </a:bodyPr>
            <a:lstStyle/>
            <a:p>
              <a:pPr algn="ctr"/>
              <a:r>
                <a:rPr lang="en-GB" sz="1200">
                  <a:solidFill>
                    <a:schemeClr val="bg1"/>
                  </a:solidFill>
                  <a:ea typeface="+mn-lt"/>
                  <a:cs typeface="+mn-lt"/>
                </a:rPr>
                <a:t>Traditional therapy options are often expensive, involve long waiting times, and require in-person appointments, making them inaccessible for many individuals.</a:t>
              </a:r>
              <a:endParaRPr lang="en-US">
                <a:solidFill>
                  <a:schemeClr val="bg1"/>
                </a:solidFill>
                <a:ea typeface="Roboto Light"/>
                <a:cs typeface="Roboto Light"/>
              </a:endParaRPr>
            </a:p>
            <a:p>
              <a:pPr marL="285750" indent="-285750" algn="ctr">
                <a:buFont typeface="Arial"/>
                <a:buChar char="•"/>
              </a:pPr>
              <a:endParaRPr lang="en-US"/>
            </a:p>
            <a:p>
              <a:pPr algn="ctr">
                <a:lnSpc>
                  <a:spcPts val="2039"/>
                </a:lnSpc>
              </a:pPr>
              <a:endParaRPr lang="en-GB" sz="1200">
                <a:solidFill>
                  <a:schemeClr val="bg1"/>
                </a:solidFill>
                <a:ea typeface="Roboto Light"/>
                <a:cs typeface="Roboto Light"/>
              </a:endParaRPr>
            </a:p>
          </p:txBody>
        </p:sp>
        <p:sp>
          <p:nvSpPr>
            <p:cNvPr id="20" name="Rectangle 19">
              <a:extLst>
                <a:ext uri="{FF2B5EF4-FFF2-40B4-BE49-F238E27FC236}">
                  <a16:creationId xmlns:a16="http://schemas.microsoft.com/office/drawing/2014/main" id="{A6C38E0A-3F92-F84E-8CA2-66E68278562D}"/>
                </a:ext>
              </a:extLst>
            </p:cNvPr>
            <p:cNvSpPr/>
            <p:nvPr/>
          </p:nvSpPr>
          <p:spPr>
            <a:xfrm>
              <a:off x="3262484" y="4047857"/>
              <a:ext cx="1904289" cy="255058"/>
            </a:xfrm>
            <a:prstGeom prst="rect">
              <a:avLst/>
            </a:prstGeom>
          </p:spPr>
          <p:txBody>
            <a:bodyPr wrap="square" lIns="91440" tIns="45720" rIns="91440" bIns="45720" anchor="t">
              <a:spAutoFit/>
            </a:bodyPr>
            <a:lstStyle/>
            <a:p>
              <a:pPr algn="ctr"/>
              <a:r>
                <a:rPr lang="en-US" sz="1600" b="1">
                  <a:solidFill>
                    <a:schemeClr val="bg1"/>
                  </a:solidFill>
                  <a:latin typeface="Roboto Slab Light"/>
                  <a:ea typeface="Roboto Slab Light"/>
                  <a:cs typeface="Roboto Light"/>
                </a:rPr>
                <a:t>Lack of Accessibility</a:t>
              </a:r>
              <a:endParaRPr lang="en-US" b="1">
                <a:solidFill>
                  <a:schemeClr val="bg1"/>
                </a:solidFill>
                <a:ea typeface="Roboto Light"/>
                <a:cs typeface="Roboto Light"/>
              </a:endParaRPr>
            </a:p>
          </p:txBody>
        </p:sp>
        <p:sp>
          <p:nvSpPr>
            <p:cNvPr id="22" name="Rectangle 21">
              <a:extLst>
                <a:ext uri="{FF2B5EF4-FFF2-40B4-BE49-F238E27FC236}">
                  <a16:creationId xmlns:a16="http://schemas.microsoft.com/office/drawing/2014/main" id="{71F7CD6A-78C1-A944-9776-21ACE254539D}"/>
                </a:ext>
              </a:extLst>
            </p:cNvPr>
            <p:cNvSpPr/>
            <p:nvPr/>
          </p:nvSpPr>
          <p:spPr>
            <a:xfrm>
              <a:off x="5396113" y="4389030"/>
              <a:ext cx="1951933" cy="1565128"/>
            </a:xfrm>
            <a:prstGeom prst="rect">
              <a:avLst/>
            </a:prstGeom>
          </p:spPr>
          <p:txBody>
            <a:bodyPr wrap="square" lIns="91440" tIns="45720" rIns="91440" bIns="45720" anchor="t">
              <a:spAutoFit/>
            </a:bodyPr>
            <a:lstStyle/>
            <a:p>
              <a:pPr algn="ctr"/>
              <a:r>
                <a:rPr lang="en-GB" sz="1200">
                  <a:solidFill>
                    <a:schemeClr val="bg1"/>
                  </a:solidFill>
                  <a:ea typeface="+mn-lt"/>
                  <a:cs typeface="+mn-lt"/>
                </a:rPr>
                <a:t>Non-native English speakers face challenges expressing complex emotions and understanding mental health terminology in a second language. This often results in ineffective communication with therapists and diminishes the quality of care.</a:t>
              </a:r>
              <a:endParaRPr lang="en-US">
                <a:solidFill>
                  <a:schemeClr val="bg1"/>
                </a:solidFill>
                <a:ea typeface="Roboto Light"/>
                <a:cs typeface="Roboto Light"/>
              </a:endParaRPr>
            </a:p>
            <a:p>
              <a:pPr marL="285750" indent="-285750" algn="ctr">
                <a:buFont typeface="Arial"/>
                <a:buChar char="•"/>
              </a:pPr>
              <a:endParaRPr lang="en-US"/>
            </a:p>
            <a:p>
              <a:pPr algn="ctr">
                <a:lnSpc>
                  <a:spcPts val="2039"/>
                </a:lnSpc>
              </a:pPr>
              <a:endParaRPr lang="en-GB" sz="1200">
                <a:solidFill>
                  <a:schemeClr val="bg1"/>
                </a:solidFill>
                <a:ea typeface="Roboto Light"/>
                <a:cs typeface="Roboto Light"/>
              </a:endParaRPr>
            </a:p>
          </p:txBody>
        </p:sp>
        <p:sp>
          <p:nvSpPr>
            <p:cNvPr id="23" name="Rectangle 22">
              <a:extLst>
                <a:ext uri="{FF2B5EF4-FFF2-40B4-BE49-F238E27FC236}">
                  <a16:creationId xmlns:a16="http://schemas.microsoft.com/office/drawing/2014/main" id="{FDBFD95A-B7B3-6E4E-B78C-65D64DC4124C}"/>
                </a:ext>
              </a:extLst>
            </p:cNvPr>
            <p:cNvSpPr/>
            <p:nvPr/>
          </p:nvSpPr>
          <p:spPr>
            <a:xfrm>
              <a:off x="5363694" y="4057042"/>
              <a:ext cx="2007590" cy="255058"/>
            </a:xfrm>
            <a:prstGeom prst="rect">
              <a:avLst/>
            </a:prstGeom>
          </p:spPr>
          <p:txBody>
            <a:bodyPr wrap="square" lIns="91440" tIns="45720" rIns="91440" bIns="45720" anchor="t">
              <a:spAutoFit/>
            </a:bodyPr>
            <a:lstStyle/>
            <a:p>
              <a:pPr algn="ctr"/>
              <a:r>
                <a:rPr lang="en-US" sz="1600" b="1">
                  <a:solidFill>
                    <a:schemeClr val="bg1"/>
                  </a:solidFill>
                  <a:latin typeface="Roboto Slab Light"/>
                  <a:ea typeface="Roboto Slab Light"/>
                </a:rPr>
                <a:t>Language Barriers</a:t>
              </a:r>
              <a:endParaRPr lang="en-US" b="1">
                <a:solidFill>
                  <a:schemeClr val="bg1"/>
                </a:solidFill>
                <a:ea typeface="Roboto Light"/>
                <a:cs typeface="Roboto Light"/>
              </a:endParaRPr>
            </a:p>
          </p:txBody>
        </p:sp>
        <p:pic>
          <p:nvPicPr>
            <p:cNvPr id="5" name="Graphic 4">
              <a:extLst>
                <a:ext uri="{FF2B5EF4-FFF2-40B4-BE49-F238E27FC236}">
                  <a16:creationId xmlns:a16="http://schemas.microsoft.com/office/drawing/2014/main" id="{5C1CBFA6-4C91-00DB-55E0-8252294C51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36028" y="3226765"/>
              <a:ext cx="609930" cy="609930"/>
            </a:xfrm>
            <a:prstGeom prst="rect">
              <a:avLst/>
            </a:prstGeom>
          </p:spPr>
        </p:pic>
        <p:pic>
          <p:nvPicPr>
            <p:cNvPr id="6" name="Graphic 5">
              <a:extLst>
                <a:ext uri="{FF2B5EF4-FFF2-40B4-BE49-F238E27FC236}">
                  <a16:creationId xmlns:a16="http://schemas.microsoft.com/office/drawing/2014/main" id="{9EDF07E9-AD1F-E70C-C429-D1B0702909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924218" y="3226765"/>
              <a:ext cx="609930" cy="609930"/>
            </a:xfrm>
            <a:prstGeom prst="rect">
              <a:avLst/>
            </a:prstGeom>
          </p:spPr>
        </p:pic>
        <p:pic>
          <p:nvPicPr>
            <p:cNvPr id="11" name="Graphic 10">
              <a:extLst>
                <a:ext uri="{FF2B5EF4-FFF2-40B4-BE49-F238E27FC236}">
                  <a16:creationId xmlns:a16="http://schemas.microsoft.com/office/drawing/2014/main" id="{4FBEE084-1750-78B1-15A1-C8D8C1EE12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42214" y="3235950"/>
              <a:ext cx="609930" cy="609930"/>
            </a:xfrm>
            <a:prstGeom prst="rect">
              <a:avLst/>
            </a:prstGeom>
          </p:spPr>
        </p:pic>
      </p:grpSp>
      <p:sp>
        <p:nvSpPr>
          <p:cNvPr id="4" name="Title 3">
            <a:extLst>
              <a:ext uri="{FF2B5EF4-FFF2-40B4-BE49-F238E27FC236}">
                <a16:creationId xmlns:a16="http://schemas.microsoft.com/office/drawing/2014/main" id="{5AD6808E-C3FA-602C-440B-CF0F4CA71931}"/>
              </a:ext>
            </a:extLst>
          </p:cNvPr>
          <p:cNvSpPr>
            <a:spLocks noGrp="1"/>
          </p:cNvSpPr>
          <p:nvPr>
            <p:ph type="title"/>
          </p:nvPr>
        </p:nvSpPr>
        <p:spPr/>
        <p:txBody>
          <a:bodyPr vert="horz"/>
          <a:lstStyle/>
          <a:p>
            <a:r>
              <a:rPr lang="en-GB" dirty="0"/>
              <a:t>Mental health services: the challenge</a:t>
            </a:r>
          </a:p>
        </p:txBody>
      </p:sp>
      <p:sp>
        <p:nvSpPr>
          <p:cNvPr id="10" name="Text Placeholder 9">
            <a:extLst>
              <a:ext uri="{FF2B5EF4-FFF2-40B4-BE49-F238E27FC236}">
                <a16:creationId xmlns:a16="http://schemas.microsoft.com/office/drawing/2014/main" id="{F5D327FF-CDB8-08BF-3522-702DE7E7921E}"/>
              </a:ext>
            </a:extLst>
          </p:cNvPr>
          <p:cNvSpPr>
            <a:spLocks noGrp="1"/>
          </p:cNvSpPr>
          <p:nvPr>
            <p:ph type="body" sz="quarter" idx="17"/>
          </p:nvPr>
        </p:nvSpPr>
        <p:spPr>
          <a:xfrm>
            <a:off x="629539" y="1176465"/>
            <a:ext cx="10690225" cy="746281"/>
          </a:xfrm>
        </p:spPr>
        <p:txBody>
          <a:bodyPr vert="horz" lIns="0" tIns="0" rIns="0" bIns="0" rtlCol="0" anchor="t">
            <a:noAutofit/>
          </a:bodyPr>
          <a:lstStyle/>
          <a:p>
            <a:r>
              <a:rPr lang="en-GB" sz="1600" dirty="0">
                <a:solidFill>
                  <a:schemeClr val="tx2"/>
                </a:solidFill>
                <a:ea typeface="Roboto" panose="02000000000000000000" pitchFamily="2" charset="0"/>
                <a:cs typeface="Roboto" panose="02000000000000000000" pitchFamily="2" charset="0"/>
              </a:rPr>
              <a:t>Mental health issues are on the rise globally, but particularly in Southeast Asian countries,                                               where access to mental health services is limited by several factors</a:t>
            </a:r>
          </a:p>
        </p:txBody>
      </p:sp>
      <p:sp>
        <p:nvSpPr>
          <p:cNvPr id="27" name="Rectangle 26">
            <a:extLst>
              <a:ext uri="{FF2B5EF4-FFF2-40B4-BE49-F238E27FC236}">
                <a16:creationId xmlns:a16="http://schemas.microsoft.com/office/drawing/2014/main" id="{8113E65D-978F-99B0-81F8-B44355C04E9B}"/>
              </a:ext>
            </a:extLst>
          </p:cNvPr>
          <p:cNvSpPr/>
          <p:nvPr/>
        </p:nvSpPr>
        <p:spPr>
          <a:xfrm>
            <a:off x="9110348" y="2050422"/>
            <a:ext cx="2678553" cy="389165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29" name="Rectangle 28">
            <a:extLst>
              <a:ext uri="{FF2B5EF4-FFF2-40B4-BE49-F238E27FC236}">
                <a16:creationId xmlns:a16="http://schemas.microsoft.com/office/drawing/2014/main" id="{BC325505-2D2A-14C5-8119-E12F47E98F37}"/>
              </a:ext>
            </a:extLst>
          </p:cNvPr>
          <p:cNvSpPr/>
          <p:nvPr/>
        </p:nvSpPr>
        <p:spPr>
          <a:xfrm>
            <a:off x="9209026" y="4025769"/>
            <a:ext cx="2408043" cy="1708160"/>
          </a:xfrm>
          <a:prstGeom prst="rect">
            <a:avLst/>
          </a:prstGeom>
        </p:spPr>
        <p:txBody>
          <a:bodyPr wrap="square" lIns="91440" tIns="45720" rIns="91440" bIns="45720" anchor="t">
            <a:spAutoFit/>
          </a:bodyPr>
          <a:lstStyle/>
          <a:p>
            <a:pPr algn="ctr"/>
            <a:r>
              <a:rPr lang="en-GB" sz="1200" dirty="0">
                <a:solidFill>
                  <a:schemeClr val="bg1"/>
                </a:solidFill>
                <a:ea typeface="+mn-lt"/>
                <a:cs typeface="+mn-lt"/>
              </a:rPr>
              <a:t>Professional therapy can be prohibitively expensive for many people in Southeast Asia, especially those from low-income backgrounds.</a:t>
            </a:r>
            <a:endParaRPr lang="en-US" dirty="0">
              <a:solidFill>
                <a:schemeClr val="bg1"/>
              </a:solidFill>
              <a:ea typeface="+mn-lt"/>
              <a:cs typeface="+mn-lt"/>
            </a:endParaRPr>
          </a:p>
          <a:p>
            <a:pPr algn="ctr"/>
            <a:endParaRPr lang="en-GB" sz="1200" dirty="0">
              <a:solidFill>
                <a:schemeClr val="bg1"/>
              </a:solidFill>
              <a:ea typeface="Roboto Light"/>
              <a:cs typeface="Roboto Light"/>
            </a:endParaRPr>
          </a:p>
          <a:p>
            <a:pPr marL="285750" indent="-285750" algn="ctr">
              <a:buFont typeface="Arial"/>
              <a:buChar char="•"/>
            </a:pPr>
            <a:endParaRPr lang="en-US" dirty="0"/>
          </a:p>
          <a:p>
            <a:pPr algn="ctr">
              <a:lnSpc>
                <a:spcPts val="2039"/>
              </a:lnSpc>
            </a:pPr>
            <a:endParaRPr lang="en-GB" sz="1200" dirty="0">
              <a:solidFill>
                <a:schemeClr val="bg1"/>
              </a:solidFill>
              <a:ea typeface="Roboto Light"/>
              <a:cs typeface="Roboto Light"/>
            </a:endParaRPr>
          </a:p>
        </p:txBody>
      </p:sp>
      <p:sp>
        <p:nvSpPr>
          <p:cNvPr id="31" name="Rectangle 30">
            <a:extLst>
              <a:ext uri="{FF2B5EF4-FFF2-40B4-BE49-F238E27FC236}">
                <a16:creationId xmlns:a16="http://schemas.microsoft.com/office/drawing/2014/main" id="{E193727F-68B4-1CB3-000E-51B33F9D7A25}"/>
              </a:ext>
            </a:extLst>
          </p:cNvPr>
          <p:cNvSpPr/>
          <p:nvPr/>
        </p:nvSpPr>
        <p:spPr>
          <a:xfrm>
            <a:off x="9222360" y="3585101"/>
            <a:ext cx="2527682" cy="338554"/>
          </a:xfrm>
          <a:prstGeom prst="rect">
            <a:avLst/>
          </a:prstGeom>
        </p:spPr>
        <p:txBody>
          <a:bodyPr wrap="square" lIns="91440" tIns="45720" rIns="91440" bIns="45720" anchor="t">
            <a:spAutoFit/>
          </a:bodyPr>
          <a:lstStyle/>
          <a:p>
            <a:pPr algn="ctr"/>
            <a:r>
              <a:rPr lang="en-US" sz="1600" b="1">
                <a:solidFill>
                  <a:schemeClr val="bg1"/>
                </a:solidFill>
                <a:latin typeface="Roboto Slab Light"/>
                <a:ea typeface="Roboto Slab Light"/>
                <a:cs typeface="Roboto Light"/>
              </a:rPr>
              <a:t>High Cost</a:t>
            </a:r>
            <a:endParaRPr lang="en-US" b="1">
              <a:solidFill>
                <a:schemeClr val="bg1"/>
              </a:solidFill>
              <a:ea typeface="Roboto Light"/>
              <a:cs typeface="Roboto Light"/>
            </a:endParaRPr>
          </a:p>
        </p:txBody>
      </p:sp>
      <p:pic>
        <p:nvPicPr>
          <p:cNvPr id="33" name="Graphic 32">
            <a:extLst>
              <a:ext uri="{FF2B5EF4-FFF2-40B4-BE49-F238E27FC236}">
                <a16:creationId xmlns:a16="http://schemas.microsoft.com/office/drawing/2014/main" id="{C8804FE8-835F-17B3-267E-ACD515C576B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100721" y="2495214"/>
            <a:ext cx="809598" cy="809598"/>
          </a:xfrm>
          <a:prstGeom prst="rect">
            <a:avLst/>
          </a:prstGeom>
        </p:spPr>
      </p:pic>
    </p:spTree>
    <p:extLst>
      <p:ext uri="{BB962C8B-B14F-4D97-AF65-F5344CB8AC3E}">
        <p14:creationId xmlns:p14="http://schemas.microsoft.com/office/powerpoint/2010/main" val="8992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A60CA977-C44B-239A-C2EC-E9F294CE52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3" imgW="501" imgH="502" progId="TCLayout.ActiveDocument.1">
                  <p:embed/>
                </p:oleObj>
              </mc:Choice>
              <mc:Fallback>
                <p:oleObj name="think-cell 슬라이드" r:id="rId3" imgW="501" imgH="502" progId="TCLayout.ActiveDocument.1">
                  <p:embed/>
                  <p:pic>
                    <p:nvPicPr>
                      <p:cNvPr id="3" name="think-cell data - do not delete" hidden="1">
                        <a:extLst>
                          <a:ext uri="{FF2B5EF4-FFF2-40B4-BE49-F238E27FC236}">
                            <a16:creationId xmlns:a16="http://schemas.microsoft.com/office/drawing/2014/main" id="{A60CA977-C44B-239A-C2EC-E9F294CE52F3}"/>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Rectangle 6">
            <a:extLst>
              <a:ext uri="{FF2B5EF4-FFF2-40B4-BE49-F238E27FC236}">
                <a16:creationId xmlns:a16="http://schemas.microsoft.com/office/drawing/2014/main" id="{1C535D39-6C64-A14D-A419-012EB30B6D06}"/>
              </a:ext>
            </a:extLst>
          </p:cNvPr>
          <p:cNvSpPr/>
          <p:nvPr/>
        </p:nvSpPr>
        <p:spPr>
          <a:xfrm>
            <a:off x="1094402" y="2132610"/>
            <a:ext cx="3166233" cy="408495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8" name="Rectangle 7">
            <a:extLst>
              <a:ext uri="{FF2B5EF4-FFF2-40B4-BE49-F238E27FC236}">
                <a16:creationId xmlns:a16="http://schemas.microsoft.com/office/drawing/2014/main" id="{1E87EE0F-F889-8C49-9087-08647694DD86}"/>
              </a:ext>
            </a:extLst>
          </p:cNvPr>
          <p:cNvSpPr/>
          <p:nvPr/>
        </p:nvSpPr>
        <p:spPr>
          <a:xfrm>
            <a:off x="4500670" y="2132610"/>
            <a:ext cx="3166233" cy="408495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p>
        </p:txBody>
      </p:sp>
      <p:sp>
        <p:nvSpPr>
          <p:cNvPr id="9" name="Rectangle 8">
            <a:extLst>
              <a:ext uri="{FF2B5EF4-FFF2-40B4-BE49-F238E27FC236}">
                <a16:creationId xmlns:a16="http://schemas.microsoft.com/office/drawing/2014/main" id="{D63C7929-8A2B-4940-AADB-D3A9989E215F}"/>
              </a:ext>
            </a:extLst>
          </p:cNvPr>
          <p:cNvSpPr/>
          <p:nvPr/>
        </p:nvSpPr>
        <p:spPr>
          <a:xfrm>
            <a:off x="7906937" y="2132610"/>
            <a:ext cx="3166233" cy="408495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900">
              <a:solidFill>
                <a:schemeClr val="bg1"/>
              </a:solidFill>
            </a:endParaRPr>
          </a:p>
        </p:txBody>
      </p:sp>
      <p:sp>
        <p:nvSpPr>
          <p:cNvPr id="16" name="Rectangle 15">
            <a:extLst>
              <a:ext uri="{FF2B5EF4-FFF2-40B4-BE49-F238E27FC236}">
                <a16:creationId xmlns:a16="http://schemas.microsoft.com/office/drawing/2014/main" id="{20C70331-8239-5A4B-B246-2CBD99C865BF}"/>
              </a:ext>
            </a:extLst>
          </p:cNvPr>
          <p:cNvSpPr/>
          <p:nvPr/>
        </p:nvSpPr>
        <p:spPr>
          <a:xfrm>
            <a:off x="1106370" y="4397841"/>
            <a:ext cx="3158022" cy="1569660"/>
          </a:xfrm>
          <a:prstGeom prst="rect">
            <a:avLst/>
          </a:prstGeom>
        </p:spPr>
        <p:txBody>
          <a:bodyPr wrap="square" lIns="91440" tIns="45720" rIns="91440" bIns="45720" anchor="t">
            <a:spAutoFit/>
          </a:bodyPr>
          <a:lstStyle/>
          <a:p>
            <a:pPr algn="ctr"/>
            <a:r>
              <a:rPr lang="en-GB" sz="1200">
                <a:solidFill>
                  <a:schemeClr val="bg1"/>
                </a:solidFill>
                <a:ea typeface="+mn-lt"/>
                <a:cs typeface="+mn-lt"/>
              </a:rPr>
              <a:t>No language barrier with support in your native language, allowing for more comfortable, culturally attuned conversations </a:t>
            </a:r>
            <a:endParaRPr lang="en-US">
              <a:solidFill>
                <a:schemeClr val="bg1"/>
              </a:solidFill>
              <a:ea typeface="+mn-lt"/>
              <a:cs typeface="+mn-lt"/>
            </a:endParaRPr>
          </a:p>
          <a:p>
            <a:pPr algn="ctr"/>
            <a:endParaRPr lang="en-GB" sz="1200">
              <a:solidFill>
                <a:schemeClr val="bg1"/>
              </a:solidFill>
              <a:ea typeface="+mn-lt"/>
              <a:cs typeface="+mn-lt"/>
            </a:endParaRPr>
          </a:p>
          <a:p>
            <a:pPr algn="ctr"/>
            <a:r>
              <a:rPr lang="en-GB" sz="1200">
                <a:solidFill>
                  <a:schemeClr val="bg1"/>
                </a:solidFill>
                <a:ea typeface="+mn-lt"/>
                <a:cs typeface="+mn-lt"/>
              </a:rPr>
              <a:t>Express yourself clearly without the struggle of navigating mental health terms in a second language</a:t>
            </a:r>
            <a:endParaRPr lang="en-US">
              <a:solidFill>
                <a:schemeClr val="bg1"/>
              </a:solidFill>
              <a:ea typeface="Roboto Light"/>
              <a:cs typeface="Roboto Light"/>
            </a:endParaRPr>
          </a:p>
        </p:txBody>
      </p:sp>
      <p:sp>
        <p:nvSpPr>
          <p:cNvPr id="17" name="Rectangle 16">
            <a:extLst>
              <a:ext uri="{FF2B5EF4-FFF2-40B4-BE49-F238E27FC236}">
                <a16:creationId xmlns:a16="http://schemas.microsoft.com/office/drawing/2014/main" id="{3A39B08A-42AF-B249-93CD-A6034EFB4F69}"/>
              </a:ext>
            </a:extLst>
          </p:cNvPr>
          <p:cNvSpPr/>
          <p:nvPr/>
        </p:nvSpPr>
        <p:spPr>
          <a:xfrm>
            <a:off x="1434399" y="3667289"/>
            <a:ext cx="2518178" cy="584775"/>
          </a:xfrm>
          <a:prstGeom prst="rect">
            <a:avLst/>
          </a:prstGeom>
        </p:spPr>
        <p:txBody>
          <a:bodyPr wrap="square" lIns="91440" tIns="45720" rIns="91440" bIns="45720" anchor="t">
            <a:spAutoFit/>
          </a:bodyPr>
          <a:lstStyle/>
          <a:p>
            <a:pPr algn="ctr"/>
            <a:r>
              <a:rPr lang="en-US" sz="1600">
                <a:solidFill>
                  <a:schemeClr val="bg1"/>
                </a:solidFill>
                <a:latin typeface="Roboto Slab Light"/>
                <a:ea typeface="Roboto Slab Light"/>
                <a:cs typeface="Roboto Slab Light"/>
              </a:rPr>
              <a:t>Language Inclusivity &amp; Cultural Sensitivity</a:t>
            </a:r>
            <a:endParaRPr lang="en-US">
              <a:solidFill>
                <a:schemeClr val="bg1"/>
              </a:solidFill>
            </a:endParaRPr>
          </a:p>
        </p:txBody>
      </p:sp>
      <p:sp>
        <p:nvSpPr>
          <p:cNvPr id="19" name="Rectangle 18">
            <a:extLst>
              <a:ext uri="{FF2B5EF4-FFF2-40B4-BE49-F238E27FC236}">
                <a16:creationId xmlns:a16="http://schemas.microsoft.com/office/drawing/2014/main" id="{CA5D1853-1852-004D-96B3-1B334FB9C837}"/>
              </a:ext>
            </a:extLst>
          </p:cNvPr>
          <p:cNvSpPr/>
          <p:nvPr/>
        </p:nvSpPr>
        <p:spPr>
          <a:xfrm>
            <a:off x="4599347" y="4397843"/>
            <a:ext cx="2968875" cy="1569660"/>
          </a:xfrm>
          <a:prstGeom prst="rect">
            <a:avLst/>
          </a:prstGeom>
        </p:spPr>
        <p:txBody>
          <a:bodyPr wrap="square" lIns="91440" tIns="45720" rIns="91440" bIns="45720" anchor="t">
            <a:spAutoFit/>
          </a:bodyPr>
          <a:lstStyle/>
          <a:p>
            <a:pPr algn="ctr"/>
            <a:r>
              <a:rPr lang="en-GB" sz="1200">
                <a:solidFill>
                  <a:schemeClr val="bg1"/>
                </a:solidFill>
                <a:ea typeface="+mn-lt"/>
                <a:cs typeface="+mn-lt"/>
              </a:rPr>
              <a:t>24/7 access to personalized support at a fraction of typical cost</a:t>
            </a:r>
            <a:endParaRPr lang="en-US">
              <a:solidFill>
                <a:schemeClr val="bg1"/>
              </a:solidFill>
              <a:ea typeface="+mn-lt"/>
              <a:cs typeface="+mn-lt"/>
            </a:endParaRPr>
          </a:p>
          <a:p>
            <a:pPr algn="ctr"/>
            <a:endParaRPr lang="en-GB" sz="1200">
              <a:solidFill>
                <a:schemeClr val="bg1"/>
              </a:solidFill>
              <a:ea typeface="+mn-lt"/>
              <a:cs typeface="+mn-lt"/>
            </a:endParaRPr>
          </a:p>
          <a:p>
            <a:pPr algn="ctr"/>
            <a:r>
              <a:rPr lang="en-GB" sz="1200">
                <a:solidFill>
                  <a:schemeClr val="bg1"/>
                </a:solidFill>
                <a:ea typeface="+mn-lt"/>
                <a:cs typeface="+mn-lt"/>
              </a:rPr>
              <a:t>Access immediate evidence-based assistance when you need it most, without the long wait times or high fees associated with in-person or video therapy sessions.</a:t>
            </a:r>
            <a:endParaRPr lang="en-US">
              <a:solidFill>
                <a:schemeClr val="bg1"/>
              </a:solidFill>
              <a:ea typeface="Roboto Light"/>
              <a:cs typeface="Roboto Light"/>
            </a:endParaRPr>
          </a:p>
        </p:txBody>
      </p:sp>
      <p:sp>
        <p:nvSpPr>
          <p:cNvPr id="20" name="Rectangle 19">
            <a:extLst>
              <a:ext uri="{FF2B5EF4-FFF2-40B4-BE49-F238E27FC236}">
                <a16:creationId xmlns:a16="http://schemas.microsoft.com/office/drawing/2014/main" id="{A6C38E0A-3F92-F84E-8CA2-66E68278562D}"/>
              </a:ext>
            </a:extLst>
          </p:cNvPr>
          <p:cNvSpPr/>
          <p:nvPr/>
        </p:nvSpPr>
        <p:spPr>
          <a:xfrm>
            <a:off x="4819946" y="3667290"/>
            <a:ext cx="2527682" cy="584775"/>
          </a:xfrm>
          <a:prstGeom prst="rect">
            <a:avLst/>
          </a:prstGeom>
        </p:spPr>
        <p:txBody>
          <a:bodyPr wrap="square" lIns="91440" tIns="45720" rIns="91440" bIns="45720" anchor="t">
            <a:spAutoFit/>
          </a:bodyPr>
          <a:lstStyle/>
          <a:p>
            <a:pPr algn="ctr"/>
            <a:r>
              <a:rPr lang="en-US" sz="1600">
                <a:solidFill>
                  <a:schemeClr val="bg1"/>
                </a:solidFill>
                <a:latin typeface="Roboto Slab Light"/>
                <a:ea typeface="Roboto Slab Light"/>
                <a:cs typeface="Montserrat Bold" charset="0"/>
              </a:rPr>
              <a:t>Affordable, On Demand Therapy</a:t>
            </a:r>
            <a:endParaRPr lang="en-US" sz="1600">
              <a:solidFill>
                <a:schemeClr val="bg1"/>
              </a:solidFill>
              <a:latin typeface="Roboto Slab Light" pitchFamily="2" charset="0"/>
              <a:ea typeface="Roboto Slab Light" pitchFamily="2" charset="0"/>
              <a:cs typeface="Montserrat Bold" charset="0"/>
            </a:endParaRPr>
          </a:p>
        </p:txBody>
      </p:sp>
      <p:sp>
        <p:nvSpPr>
          <p:cNvPr id="22" name="Rectangle 21">
            <a:extLst>
              <a:ext uri="{FF2B5EF4-FFF2-40B4-BE49-F238E27FC236}">
                <a16:creationId xmlns:a16="http://schemas.microsoft.com/office/drawing/2014/main" id="{71F7CD6A-78C1-A944-9776-21ACE254539D}"/>
              </a:ext>
            </a:extLst>
          </p:cNvPr>
          <p:cNvSpPr/>
          <p:nvPr/>
        </p:nvSpPr>
        <p:spPr>
          <a:xfrm>
            <a:off x="8005615" y="4397843"/>
            <a:ext cx="2968875" cy="1384995"/>
          </a:xfrm>
          <a:prstGeom prst="rect">
            <a:avLst/>
          </a:prstGeom>
        </p:spPr>
        <p:txBody>
          <a:bodyPr wrap="square" lIns="91440" tIns="45720" rIns="91440" bIns="45720" anchor="t">
            <a:spAutoFit/>
          </a:bodyPr>
          <a:lstStyle/>
          <a:p>
            <a:pPr algn="ctr"/>
            <a:r>
              <a:rPr lang="en-GB" sz="1200">
                <a:solidFill>
                  <a:schemeClr val="bg1"/>
                </a:solidFill>
                <a:ea typeface="+mn-lt"/>
                <a:cs typeface="+mn-lt"/>
              </a:rPr>
              <a:t>Track emotional well-being through easy, daily mood logging</a:t>
            </a:r>
            <a:br>
              <a:rPr lang="en-GB" sz="1200">
                <a:ea typeface="+mn-lt"/>
                <a:cs typeface="+mn-lt"/>
              </a:rPr>
            </a:br>
            <a:br>
              <a:rPr lang="en-GB" sz="1200">
                <a:ea typeface="+mn-lt"/>
                <a:cs typeface="+mn-lt"/>
              </a:rPr>
            </a:br>
            <a:r>
              <a:rPr lang="en-GB" sz="1200">
                <a:solidFill>
                  <a:schemeClr val="bg1"/>
                </a:solidFill>
                <a:ea typeface="+mn-lt"/>
                <a:cs typeface="+mn-lt"/>
              </a:rPr>
              <a:t>By analyzing trends and patterns, we offer personalized insights and proactive recommendations to help you manage their mental health journey over time. </a:t>
            </a:r>
            <a:endParaRPr lang="en-GB" sz="1200">
              <a:solidFill>
                <a:schemeClr val="bg1"/>
              </a:solidFill>
              <a:ea typeface="Roboto Light"/>
              <a:cs typeface="Roboto Light"/>
            </a:endParaRPr>
          </a:p>
        </p:txBody>
      </p:sp>
      <p:sp>
        <p:nvSpPr>
          <p:cNvPr id="23" name="Rectangle 22">
            <a:extLst>
              <a:ext uri="{FF2B5EF4-FFF2-40B4-BE49-F238E27FC236}">
                <a16:creationId xmlns:a16="http://schemas.microsoft.com/office/drawing/2014/main" id="{FDBFD95A-B7B3-6E4E-B78C-65D64DC4124C}"/>
              </a:ext>
            </a:extLst>
          </p:cNvPr>
          <p:cNvSpPr/>
          <p:nvPr/>
        </p:nvSpPr>
        <p:spPr>
          <a:xfrm>
            <a:off x="8157654" y="3667290"/>
            <a:ext cx="2664800" cy="584775"/>
          </a:xfrm>
          <a:prstGeom prst="rect">
            <a:avLst/>
          </a:prstGeom>
        </p:spPr>
        <p:txBody>
          <a:bodyPr wrap="square" lIns="91440" tIns="45720" rIns="91440" bIns="45720" anchor="t">
            <a:spAutoFit/>
          </a:bodyPr>
          <a:lstStyle/>
          <a:p>
            <a:pPr algn="ctr"/>
            <a:r>
              <a:rPr lang="en-US" sz="1600">
                <a:solidFill>
                  <a:schemeClr val="bg1"/>
                </a:solidFill>
                <a:latin typeface="Roboto Slab Light"/>
                <a:ea typeface="Roboto Slab Light"/>
                <a:cs typeface="Roboto Light"/>
              </a:rPr>
              <a:t>Proactive</a:t>
            </a:r>
            <a:r>
              <a:rPr lang="en-US" sz="1600">
                <a:solidFill>
                  <a:schemeClr val="bg1"/>
                </a:solidFill>
                <a:latin typeface="Roboto Slab Light"/>
                <a:ea typeface="Roboto Slab Light"/>
                <a:cs typeface="+mn-lt"/>
              </a:rPr>
              <a:t> Mental Health Monitoring &amp; Insights</a:t>
            </a:r>
            <a:endParaRPr lang="en-US">
              <a:solidFill>
                <a:schemeClr val="bg1"/>
              </a:solidFill>
              <a:latin typeface="Roboto Light"/>
              <a:ea typeface="Roboto Light"/>
              <a:cs typeface="Roboto Light"/>
            </a:endParaRPr>
          </a:p>
        </p:txBody>
      </p:sp>
      <p:pic>
        <p:nvPicPr>
          <p:cNvPr id="5" name="Graphic 4">
            <a:extLst>
              <a:ext uri="{FF2B5EF4-FFF2-40B4-BE49-F238E27FC236}">
                <a16:creationId xmlns:a16="http://schemas.microsoft.com/office/drawing/2014/main" id="{5C1CBFA6-4C91-00DB-55E0-8252294C5102}"/>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3913" y="2577403"/>
            <a:ext cx="809598" cy="809599"/>
          </a:xfrm>
          <a:prstGeom prst="rect">
            <a:avLst/>
          </a:prstGeom>
        </p:spPr>
      </p:pic>
      <p:pic>
        <p:nvPicPr>
          <p:cNvPr id="6" name="Graphic 5">
            <a:extLst>
              <a:ext uri="{FF2B5EF4-FFF2-40B4-BE49-F238E27FC236}">
                <a16:creationId xmlns:a16="http://schemas.microsoft.com/office/drawing/2014/main" id="{9EDF07E9-AD1F-E70C-C429-D1B0702909E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8307" y="2577403"/>
            <a:ext cx="809598" cy="809599"/>
          </a:xfrm>
          <a:prstGeom prst="rect">
            <a:avLst/>
          </a:prstGeom>
        </p:spPr>
      </p:pic>
      <p:pic>
        <p:nvPicPr>
          <p:cNvPr id="11" name="Graphic 10">
            <a:extLst>
              <a:ext uri="{FF2B5EF4-FFF2-40B4-BE49-F238E27FC236}">
                <a16:creationId xmlns:a16="http://schemas.microsoft.com/office/drawing/2014/main" id="{4FBEE084-1750-78B1-15A1-C8D8C1EE12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058296" y="2577403"/>
            <a:ext cx="809598" cy="809599"/>
          </a:xfrm>
          <a:prstGeom prst="rect">
            <a:avLst/>
          </a:prstGeom>
        </p:spPr>
      </p:pic>
      <p:sp>
        <p:nvSpPr>
          <p:cNvPr id="4" name="Title 3">
            <a:extLst>
              <a:ext uri="{FF2B5EF4-FFF2-40B4-BE49-F238E27FC236}">
                <a16:creationId xmlns:a16="http://schemas.microsoft.com/office/drawing/2014/main" id="{5AD6808E-C3FA-602C-440B-CF0F4CA71931}"/>
              </a:ext>
            </a:extLst>
          </p:cNvPr>
          <p:cNvSpPr>
            <a:spLocks noGrp="1"/>
          </p:cNvSpPr>
          <p:nvPr>
            <p:ph type="title"/>
          </p:nvPr>
        </p:nvSpPr>
        <p:spPr/>
        <p:txBody>
          <a:bodyPr vert="horz"/>
          <a:lstStyle/>
          <a:p>
            <a:r>
              <a:rPr lang="en-US" altLang="ja-JP" dirty="0"/>
              <a:t>Our solution</a:t>
            </a:r>
            <a:endParaRPr lang="en-GB" i="1" u="sng" dirty="0">
              <a:ea typeface="Roboto"/>
              <a:cs typeface="Roboto"/>
            </a:endParaRPr>
          </a:p>
        </p:txBody>
      </p:sp>
      <p:sp>
        <p:nvSpPr>
          <p:cNvPr id="10" name="Text Placeholder 9">
            <a:extLst>
              <a:ext uri="{FF2B5EF4-FFF2-40B4-BE49-F238E27FC236}">
                <a16:creationId xmlns:a16="http://schemas.microsoft.com/office/drawing/2014/main" id="{F5D327FF-CDB8-08BF-3522-702DE7E7921E}"/>
              </a:ext>
            </a:extLst>
          </p:cNvPr>
          <p:cNvSpPr>
            <a:spLocks noGrp="1"/>
          </p:cNvSpPr>
          <p:nvPr>
            <p:ph type="body" sz="quarter" idx="17"/>
          </p:nvPr>
        </p:nvSpPr>
        <p:spPr>
          <a:xfrm>
            <a:off x="973962" y="1144510"/>
            <a:ext cx="9875924" cy="710281"/>
          </a:xfrm>
        </p:spPr>
        <p:txBody>
          <a:bodyPr vert="horz" lIns="0" tIns="0" rIns="0" bIns="0" rtlCol="0" anchor="t">
            <a:noAutofit/>
          </a:bodyPr>
          <a:lstStyle/>
          <a:p>
            <a:r>
              <a:rPr lang="en-GB" sz="1600" dirty="0">
                <a:solidFill>
                  <a:schemeClr val="tx2"/>
                </a:solidFill>
                <a:ea typeface="Roboto" panose="02000000000000000000" pitchFamily="2" charset="0"/>
                <a:cs typeface="Roboto" panose="02000000000000000000" pitchFamily="2" charset="0"/>
              </a:rPr>
              <a:t>We aim to develop a “AI therapist” that provides immediate and affordable access to                                      mental health services in the user’s native language</a:t>
            </a:r>
            <a:endParaRPr lang="en-US" sz="1600" dirty="0">
              <a:solidFill>
                <a:schemeClr val="tx2"/>
              </a:solidFill>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86443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1C615-910C-BECA-F263-D1E79F5CBA7F}"/>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6E227B1-C96C-7C8E-4387-3A491A7057A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4" imgW="501" imgH="502" progId="TCLayout.ActiveDocument.1">
                  <p:embed/>
                </p:oleObj>
              </mc:Choice>
              <mc:Fallback>
                <p:oleObj name="think-cell 슬라이드" r:id="rId4" imgW="501" imgH="502" progId="TCLayout.ActiveDocument.1">
                  <p:embed/>
                  <p:pic>
                    <p:nvPicPr>
                      <p:cNvPr id="6" name="think-cell data - do not delete" hidden="1">
                        <a:extLst>
                          <a:ext uri="{FF2B5EF4-FFF2-40B4-BE49-F238E27FC236}">
                            <a16:creationId xmlns:a16="http://schemas.microsoft.com/office/drawing/2014/main" id="{D8DEFA04-4856-2640-0D67-AEA3A5393EE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B0015550-493F-E2E9-DE44-9F9154D99280}"/>
              </a:ext>
            </a:extLst>
          </p:cNvPr>
          <p:cNvSpPr>
            <a:spLocks noGrp="1"/>
          </p:cNvSpPr>
          <p:nvPr>
            <p:ph type="title"/>
          </p:nvPr>
        </p:nvSpPr>
        <p:spPr>
          <a:xfrm>
            <a:off x="803275" y="304191"/>
            <a:ext cx="10128336" cy="939632"/>
          </a:xfrm>
        </p:spPr>
        <p:txBody>
          <a:bodyPr vert="horz"/>
          <a:lstStyle/>
          <a:p>
            <a:r>
              <a:rPr lang="en-US" altLang="ja-JP" dirty="0"/>
              <a:t>Building the MVP – technical considerations</a:t>
            </a:r>
            <a:endParaRPr lang="en-GB" dirty="0">
              <a:ea typeface="Roboto"/>
              <a:cs typeface="Roboto"/>
            </a:endParaRPr>
          </a:p>
        </p:txBody>
      </p:sp>
      <p:graphicFrame>
        <p:nvGraphicFramePr>
          <p:cNvPr id="2" name="object 16">
            <a:extLst>
              <a:ext uri="{FF2B5EF4-FFF2-40B4-BE49-F238E27FC236}">
                <a16:creationId xmlns:a16="http://schemas.microsoft.com/office/drawing/2014/main" id="{78D14B13-A3EA-7E58-1FB5-1FFCD05F0A41}"/>
              </a:ext>
            </a:extLst>
          </p:cNvPr>
          <p:cNvGraphicFramePr>
            <a:graphicFrameLocks noGrp="1"/>
          </p:cNvGraphicFramePr>
          <p:nvPr>
            <p:extLst>
              <p:ext uri="{D42A27DB-BD31-4B8C-83A1-F6EECF244321}">
                <p14:modId xmlns:p14="http://schemas.microsoft.com/office/powerpoint/2010/main" val="1845174938"/>
              </p:ext>
            </p:extLst>
          </p:nvPr>
        </p:nvGraphicFramePr>
        <p:xfrm>
          <a:off x="668804" y="999755"/>
          <a:ext cx="10756807" cy="5608375"/>
        </p:xfrm>
        <a:graphic>
          <a:graphicData uri="http://schemas.openxmlformats.org/drawingml/2006/table">
            <a:tbl>
              <a:tblPr firstRow="1" bandRow="1">
                <a:tableStyleId>{2D5ABB26-0587-4C30-8999-92F81FD0307C}</a:tableStyleId>
              </a:tblPr>
              <a:tblGrid>
                <a:gridCol w="2235761">
                  <a:extLst>
                    <a:ext uri="{9D8B030D-6E8A-4147-A177-3AD203B41FA5}">
                      <a16:colId xmlns:a16="http://schemas.microsoft.com/office/drawing/2014/main" val="20001"/>
                    </a:ext>
                  </a:extLst>
                </a:gridCol>
                <a:gridCol w="4016188">
                  <a:extLst>
                    <a:ext uri="{9D8B030D-6E8A-4147-A177-3AD203B41FA5}">
                      <a16:colId xmlns:a16="http://schemas.microsoft.com/office/drawing/2014/main" val="1254730413"/>
                    </a:ext>
                  </a:extLst>
                </a:gridCol>
                <a:gridCol w="4504858">
                  <a:extLst>
                    <a:ext uri="{9D8B030D-6E8A-4147-A177-3AD203B41FA5}">
                      <a16:colId xmlns:a16="http://schemas.microsoft.com/office/drawing/2014/main" val="2123420998"/>
                    </a:ext>
                  </a:extLst>
                </a:gridCol>
              </a:tblGrid>
              <a:tr h="176651">
                <a:tc>
                  <a:txBody>
                    <a:bodyPr/>
                    <a:lstStyle/>
                    <a:p>
                      <a:pPr marL="152350" algn="l">
                        <a:lnSpc>
                          <a:spcPts val="1895"/>
                        </a:lnSpc>
                      </a:pPr>
                      <a:r>
                        <a:rPr lang="en-US" sz="1200" b="1" spc="-4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rPr>
                        <a:t>Challenge</a:t>
                      </a:r>
                      <a:endParaRPr sz="1200" b="1"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0" marR="0" marT="0" marB="0">
                    <a:lnB>
                      <a:noFill/>
                    </a:lnB>
                  </a:tcPr>
                </a:tc>
                <a:tc>
                  <a:txBody>
                    <a:bodyPr/>
                    <a:lstStyle/>
                    <a:p>
                      <a:pPr marL="152350" algn="l">
                        <a:lnSpc>
                          <a:spcPts val="1895"/>
                        </a:lnSpc>
                      </a:pPr>
                      <a:r>
                        <a:rPr lang="en-US" sz="1200" b="1"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rPr>
                        <a:t>Considerations</a:t>
                      </a:r>
                      <a:endParaRPr sz="1200" b="1"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0" marR="0" marT="0" marB="0">
                    <a:lnB>
                      <a:noFill/>
                    </a:lnB>
                  </a:tcPr>
                </a:tc>
                <a:tc>
                  <a:txBody>
                    <a:bodyPr/>
                    <a:lstStyle/>
                    <a:p>
                      <a:pPr marL="152350" algn="l">
                        <a:lnSpc>
                          <a:spcPts val="1895"/>
                        </a:lnSpc>
                      </a:pPr>
                      <a:r>
                        <a:rPr lang="en-US" sz="1200" b="1" spc="-4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rPr>
                        <a:t>Solution</a:t>
                      </a:r>
                      <a:endParaRPr sz="1200" b="1"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0" marR="0" marT="0" marB="0">
                    <a:lnB>
                      <a:noFill/>
                    </a:lnB>
                  </a:tcPr>
                </a:tc>
                <a:extLst>
                  <a:ext uri="{0D108BD9-81ED-4DB2-BD59-A6C34878D82A}">
                    <a16:rowId xmlns:a16="http://schemas.microsoft.com/office/drawing/2014/main" val="10000"/>
                  </a:ext>
                </a:extLst>
              </a:tr>
              <a:tr h="1307143">
                <a:tc>
                  <a:txBody>
                    <a:bodyPr/>
                    <a:lstStyle/>
                    <a:p>
                      <a:pPr marL="182880" marR="0" lvl="0" indent="0" algn="l" defTabSz="914400" rtl="0" eaLnBrk="1" fontAlgn="auto" latinLnBrk="0" hangingPunct="1">
                        <a:lnSpc>
                          <a:spcPct val="100000"/>
                        </a:lnSpc>
                        <a:spcBef>
                          <a:spcPts val="1125"/>
                        </a:spcBef>
                        <a:spcAft>
                          <a:spcPts val="0"/>
                        </a:spcAft>
                        <a:buClrTx/>
                        <a:buSzTx/>
                        <a:buFontTx/>
                        <a:buNone/>
                        <a:tabLst>
                          <a:tab pos="355600" algn="l"/>
                        </a:tabLst>
                        <a:defRPr/>
                      </a:pPr>
                      <a:endParaRPr kumimoji="1" lang="en-US" altLang="ja-JP" sz="105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72000" marR="72000" marT="72000" marB="72000" anchor="ctr">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59200" marR="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Can we ”hard-code” the logic by designing a sequence of steps that the application must always follow?</a:t>
                      </a:r>
                    </a:p>
                    <a:p>
                      <a:pPr marL="259200" marR="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What is the ”workflow” (inner monologue) that a human therapist adopts when deciding how to respond?</a:t>
                      </a:r>
                    </a:p>
                  </a:txBody>
                  <a:tcPr marL="72000" marR="72000" marT="72000" marB="72000">
                    <a:lnL>
                      <a:noFill/>
                    </a:lnL>
                    <a:lnR>
                      <a:noFill/>
                    </a:lnR>
                    <a:lnT>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b="1" dirty="0">
                          <a:solidFill>
                            <a:schemeClr val="tx2"/>
                          </a:solidFill>
                          <a:latin typeface="Roboto" panose="02000000000000000000" pitchFamily="2" charset="0"/>
                          <a:ea typeface="Roboto" panose="02000000000000000000" pitchFamily="2" charset="0"/>
                          <a:cs typeface="Roboto" panose="02000000000000000000" pitchFamily="2" charset="0"/>
                        </a:rPr>
                        <a:t>We will utilize a </a:t>
                      </a:r>
                      <a:r>
                        <a:rPr lang="en-US" sz="1000" b="1" dirty="0" err="1">
                          <a:solidFill>
                            <a:schemeClr val="tx2"/>
                          </a:solidFill>
                          <a:latin typeface="Roboto" panose="02000000000000000000" pitchFamily="2" charset="0"/>
                          <a:ea typeface="Roboto" panose="02000000000000000000" pitchFamily="2" charset="0"/>
                          <a:cs typeface="Roboto" panose="02000000000000000000" pitchFamily="2" charset="0"/>
                        </a:rPr>
                        <a:t>ReAct</a:t>
                      </a:r>
                      <a:r>
                        <a:rPr lang="en-US" sz="1000" b="1" dirty="0">
                          <a:solidFill>
                            <a:schemeClr val="tx2"/>
                          </a:solidFill>
                          <a:latin typeface="Roboto" panose="02000000000000000000" pitchFamily="2" charset="0"/>
                          <a:ea typeface="Roboto" panose="02000000000000000000" pitchFamily="2" charset="0"/>
                          <a:cs typeface="Roboto" panose="02000000000000000000" pitchFamily="2" charset="0"/>
                        </a:rPr>
                        <a:t> agentic framework.</a:t>
                      </a:r>
                    </a:p>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Depending on the needs of the user and the context of the conversation, we would likely need to take different actions every time we respond to the user.</a:t>
                      </a:r>
                    </a:p>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By giving autonomy to the LLM to plan and carry out a sequence of actions before responding, we can </a:t>
                      </a:r>
                      <a:r>
                        <a:rPr lang="en-US" sz="1000" b="1" dirty="0">
                          <a:solidFill>
                            <a:schemeClr val="tx2"/>
                          </a:solidFill>
                          <a:latin typeface="Roboto" panose="02000000000000000000" pitchFamily="2" charset="0"/>
                          <a:ea typeface="Roboto" panose="02000000000000000000" pitchFamily="2" charset="0"/>
                          <a:cs typeface="Roboto" panose="02000000000000000000" pitchFamily="2" charset="0"/>
                        </a:rPr>
                        <a:t>enable our virtual therapist to be ”flexible”</a:t>
                      </a:r>
                    </a:p>
                  </a:txBody>
                  <a:tcPr marL="72000" marR="72000" marT="72000" marB="72000">
                    <a:lnL>
                      <a:noFill/>
                    </a:lnL>
                    <a:lnR>
                      <a:noFill/>
                    </a:lnR>
                    <a:lnT>
                      <a:noFill/>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783342">
                <a:tc>
                  <a:txBody>
                    <a:bodyPr/>
                    <a:lstStyle/>
                    <a:p>
                      <a:pPr marL="355600" marR="0" lvl="0" indent="-172720" algn="l" defTabSz="914400" rtl="0" eaLnBrk="1" fontAlgn="auto" latinLnBrk="0" hangingPunct="1">
                        <a:lnSpc>
                          <a:spcPct val="100000"/>
                        </a:lnSpc>
                        <a:spcBef>
                          <a:spcPts val="1125"/>
                        </a:spcBef>
                        <a:spcAft>
                          <a:spcPts val="0"/>
                        </a:spcAft>
                        <a:buClrTx/>
                        <a:buSzTx/>
                        <a:buFont typeface="Arial"/>
                        <a:buChar char="•"/>
                        <a:tabLst>
                          <a:tab pos="355600" algn="l"/>
                        </a:tabLst>
                        <a:defRPr/>
                      </a:pPr>
                      <a:endParaRPr sz="105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72000" marR="72000" marT="72000" marB="72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How can our therapist speak in a consistent tone and style that is empathetic and non-judgmental?</a:t>
                      </a:r>
                    </a:p>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How can we get our therapist to understand the conversational structure of counselling sessions?</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Our in-house team of human therapists will curate a dataset of conversational therapy transcripts. We will use this dataset to </a:t>
                      </a:r>
                      <a:r>
                        <a:rPr lang="en-US" sz="1000" b="1" dirty="0">
                          <a:solidFill>
                            <a:schemeClr val="tx2"/>
                          </a:solidFill>
                          <a:latin typeface="Roboto" panose="02000000000000000000" pitchFamily="2" charset="0"/>
                          <a:ea typeface="Roboto" panose="02000000000000000000" pitchFamily="2" charset="0"/>
                          <a:cs typeface="Roboto" panose="02000000000000000000" pitchFamily="2" charset="0"/>
                        </a:rPr>
                        <a:t>fine-tune our LLM, giving it the right tone, empathy and conversational depth</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5376">
                <a:tc>
                  <a:txBody>
                    <a:bodyPr/>
                    <a:lstStyle/>
                    <a:p>
                      <a:pPr marL="355600" marR="0" lvl="0" indent="-172720" algn="l" defTabSz="914400" rtl="0" eaLnBrk="1" fontAlgn="auto" latinLnBrk="0" hangingPunct="1">
                        <a:lnSpc>
                          <a:spcPct val="100000"/>
                        </a:lnSpc>
                        <a:spcBef>
                          <a:spcPts val="1125"/>
                        </a:spcBef>
                        <a:spcAft>
                          <a:spcPts val="0"/>
                        </a:spcAft>
                        <a:buClrTx/>
                        <a:buSzTx/>
                        <a:buFont typeface="Arial"/>
                        <a:buChar char="•"/>
                        <a:tabLst>
                          <a:tab pos="355600" algn="l"/>
                        </a:tabLst>
                        <a:defRPr/>
                      </a:pPr>
                      <a:endParaRPr kumimoji="1" lang="en-US" altLang="ja-JP" sz="105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72000" marR="72000" marT="72000" marB="7200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Do we prompt our LLM directly with the user’s local language?</a:t>
                      </a:r>
                    </a:p>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Should we separate translation from the response generation process?</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While LLMs can handle many languages, it has stronger performance in </a:t>
                      </a:r>
                      <a:r>
                        <a:rPr lang="en-US" sz="1000" b="0" dirty="0">
                          <a:solidFill>
                            <a:schemeClr val="tx2"/>
                          </a:solidFill>
                          <a:latin typeface="Roboto" panose="02000000000000000000" pitchFamily="2" charset="0"/>
                          <a:ea typeface="Roboto" panose="02000000000000000000" pitchFamily="2" charset="0"/>
                          <a:cs typeface="Roboto" panose="02000000000000000000" pitchFamily="2" charset="0"/>
                        </a:rPr>
                        <a:t>languages it has been predominantly trained on (</a:t>
                      </a:r>
                      <a:r>
                        <a:rPr lang="en-US" sz="1000" b="0" dirty="0" err="1">
                          <a:solidFill>
                            <a:schemeClr val="tx2"/>
                          </a:solidFill>
                          <a:latin typeface="Roboto" panose="02000000000000000000" pitchFamily="2" charset="0"/>
                          <a:ea typeface="Roboto" panose="02000000000000000000" pitchFamily="2" charset="0"/>
                          <a:cs typeface="Roboto" panose="02000000000000000000" pitchFamily="2" charset="0"/>
                        </a:rPr>
                        <a:t>eg</a:t>
                      </a:r>
                      <a:r>
                        <a:rPr lang="en-US" sz="1000" b="0" dirty="0">
                          <a:solidFill>
                            <a:schemeClr val="tx2"/>
                          </a:solidFill>
                          <a:latin typeface="Roboto" panose="02000000000000000000" pitchFamily="2" charset="0"/>
                          <a:ea typeface="Roboto" panose="02000000000000000000" pitchFamily="2" charset="0"/>
                          <a:cs typeface="Roboto" panose="02000000000000000000" pitchFamily="2" charset="0"/>
                        </a:rPr>
                        <a:t> English). Their performance in less common SE Asian languages may not be as robust, </a:t>
                      </a: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leading to potential limitations in reasoning and execution.</a:t>
                      </a:r>
                    </a:p>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lang="en-US" sz="1000" b="1" dirty="0">
                          <a:solidFill>
                            <a:schemeClr val="tx2"/>
                          </a:solidFill>
                          <a:latin typeface="Roboto" panose="02000000000000000000" pitchFamily="2" charset="0"/>
                          <a:ea typeface="Roboto" panose="02000000000000000000" pitchFamily="2" charset="0"/>
                          <a:cs typeface="Roboto" panose="02000000000000000000" pitchFamily="2" charset="0"/>
                        </a:rPr>
                        <a:t>To maximize the LLM’s capabilities while still offering seamless communication with the user, we will interact with our LLM in English and use a separate open-source model to perform translation</a:t>
                      </a:r>
                      <a:r>
                        <a:rPr lang="en-US" sz="1000" dirty="0">
                          <a:solidFill>
                            <a:schemeClr val="tx2"/>
                          </a:solidFill>
                          <a:latin typeface="Roboto" panose="02000000000000000000" pitchFamily="2" charset="0"/>
                          <a:ea typeface="Roboto" panose="02000000000000000000" pitchFamily="2" charset="0"/>
                          <a:cs typeface="Roboto" panose="02000000000000000000" pitchFamily="2" charset="0"/>
                        </a:rPr>
                        <a:t>. This model would have been specifically trained to perform translation and should ideally be trained on less common languages such as SE Asian languages.</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7287841"/>
                  </a:ext>
                </a:extLst>
              </a:tr>
              <a:tr h="1324351">
                <a:tc>
                  <a:txBody>
                    <a:bodyPr/>
                    <a:lstStyle/>
                    <a:p>
                      <a:pPr marL="355600" marR="0" lvl="0" indent="-172720" algn="l" defTabSz="914400" rtl="0" eaLnBrk="1" fontAlgn="auto" latinLnBrk="0" hangingPunct="1">
                        <a:lnSpc>
                          <a:spcPct val="100000"/>
                        </a:lnSpc>
                        <a:spcBef>
                          <a:spcPts val="1125"/>
                        </a:spcBef>
                        <a:spcAft>
                          <a:spcPts val="0"/>
                        </a:spcAft>
                        <a:buClrTx/>
                        <a:buSzTx/>
                        <a:buFont typeface="Arial"/>
                        <a:buChar char="•"/>
                        <a:tabLst>
                          <a:tab pos="355600" algn="l"/>
                        </a:tabLst>
                        <a:defRPr/>
                      </a:pPr>
                      <a:endParaRPr kumimoji="1" lang="en-US" altLang="ja-JP" sz="1050" dirty="0">
                        <a:solidFill>
                          <a:schemeClr val="tx2">
                            <a:lumMod val="85000"/>
                            <a:lumOff val="15000"/>
                          </a:schemeClr>
                        </a:solidFill>
                        <a:latin typeface="Roboto" panose="02000000000000000000" pitchFamily="2" charset="0"/>
                        <a:ea typeface="Roboto" panose="02000000000000000000" pitchFamily="2" charset="0"/>
                        <a:cs typeface="Roboto" panose="02000000000000000000" pitchFamily="2" charset="0"/>
                      </a:endParaRPr>
                    </a:p>
                  </a:txBody>
                  <a:tcPr marL="72000" marR="72000" marT="72000" marB="72000" anchor="ctr">
                    <a:lnL>
                      <a:noFill/>
                    </a:lnL>
                    <a:lnR>
                      <a:noFill/>
                    </a:lnR>
                    <a:lnT w="12700" cap="flat" cmpd="sng" algn="ctr">
                      <a:noFill/>
                      <a:prstDash val="solid"/>
                      <a:round/>
                      <a:headEnd type="none" w="med" len="med"/>
                      <a:tailEnd type="none" w="med" len="med"/>
                    </a:lnT>
                    <a:lnB w="12700">
                      <a:noFill/>
                      <a:prstDash val="solid"/>
                    </a:lnB>
                    <a:lnTlToBr w="12700" cmpd="sng">
                      <a:noFill/>
                      <a:prstDash val="solid"/>
                    </a:lnTlToBr>
                    <a:lnBlToTr w="12700" cmpd="sng">
                      <a:noFill/>
                      <a:prstDash val="solid"/>
                    </a:lnBlToTr>
                  </a:tcPr>
                </a:tc>
                <a:tc>
                  <a:txBody>
                    <a:bodyPr/>
                    <a:lstStyle/>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Are therapy techniques domain-specific?</a:t>
                      </a:r>
                    </a:p>
                    <a:p>
                      <a:pPr marL="259200" marR="0" lvl="0" indent="-171450" algn="l" defTabSz="914400" rtl="0" eaLnBrk="1" fontAlgn="auto" latinLnBrk="0" hangingPunct="1">
                        <a:lnSpc>
                          <a:spcPct val="100000"/>
                        </a:lnSpc>
                        <a:spcBef>
                          <a:spcPts val="1125"/>
                        </a:spcBef>
                        <a:spcAft>
                          <a:spcPts val="0"/>
                        </a:spcAft>
                        <a:buClrTx/>
                        <a:buSzTx/>
                        <a:buFont typeface="Arial" panose="020B0604020202020204" pitchFamily="34" charset="0"/>
                        <a:buChar char="•"/>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Even if the LLM has been trained on these knowledge during pre-training, can we rely on the LLM to “find” the right techniques every single time? </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While some foundational therapeutic approaches are versatile and can be applied across various domains, many techniques are domain-specific. We want to </a:t>
                      </a:r>
                      <a:r>
                        <a:rPr kumimoji="1" lang="en-US" altLang="ja-JP" sz="1000" b="1" dirty="0">
                          <a:solidFill>
                            <a:schemeClr val="tx2"/>
                          </a:solidFill>
                          <a:latin typeface="Roboto" panose="02000000000000000000" pitchFamily="2" charset="0"/>
                          <a:ea typeface="Roboto" panose="02000000000000000000" pitchFamily="2" charset="0"/>
                          <a:cs typeface="Roboto" panose="02000000000000000000" pitchFamily="2" charset="0"/>
                        </a:rPr>
                        <a:t>ground the LLM’s response with domain knowledge relevant to the specific needs of the user</a:t>
                      </a:r>
                    </a:p>
                    <a:p>
                      <a:pPr marL="79200" marR="0" lvl="0" indent="0" algn="l" defTabSz="914400" rtl="0" eaLnBrk="1" fontAlgn="auto" latinLnBrk="0" hangingPunct="1">
                        <a:lnSpc>
                          <a:spcPct val="100000"/>
                        </a:lnSpc>
                        <a:spcBef>
                          <a:spcPts val="1125"/>
                        </a:spcBef>
                        <a:spcAft>
                          <a:spcPts val="0"/>
                        </a:spcAft>
                        <a:buClrTx/>
                        <a:buSzTx/>
                        <a:buFontTx/>
                        <a:buNone/>
                        <a:tabLst>
                          <a:tab pos="355600" algn="l"/>
                        </a:tabLst>
                        <a:defRPr/>
                      </a:pP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Our in-house team of experts will </a:t>
                      </a:r>
                      <a:r>
                        <a:rPr kumimoji="1" lang="en-US" altLang="ja-JP" sz="1000" b="1" dirty="0">
                          <a:solidFill>
                            <a:schemeClr val="tx2"/>
                          </a:solidFill>
                          <a:latin typeface="Roboto" panose="02000000000000000000" pitchFamily="2" charset="0"/>
                          <a:ea typeface="Roboto" panose="02000000000000000000" pitchFamily="2" charset="0"/>
                          <a:cs typeface="Roboto" panose="02000000000000000000" pitchFamily="2" charset="0"/>
                        </a:rPr>
                        <a:t>create and maintain several knowledge bases, each containing resources (journals, books, articles) pertaining to a specific domain</a:t>
                      </a:r>
                      <a:r>
                        <a:rPr kumimoji="1" lang="en-US" altLang="ja-JP" sz="1000" dirty="0">
                          <a:solidFill>
                            <a:schemeClr val="tx2"/>
                          </a:solidFill>
                          <a:latin typeface="Roboto" panose="02000000000000000000" pitchFamily="2" charset="0"/>
                          <a:ea typeface="Roboto" panose="02000000000000000000" pitchFamily="2" charset="0"/>
                          <a:cs typeface="Roboto" panose="02000000000000000000" pitchFamily="2" charset="0"/>
                        </a:rPr>
                        <a:t>. During the conversation with the user, our agent can use tools to retrieve information from the relevant knowledge base</a:t>
                      </a:r>
                    </a:p>
                  </a:txBody>
                  <a:tcPr marL="72000" marR="72000" marT="72000" marB="72000">
                    <a:lnL>
                      <a:noFill/>
                    </a:lnL>
                    <a:lnR>
                      <a:noFill/>
                    </a:lnR>
                    <a:lnT w="6350" cap="flat" cmpd="sng" algn="ctr">
                      <a:solidFill>
                        <a:schemeClr val="bg2">
                          <a:lumMod val="75000"/>
                        </a:schemeClr>
                      </a:solidFill>
                      <a:prstDash val="solid"/>
                      <a:round/>
                      <a:headEnd type="none" w="med" len="med"/>
                      <a:tailEnd type="none" w="med" len="med"/>
                    </a:lnT>
                    <a:lnB w="6350" cap="flat" cmpd="sng" algn="ctr">
                      <a:solidFill>
                        <a:schemeClr val="bg2">
                          <a:lumMod val="75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2773386"/>
                  </a:ext>
                </a:extLst>
              </a:tr>
            </a:tbl>
          </a:graphicData>
        </a:graphic>
      </p:graphicFrame>
      <p:sp>
        <p:nvSpPr>
          <p:cNvPr id="7" name="Rectangle 9">
            <a:extLst>
              <a:ext uri="{FF2B5EF4-FFF2-40B4-BE49-F238E27FC236}">
                <a16:creationId xmlns:a16="http://schemas.microsoft.com/office/drawing/2014/main" id="{110CBB08-DEA6-7D99-303D-12B1C920C6D9}"/>
              </a:ext>
            </a:extLst>
          </p:cNvPr>
          <p:cNvSpPr/>
          <p:nvPr/>
        </p:nvSpPr>
        <p:spPr>
          <a:xfrm>
            <a:off x="776381" y="1336036"/>
            <a:ext cx="2101290" cy="115046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latin typeface="Roboto" panose="02000000000000000000" pitchFamily="2" charset="0"/>
                <a:ea typeface="Roboto" panose="02000000000000000000" pitchFamily="2" charset="0"/>
                <a:cs typeface="Roboto" panose="02000000000000000000" pitchFamily="2" charset="0"/>
              </a:rPr>
              <a:t>How can we enable our virtual therapist to handle a wide range of needs and conversations?</a:t>
            </a:r>
          </a:p>
        </p:txBody>
      </p:sp>
      <p:sp>
        <p:nvSpPr>
          <p:cNvPr id="9" name="Rectangle 9">
            <a:extLst>
              <a:ext uri="{FF2B5EF4-FFF2-40B4-BE49-F238E27FC236}">
                <a16:creationId xmlns:a16="http://schemas.microsoft.com/office/drawing/2014/main" id="{112DE25E-1EE7-310B-2C6F-3EECB06954B7}"/>
              </a:ext>
            </a:extLst>
          </p:cNvPr>
          <p:cNvSpPr/>
          <p:nvPr/>
        </p:nvSpPr>
        <p:spPr>
          <a:xfrm>
            <a:off x="776381" y="2553908"/>
            <a:ext cx="2101290" cy="83248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latin typeface="Roboto" panose="02000000000000000000" pitchFamily="2" charset="0"/>
                <a:ea typeface="Roboto" panose="02000000000000000000" pitchFamily="2" charset="0"/>
                <a:cs typeface="Roboto" panose="02000000000000000000" pitchFamily="2" charset="0"/>
              </a:rPr>
              <a:t>How can we get our virtual therapist to communicate like a human therapist would?</a:t>
            </a:r>
          </a:p>
        </p:txBody>
      </p:sp>
      <p:sp>
        <p:nvSpPr>
          <p:cNvPr id="11" name="Rectangle 9">
            <a:extLst>
              <a:ext uri="{FF2B5EF4-FFF2-40B4-BE49-F238E27FC236}">
                <a16:creationId xmlns:a16="http://schemas.microsoft.com/office/drawing/2014/main" id="{50467C1E-BF5D-EC2C-B215-A7A748DB9938}"/>
              </a:ext>
            </a:extLst>
          </p:cNvPr>
          <p:cNvSpPr/>
          <p:nvPr/>
        </p:nvSpPr>
        <p:spPr>
          <a:xfrm>
            <a:off x="776381" y="3428999"/>
            <a:ext cx="2101290" cy="159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latin typeface="Roboto" panose="02000000000000000000" pitchFamily="2" charset="0"/>
                <a:ea typeface="Roboto" panose="02000000000000000000" pitchFamily="2" charset="0"/>
                <a:cs typeface="Roboto" panose="02000000000000000000" pitchFamily="2" charset="0"/>
              </a:rPr>
              <a:t>How can we get our virtual therapist to speak a variety of SE Asian languages?</a:t>
            </a:r>
          </a:p>
        </p:txBody>
      </p:sp>
      <p:sp>
        <p:nvSpPr>
          <p:cNvPr id="12" name="Rectangle 9">
            <a:extLst>
              <a:ext uri="{FF2B5EF4-FFF2-40B4-BE49-F238E27FC236}">
                <a16:creationId xmlns:a16="http://schemas.microsoft.com/office/drawing/2014/main" id="{EA5497A7-E003-9BE1-BB94-1A47046B5BD0}"/>
              </a:ext>
            </a:extLst>
          </p:cNvPr>
          <p:cNvSpPr/>
          <p:nvPr/>
        </p:nvSpPr>
        <p:spPr>
          <a:xfrm>
            <a:off x="776381" y="5090209"/>
            <a:ext cx="2101290" cy="146359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100" b="1" dirty="0">
                <a:latin typeface="Roboto" panose="02000000000000000000" pitchFamily="2" charset="0"/>
                <a:ea typeface="Roboto" panose="02000000000000000000" pitchFamily="2" charset="0"/>
                <a:cs typeface="Roboto" panose="02000000000000000000" pitchFamily="2" charset="0"/>
              </a:rPr>
              <a:t>How can we equip our virtual therapist with the relevant knowledge to help the user?</a:t>
            </a:r>
          </a:p>
        </p:txBody>
      </p:sp>
    </p:spTree>
    <p:extLst>
      <p:ext uri="{BB962C8B-B14F-4D97-AF65-F5344CB8AC3E}">
        <p14:creationId xmlns:p14="http://schemas.microsoft.com/office/powerpoint/2010/main" val="1406004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DED983-C10D-A233-D1FF-141C860CA54C}"/>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3CE611F7-8C7D-5B78-839F-646ACD0548E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4" imgW="501" imgH="502" progId="TCLayout.ActiveDocument.1">
                  <p:embed/>
                </p:oleObj>
              </mc:Choice>
              <mc:Fallback>
                <p:oleObj name="think-cell 슬라이드" r:id="rId4" imgW="501" imgH="502" progId="TCLayout.ActiveDocument.1">
                  <p:embed/>
                  <p:pic>
                    <p:nvPicPr>
                      <p:cNvPr id="6" name="think-cell data - do not delete" hidden="1">
                        <a:extLst>
                          <a:ext uri="{FF2B5EF4-FFF2-40B4-BE49-F238E27FC236}">
                            <a16:creationId xmlns:a16="http://schemas.microsoft.com/office/drawing/2014/main" id="{86E227B1-C96C-7C8E-4387-3A491A7057A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E1B5937F-AD8D-EB1C-2D94-EA9B07B0C213}"/>
              </a:ext>
            </a:extLst>
          </p:cNvPr>
          <p:cNvSpPr>
            <a:spLocks noGrp="1"/>
          </p:cNvSpPr>
          <p:nvPr>
            <p:ph type="title"/>
          </p:nvPr>
        </p:nvSpPr>
        <p:spPr>
          <a:xfrm>
            <a:off x="803275" y="304191"/>
            <a:ext cx="10128336" cy="939632"/>
          </a:xfrm>
        </p:spPr>
        <p:txBody>
          <a:bodyPr vert="horz"/>
          <a:lstStyle/>
          <a:p>
            <a:r>
              <a:rPr lang="en-US" altLang="ja-JP" dirty="0"/>
              <a:t>Agentic workflow</a:t>
            </a:r>
            <a:endParaRPr lang="en-GB" dirty="0">
              <a:ea typeface="Roboto"/>
              <a:cs typeface="Roboto"/>
            </a:endParaRPr>
          </a:p>
        </p:txBody>
      </p:sp>
      <p:sp>
        <p:nvSpPr>
          <p:cNvPr id="3" name="Rounded Rectangle 2">
            <a:extLst>
              <a:ext uri="{FF2B5EF4-FFF2-40B4-BE49-F238E27FC236}">
                <a16:creationId xmlns:a16="http://schemas.microsoft.com/office/drawing/2014/main" id="{82522592-200A-D3B3-9514-BFF72C62F5D2}"/>
              </a:ext>
            </a:extLst>
          </p:cNvPr>
          <p:cNvSpPr/>
          <p:nvPr/>
        </p:nvSpPr>
        <p:spPr>
          <a:xfrm>
            <a:off x="852248" y="2062073"/>
            <a:ext cx="1764000" cy="622800"/>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User sends message</a:t>
            </a:r>
          </a:p>
        </p:txBody>
      </p:sp>
      <p:sp>
        <p:nvSpPr>
          <p:cNvPr id="4" name="Oval 3">
            <a:extLst>
              <a:ext uri="{FF2B5EF4-FFF2-40B4-BE49-F238E27FC236}">
                <a16:creationId xmlns:a16="http://schemas.microsoft.com/office/drawing/2014/main" id="{8D013953-089B-C279-6F51-1D03E11BE839}"/>
              </a:ext>
            </a:extLst>
          </p:cNvPr>
          <p:cNvSpPr/>
          <p:nvPr/>
        </p:nvSpPr>
        <p:spPr>
          <a:xfrm>
            <a:off x="3353349" y="3798768"/>
            <a:ext cx="1764000" cy="9244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Prompt LLM</a:t>
            </a:r>
          </a:p>
        </p:txBody>
      </p:sp>
      <p:sp>
        <p:nvSpPr>
          <p:cNvPr id="5" name="Oval 4">
            <a:extLst>
              <a:ext uri="{FF2B5EF4-FFF2-40B4-BE49-F238E27FC236}">
                <a16:creationId xmlns:a16="http://schemas.microsoft.com/office/drawing/2014/main" id="{F427CE66-6FC9-75DA-FBBF-F3477B718560}"/>
              </a:ext>
            </a:extLst>
          </p:cNvPr>
          <p:cNvSpPr/>
          <p:nvPr/>
        </p:nvSpPr>
        <p:spPr>
          <a:xfrm>
            <a:off x="6137190" y="3003620"/>
            <a:ext cx="1764000" cy="9244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Invoke tool</a:t>
            </a:r>
          </a:p>
        </p:txBody>
      </p:sp>
      <p:sp>
        <p:nvSpPr>
          <p:cNvPr id="8" name="Oval 7">
            <a:extLst>
              <a:ext uri="{FF2B5EF4-FFF2-40B4-BE49-F238E27FC236}">
                <a16:creationId xmlns:a16="http://schemas.microsoft.com/office/drawing/2014/main" id="{43B5B7F1-BA8E-4138-68ED-6C36307659FF}"/>
              </a:ext>
            </a:extLst>
          </p:cNvPr>
          <p:cNvSpPr/>
          <p:nvPr/>
        </p:nvSpPr>
        <p:spPr>
          <a:xfrm>
            <a:off x="6137190" y="4390317"/>
            <a:ext cx="1764000" cy="9244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Check if response violates safety policies</a:t>
            </a:r>
          </a:p>
        </p:txBody>
      </p:sp>
      <p:sp>
        <p:nvSpPr>
          <p:cNvPr id="13" name="Rounded Rectangle 12">
            <a:extLst>
              <a:ext uri="{FF2B5EF4-FFF2-40B4-BE49-F238E27FC236}">
                <a16:creationId xmlns:a16="http://schemas.microsoft.com/office/drawing/2014/main" id="{579180C6-479A-5E78-8BAC-19DE4ACB4CD6}"/>
              </a:ext>
            </a:extLst>
          </p:cNvPr>
          <p:cNvSpPr/>
          <p:nvPr/>
        </p:nvSpPr>
        <p:spPr>
          <a:xfrm>
            <a:off x="9075542" y="2051227"/>
            <a:ext cx="1764000" cy="622800"/>
          </a:xfrm>
          <a:prstGeom prst="roundRect">
            <a:avLst/>
          </a:prstGeom>
          <a:solidFill>
            <a:schemeClr val="tx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Return response </a:t>
            </a:r>
          </a:p>
          <a:p>
            <a:pPr algn="ctr"/>
            <a:r>
              <a:rPr lang="en-US" sz="1050" b="1" dirty="0">
                <a:latin typeface="Roboto" panose="02000000000000000000" pitchFamily="2" charset="0"/>
                <a:ea typeface="Roboto" panose="02000000000000000000" pitchFamily="2" charset="0"/>
                <a:cs typeface="Roboto" panose="02000000000000000000" pitchFamily="2" charset="0"/>
              </a:rPr>
              <a:t>to user</a:t>
            </a:r>
          </a:p>
        </p:txBody>
      </p:sp>
      <p:cxnSp>
        <p:nvCxnSpPr>
          <p:cNvPr id="14" name="Straight Arrow Connector 13">
            <a:extLst>
              <a:ext uri="{FF2B5EF4-FFF2-40B4-BE49-F238E27FC236}">
                <a16:creationId xmlns:a16="http://schemas.microsoft.com/office/drawing/2014/main" id="{A28F8134-A533-3745-3DCE-E0E9E469E7F9}"/>
              </a:ext>
            </a:extLst>
          </p:cNvPr>
          <p:cNvCxnSpPr>
            <a:cxnSpLocks/>
            <a:stCxn id="3" idx="2"/>
            <a:endCxn id="35" idx="0"/>
          </p:cNvCxnSpPr>
          <p:nvPr/>
        </p:nvCxnSpPr>
        <p:spPr>
          <a:xfrm flipH="1">
            <a:off x="1728841" y="2684873"/>
            <a:ext cx="5407" cy="1075461"/>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9328D8A-9798-1194-6A6D-49A19949394B}"/>
              </a:ext>
            </a:extLst>
          </p:cNvPr>
          <p:cNvCxnSpPr>
            <a:cxnSpLocks/>
            <a:stCxn id="4" idx="6"/>
            <a:endCxn id="5" idx="2"/>
          </p:cNvCxnSpPr>
          <p:nvPr/>
        </p:nvCxnSpPr>
        <p:spPr>
          <a:xfrm flipV="1">
            <a:off x="5117349" y="3465853"/>
            <a:ext cx="1019841" cy="795148"/>
          </a:xfrm>
          <a:prstGeom prst="straightConnector1">
            <a:avLst/>
          </a:prstGeom>
          <a:ln w="12700">
            <a:solidFill>
              <a:schemeClr val="tx2">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2D5DE2-D4B3-E524-C0AA-5CC1A8B55D6E}"/>
              </a:ext>
            </a:extLst>
          </p:cNvPr>
          <p:cNvCxnSpPr>
            <a:cxnSpLocks/>
            <a:stCxn id="4" idx="6"/>
            <a:endCxn id="8" idx="2"/>
          </p:cNvCxnSpPr>
          <p:nvPr/>
        </p:nvCxnSpPr>
        <p:spPr>
          <a:xfrm>
            <a:off x="5117349" y="4261001"/>
            <a:ext cx="1019841" cy="591549"/>
          </a:xfrm>
          <a:prstGeom prst="straightConnector1">
            <a:avLst/>
          </a:prstGeom>
          <a:ln w="12700">
            <a:solidFill>
              <a:schemeClr val="tx2">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C9C95486-1411-F858-2645-5642D1C54F3F}"/>
              </a:ext>
            </a:extLst>
          </p:cNvPr>
          <p:cNvSpPr txBox="1"/>
          <p:nvPr/>
        </p:nvSpPr>
        <p:spPr>
          <a:xfrm rot="19273166">
            <a:off x="4886313" y="3489343"/>
            <a:ext cx="1792941" cy="247888"/>
          </a:xfrm>
          <a:prstGeom prst="rect">
            <a:avLst/>
          </a:prstGeom>
          <a:noFill/>
        </p:spPr>
        <p:txBody>
          <a:bodyPr wrap="square">
            <a:spAutoFit/>
          </a:bodyPr>
          <a:lstStyle/>
          <a:p>
            <a:pPr>
              <a:lnSpc>
                <a:spcPct val="107000"/>
              </a:lnSpc>
              <a:spcAft>
                <a:spcPts val="800"/>
              </a:spcAft>
            </a:pPr>
            <a:r>
              <a:rPr lang="en-US" altLang="ja-JP" sz="1000" b="1" kern="0" dirty="0">
                <a:solidFill>
                  <a:schemeClr val="tx2">
                    <a:lumMod val="85000"/>
                    <a:lumOff val="15000"/>
                  </a:schemeClr>
                </a:solidFill>
                <a:effectLst/>
                <a:highlight>
                  <a:srgbClr val="FFFFFF"/>
                </a:highlight>
                <a:latin typeface="Roboto" panose="02000000000000000000" pitchFamily="2" charset="0"/>
                <a:ea typeface="Roboto" panose="02000000000000000000" pitchFamily="2" charset="0"/>
                <a:cs typeface="Roboto" panose="02000000000000000000" pitchFamily="2" charset="0"/>
              </a:rPr>
              <a:t>Tool call response</a:t>
            </a:r>
          </a:p>
        </p:txBody>
      </p:sp>
      <p:sp>
        <p:nvSpPr>
          <p:cNvPr id="20" name="TextBox 19">
            <a:extLst>
              <a:ext uri="{FF2B5EF4-FFF2-40B4-BE49-F238E27FC236}">
                <a16:creationId xmlns:a16="http://schemas.microsoft.com/office/drawing/2014/main" id="{5F1C8E60-084C-92E4-31D8-10914F930457}"/>
              </a:ext>
            </a:extLst>
          </p:cNvPr>
          <p:cNvSpPr txBox="1"/>
          <p:nvPr/>
        </p:nvSpPr>
        <p:spPr>
          <a:xfrm rot="1956626">
            <a:off x="4945404" y="4713776"/>
            <a:ext cx="1792941" cy="247888"/>
          </a:xfrm>
          <a:prstGeom prst="rect">
            <a:avLst/>
          </a:prstGeom>
          <a:noFill/>
          <a:ln>
            <a:noFill/>
            <a:prstDash val="dash"/>
          </a:ln>
        </p:spPr>
        <p:txBody>
          <a:bodyPr wrap="square">
            <a:spAutoFit/>
          </a:bodyPr>
          <a:lstStyle/>
          <a:p>
            <a:pPr>
              <a:lnSpc>
                <a:spcPct val="107000"/>
              </a:lnSpc>
              <a:spcAft>
                <a:spcPts val="800"/>
              </a:spcAft>
            </a:pPr>
            <a:r>
              <a:rPr lang="en-US" altLang="ja-JP" sz="1000" b="1" kern="0" dirty="0">
                <a:solidFill>
                  <a:schemeClr val="tx2">
                    <a:lumMod val="85000"/>
                    <a:lumOff val="15000"/>
                  </a:schemeClr>
                </a:solidFill>
                <a:effectLst/>
                <a:highlight>
                  <a:srgbClr val="FFFFFF"/>
                </a:highlight>
                <a:latin typeface="Roboto" panose="02000000000000000000" pitchFamily="2" charset="0"/>
                <a:ea typeface="Roboto" panose="02000000000000000000" pitchFamily="2" charset="0"/>
                <a:cs typeface="Roboto" panose="02000000000000000000" pitchFamily="2" charset="0"/>
              </a:rPr>
              <a:t>Content response</a:t>
            </a:r>
          </a:p>
        </p:txBody>
      </p:sp>
      <p:cxnSp>
        <p:nvCxnSpPr>
          <p:cNvPr id="21" name="Curved Connector 20">
            <a:extLst>
              <a:ext uri="{FF2B5EF4-FFF2-40B4-BE49-F238E27FC236}">
                <a16:creationId xmlns:a16="http://schemas.microsoft.com/office/drawing/2014/main" id="{95FEC208-7266-29AB-DF92-29611E5347BD}"/>
              </a:ext>
            </a:extLst>
          </p:cNvPr>
          <p:cNvCxnSpPr>
            <a:cxnSpLocks/>
            <a:stCxn id="5" idx="0"/>
            <a:endCxn id="4" idx="0"/>
          </p:cNvCxnSpPr>
          <p:nvPr/>
        </p:nvCxnSpPr>
        <p:spPr>
          <a:xfrm rot="16200000" flipH="1" flipV="1">
            <a:off x="5229696" y="2009273"/>
            <a:ext cx="795148" cy="2783841"/>
          </a:xfrm>
          <a:prstGeom prst="curvedConnector3">
            <a:avLst>
              <a:gd name="adj1" fmla="val -28749"/>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8784A2EA-1091-3677-B27D-D188312ECA93}"/>
              </a:ext>
            </a:extLst>
          </p:cNvPr>
          <p:cNvSpPr/>
          <p:nvPr/>
        </p:nvSpPr>
        <p:spPr>
          <a:xfrm>
            <a:off x="846841" y="3760334"/>
            <a:ext cx="1764000" cy="100408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Translate from user language to English</a:t>
            </a:r>
          </a:p>
        </p:txBody>
      </p:sp>
      <p:cxnSp>
        <p:nvCxnSpPr>
          <p:cNvPr id="41" name="Straight Arrow Connector 40">
            <a:extLst>
              <a:ext uri="{FF2B5EF4-FFF2-40B4-BE49-F238E27FC236}">
                <a16:creationId xmlns:a16="http://schemas.microsoft.com/office/drawing/2014/main" id="{390EB72D-B7B0-1EBE-9CD9-97246CFC7120}"/>
              </a:ext>
            </a:extLst>
          </p:cNvPr>
          <p:cNvCxnSpPr>
            <a:cxnSpLocks/>
            <a:stCxn id="35" idx="6"/>
            <a:endCxn id="4" idx="2"/>
          </p:cNvCxnSpPr>
          <p:nvPr/>
        </p:nvCxnSpPr>
        <p:spPr>
          <a:xfrm flipV="1">
            <a:off x="2610841" y="4261001"/>
            <a:ext cx="742508" cy="1378"/>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3" name="Oval 42">
            <a:extLst>
              <a:ext uri="{FF2B5EF4-FFF2-40B4-BE49-F238E27FC236}">
                <a16:creationId xmlns:a16="http://schemas.microsoft.com/office/drawing/2014/main" id="{39811678-F50B-0A33-E9CD-65FF8776945F}"/>
              </a:ext>
            </a:extLst>
          </p:cNvPr>
          <p:cNvSpPr/>
          <p:nvPr/>
        </p:nvSpPr>
        <p:spPr>
          <a:xfrm>
            <a:off x="9086379" y="3802976"/>
            <a:ext cx="1764000" cy="92446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Roboto" panose="02000000000000000000" pitchFamily="2" charset="0"/>
                <a:ea typeface="Roboto" panose="02000000000000000000" pitchFamily="2" charset="0"/>
                <a:cs typeface="Roboto" panose="02000000000000000000" pitchFamily="2" charset="0"/>
              </a:rPr>
              <a:t>Translate response to user language</a:t>
            </a:r>
          </a:p>
        </p:txBody>
      </p:sp>
      <p:cxnSp>
        <p:nvCxnSpPr>
          <p:cNvPr id="44" name="Straight Arrow Connector 43">
            <a:extLst>
              <a:ext uri="{FF2B5EF4-FFF2-40B4-BE49-F238E27FC236}">
                <a16:creationId xmlns:a16="http://schemas.microsoft.com/office/drawing/2014/main" id="{EF3D9F61-E2C5-0BBA-7CAF-987EEB4FEADE}"/>
              </a:ext>
            </a:extLst>
          </p:cNvPr>
          <p:cNvCxnSpPr>
            <a:cxnSpLocks/>
            <a:stCxn id="8" idx="6"/>
            <a:endCxn id="43" idx="2"/>
          </p:cNvCxnSpPr>
          <p:nvPr/>
        </p:nvCxnSpPr>
        <p:spPr>
          <a:xfrm flipV="1">
            <a:off x="7901190" y="4265209"/>
            <a:ext cx="1185189" cy="587341"/>
          </a:xfrm>
          <a:prstGeom prst="straightConnector1">
            <a:avLst/>
          </a:prstGeom>
          <a:ln w="12700">
            <a:solidFill>
              <a:schemeClr val="tx2">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5240874-A242-B909-43F7-9964525801B0}"/>
              </a:ext>
            </a:extLst>
          </p:cNvPr>
          <p:cNvCxnSpPr>
            <a:cxnSpLocks/>
            <a:stCxn id="43" idx="0"/>
            <a:endCxn id="13" idx="2"/>
          </p:cNvCxnSpPr>
          <p:nvPr/>
        </p:nvCxnSpPr>
        <p:spPr>
          <a:xfrm flipH="1" flipV="1">
            <a:off x="9957542" y="2674027"/>
            <a:ext cx="10837" cy="1128949"/>
          </a:xfrm>
          <a:prstGeom prst="straightConnector1">
            <a:avLst/>
          </a:prstGeom>
          <a:ln w="12700">
            <a:solidFill>
              <a:schemeClr val="tx2">
                <a:lumMod val="85000"/>
                <a:lumOff val="1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Curved Connector 90">
            <a:extLst>
              <a:ext uri="{FF2B5EF4-FFF2-40B4-BE49-F238E27FC236}">
                <a16:creationId xmlns:a16="http://schemas.microsoft.com/office/drawing/2014/main" id="{81C8C0A8-F5E7-468F-608E-88CF645A7023}"/>
              </a:ext>
            </a:extLst>
          </p:cNvPr>
          <p:cNvCxnSpPr>
            <a:cxnSpLocks/>
            <a:stCxn id="8" idx="4"/>
            <a:endCxn id="4" idx="4"/>
          </p:cNvCxnSpPr>
          <p:nvPr/>
        </p:nvCxnSpPr>
        <p:spPr>
          <a:xfrm rot="5400000" flipH="1">
            <a:off x="5331495" y="3627088"/>
            <a:ext cx="591549" cy="2783841"/>
          </a:xfrm>
          <a:prstGeom prst="curvedConnector3">
            <a:avLst>
              <a:gd name="adj1" fmla="val -38644"/>
            </a:avLst>
          </a:prstGeom>
          <a:ln w="12700">
            <a:solidFill>
              <a:schemeClr val="tx2">
                <a:lumMod val="85000"/>
                <a:lumOff val="1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9DDE64EA-D65F-0CAB-3A38-4B1EA16CDAA0}"/>
              </a:ext>
            </a:extLst>
          </p:cNvPr>
          <p:cNvSpPr txBox="1"/>
          <p:nvPr/>
        </p:nvSpPr>
        <p:spPr>
          <a:xfrm rot="244464">
            <a:off x="5052565" y="5609250"/>
            <a:ext cx="1792941" cy="247888"/>
          </a:xfrm>
          <a:prstGeom prst="rect">
            <a:avLst/>
          </a:prstGeom>
          <a:noFill/>
        </p:spPr>
        <p:txBody>
          <a:bodyPr wrap="square">
            <a:spAutoFit/>
          </a:bodyPr>
          <a:lstStyle/>
          <a:p>
            <a:pPr>
              <a:lnSpc>
                <a:spcPct val="107000"/>
              </a:lnSpc>
              <a:spcAft>
                <a:spcPts val="800"/>
              </a:spcAft>
            </a:pPr>
            <a:r>
              <a:rPr lang="en-US" altLang="ja-JP" sz="1000" b="1" kern="0" dirty="0">
                <a:solidFill>
                  <a:schemeClr val="tx2">
                    <a:lumMod val="85000"/>
                    <a:lumOff val="15000"/>
                  </a:schemeClr>
                </a:solidFill>
                <a:effectLst/>
                <a:highlight>
                  <a:srgbClr val="FFFFFF"/>
                </a:highlight>
                <a:latin typeface="Roboto" panose="02000000000000000000" pitchFamily="2" charset="0"/>
                <a:ea typeface="Roboto" panose="02000000000000000000" pitchFamily="2" charset="0"/>
                <a:cs typeface="Roboto" panose="02000000000000000000" pitchFamily="2" charset="0"/>
              </a:rPr>
              <a:t>Violation</a:t>
            </a:r>
          </a:p>
        </p:txBody>
      </p:sp>
      <p:sp>
        <p:nvSpPr>
          <p:cNvPr id="96" name="TextBox 95">
            <a:extLst>
              <a:ext uri="{FF2B5EF4-FFF2-40B4-BE49-F238E27FC236}">
                <a16:creationId xmlns:a16="http://schemas.microsoft.com/office/drawing/2014/main" id="{BB08F6EA-F3F4-0CA2-45A7-2C370B0DFD1E}"/>
              </a:ext>
            </a:extLst>
          </p:cNvPr>
          <p:cNvSpPr txBox="1"/>
          <p:nvPr/>
        </p:nvSpPr>
        <p:spPr>
          <a:xfrm rot="19937646">
            <a:off x="7866604" y="4113465"/>
            <a:ext cx="1792941" cy="247888"/>
          </a:xfrm>
          <a:prstGeom prst="rect">
            <a:avLst/>
          </a:prstGeom>
          <a:noFill/>
        </p:spPr>
        <p:txBody>
          <a:bodyPr wrap="square">
            <a:spAutoFit/>
          </a:bodyPr>
          <a:lstStyle/>
          <a:p>
            <a:pPr>
              <a:lnSpc>
                <a:spcPct val="107000"/>
              </a:lnSpc>
              <a:spcAft>
                <a:spcPts val="800"/>
              </a:spcAft>
            </a:pPr>
            <a:r>
              <a:rPr lang="en-US" altLang="ja-JP" sz="1000" b="1" kern="0" dirty="0">
                <a:solidFill>
                  <a:schemeClr val="tx2">
                    <a:lumMod val="85000"/>
                    <a:lumOff val="15000"/>
                  </a:schemeClr>
                </a:solidFill>
                <a:highlight>
                  <a:srgbClr val="FFFFFF"/>
                </a:highlight>
                <a:latin typeface="Roboto" panose="02000000000000000000" pitchFamily="2" charset="0"/>
                <a:ea typeface="Roboto" panose="02000000000000000000" pitchFamily="2" charset="0"/>
                <a:cs typeface="Roboto" panose="02000000000000000000" pitchFamily="2" charset="0"/>
              </a:rPr>
              <a:t>No v</a:t>
            </a:r>
            <a:r>
              <a:rPr lang="en-US" altLang="ja-JP" sz="1000" b="1" kern="0" dirty="0">
                <a:solidFill>
                  <a:schemeClr val="tx2">
                    <a:lumMod val="85000"/>
                    <a:lumOff val="15000"/>
                  </a:schemeClr>
                </a:solidFill>
                <a:effectLst/>
                <a:highlight>
                  <a:srgbClr val="FFFFFF"/>
                </a:highlight>
                <a:latin typeface="Roboto" panose="02000000000000000000" pitchFamily="2" charset="0"/>
                <a:ea typeface="Roboto" panose="02000000000000000000" pitchFamily="2" charset="0"/>
                <a:cs typeface="Roboto" panose="02000000000000000000" pitchFamily="2" charset="0"/>
              </a:rPr>
              <a:t>iolation</a:t>
            </a:r>
          </a:p>
        </p:txBody>
      </p:sp>
    </p:spTree>
    <p:extLst>
      <p:ext uri="{BB962C8B-B14F-4D97-AF65-F5344CB8AC3E}">
        <p14:creationId xmlns:p14="http://schemas.microsoft.com/office/powerpoint/2010/main" val="1142863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EE928-E5AE-71BF-AE1E-13B70210E5F8}"/>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7991743C-7B60-8A36-57F1-AF7973E3FBB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4" imgW="501" imgH="502" progId="TCLayout.ActiveDocument.1">
                  <p:embed/>
                </p:oleObj>
              </mc:Choice>
              <mc:Fallback>
                <p:oleObj name="think-cell 슬라이드" r:id="rId4" imgW="501" imgH="502" progId="TCLayout.ActiveDocument.1">
                  <p:embed/>
                  <p:pic>
                    <p:nvPicPr>
                      <p:cNvPr id="6" name="think-cell data - do not delete" hidden="1">
                        <a:extLst>
                          <a:ext uri="{FF2B5EF4-FFF2-40B4-BE49-F238E27FC236}">
                            <a16:creationId xmlns:a16="http://schemas.microsoft.com/office/drawing/2014/main" id="{3CE611F7-8C7D-5B78-839F-646ACD0548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107F6469-DB07-DC94-917A-DE4824A464E3}"/>
              </a:ext>
            </a:extLst>
          </p:cNvPr>
          <p:cNvSpPr>
            <a:spLocks noGrp="1"/>
          </p:cNvSpPr>
          <p:nvPr>
            <p:ph type="title"/>
          </p:nvPr>
        </p:nvSpPr>
        <p:spPr>
          <a:xfrm>
            <a:off x="803275" y="304191"/>
            <a:ext cx="10128336" cy="939632"/>
          </a:xfrm>
        </p:spPr>
        <p:txBody>
          <a:bodyPr vert="horz"/>
          <a:lstStyle/>
          <a:p>
            <a:r>
              <a:rPr lang="en-US" altLang="ja-JP" dirty="0"/>
              <a:t>Demo: tool use for knowledge retrieval</a:t>
            </a:r>
            <a:endParaRPr lang="en-GB" dirty="0">
              <a:ea typeface="Roboto"/>
              <a:cs typeface="Roboto"/>
            </a:endParaRPr>
          </a:p>
        </p:txBody>
      </p:sp>
      <p:pic>
        <p:nvPicPr>
          <p:cNvPr id="8" name="Picture 7" descr="A white background with black and white clouds&#10;&#10;Description automatically generated">
            <a:extLst>
              <a:ext uri="{FF2B5EF4-FFF2-40B4-BE49-F238E27FC236}">
                <a16:creationId xmlns:a16="http://schemas.microsoft.com/office/drawing/2014/main" id="{29475DE3-7232-1D10-B5AF-D1617E40397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4568" y="804911"/>
            <a:ext cx="7772400" cy="1067336"/>
          </a:xfrm>
          <a:prstGeom prst="rect">
            <a:avLst/>
          </a:prstGeom>
        </p:spPr>
      </p:pic>
      <p:pic>
        <p:nvPicPr>
          <p:cNvPr id="11" name="Picture 10" descr="A close-up of a text&#10;&#10;Description automatically generated">
            <a:extLst>
              <a:ext uri="{FF2B5EF4-FFF2-40B4-BE49-F238E27FC236}">
                <a16:creationId xmlns:a16="http://schemas.microsoft.com/office/drawing/2014/main" id="{7353B1CE-CF81-3BA9-B42A-46E18CF6B5D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4131" y="1817383"/>
            <a:ext cx="7772400" cy="4832969"/>
          </a:xfrm>
          <a:prstGeom prst="rect">
            <a:avLst/>
          </a:prstGeom>
        </p:spPr>
      </p:pic>
    </p:spTree>
    <p:extLst>
      <p:ext uri="{BB962C8B-B14F-4D97-AF65-F5344CB8AC3E}">
        <p14:creationId xmlns:p14="http://schemas.microsoft.com/office/powerpoint/2010/main" val="3873755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6CC3EF-DA3B-E7A0-605D-B03B55956B60}"/>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6CA1B98B-DC0E-150C-2022-FAC40656EF3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4" imgW="501" imgH="502" progId="TCLayout.ActiveDocument.1">
                  <p:embed/>
                </p:oleObj>
              </mc:Choice>
              <mc:Fallback>
                <p:oleObj name="think-cell 슬라이드" r:id="rId4" imgW="501" imgH="502" progId="TCLayout.ActiveDocument.1">
                  <p:embed/>
                  <p:pic>
                    <p:nvPicPr>
                      <p:cNvPr id="6" name="think-cell data - do not delete" hidden="1">
                        <a:extLst>
                          <a:ext uri="{FF2B5EF4-FFF2-40B4-BE49-F238E27FC236}">
                            <a16:creationId xmlns:a16="http://schemas.microsoft.com/office/drawing/2014/main" id="{7991743C-7B60-8A36-57F1-AF7973E3FBB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DB06E1F2-DB25-703E-29F0-EC86AE4B99B8}"/>
              </a:ext>
            </a:extLst>
          </p:cNvPr>
          <p:cNvSpPr>
            <a:spLocks noGrp="1"/>
          </p:cNvSpPr>
          <p:nvPr>
            <p:ph type="title"/>
          </p:nvPr>
        </p:nvSpPr>
        <p:spPr>
          <a:xfrm>
            <a:off x="803275" y="304191"/>
            <a:ext cx="10128336" cy="939632"/>
          </a:xfrm>
        </p:spPr>
        <p:txBody>
          <a:bodyPr vert="horz"/>
          <a:lstStyle/>
          <a:p>
            <a:r>
              <a:rPr lang="en-US" altLang="ja-JP" dirty="0"/>
              <a:t>Demo: tool use for knowledge retrieval</a:t>
            </a:r>
            <a:endParaRPr lang="en-GB" dirty="0">
              <a:ea typeface="Roboto"/>
              <a:cs typeface="Roboto"/>
            </a:endParaRPr>
          </a:p>
        </p:txBody>
      </p:sp>
      <p:pic>
        <p:nvPicPr>
          <p:cNvPr id="3" name="Picture 2" descr="A white text on a white background&#10;&#10;Description automatically generated">
            <a:extLst>
              <a:ext uri="{FF2B5EF4-FFF2-40B4-BE49-F238E27FC236}">
                <a16:creationId xmlns:a16="http://schemas.microsoft.com/office/drawing/2014/main" id="{BC57A5D0-8A34-C255-4BBE-36A164FF06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4986" y="984418"/>
            <a:ext cx="8627429" cy="3615014"/>
          </a:xfrm>
          <a:prstGeom prst="rect">
            <a:avLst/>
          </a:prstGeom>
        </p:spPr>
      </p:pic>
    </p:spTree>
    <p:extLst>
      <p:ext uri="{BB962C8B-B14F-4D97-AF65-F5344CB8AC3E}">
        <p14:creationId xmlns:p14="http://schemas.microsoft.com/office/powerpoint/2010/main" val="554580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DEE8D-5FCD-48E3-B5A3-109603CC0D5A}"/>
            </a:ext>
          </a:extLst>
        </p:cNvPr>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549FB7C-201E-316C-DD7C-AC44E08E51A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슬라이드" r:id="rId4" imgW="501" imgH="502" progId="TCLayout.ActiveDocument.1">
                  <p:embed/>
                </p:oleObj>
              </mc:Choice>
              <mc:Fallback>
                <p:oleObj name="think-cell 슬라이드" r:id="rId4" imgW="501" imgH="502" progId="TCLayout.ActiveDocument.1">
                  <p:embed/>
                  <p:pic>
                    <p:nvPicPr>
                      <p:cNvPr id="6" name="think-cell data - do not delete" hidden="1">
                        <a:extLst>
                          <a:ext uri="{FF2B5EF4-FFF2-40B4-BE49-F238E27FC236}">
                            <a16:creationId xmlns:a16="http://schemas.microsoft.com/office/drawing/2014/main" id="{6CA1B98B-DC0E-150C-2022-FAC40656EF3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0" name="Title 9">
            <a:extLst>
              <a:ext uri="{FF2B5EF4-FFF2-40B4-BE49-F238E27FC236}">
                <a16:creationId xmlns:a16="http://schemas.microsoft.com/office/drawing/2014/main" id="{40A51D57-68D2-A924-D3E2-8B46D718DA5D}"/>
              </a:ext>
            </a:extLst>
          </p:cNvPr>
          <p:cNvSpPr>
            <a:spLocks noGrp="1"/>
          </p:cNvSpPr>
          <p:nvPr>
            <p:ph type="title"/>
          </p:nvPr>
        </p:nvSpPr>
        <p:spPr>
          <a:xfrm>
            <a:off x="803275" y="304191"/>
            <a:ext cx="10128336" cy="939632"/>
          </a:xfrm>
        </p:spPr>
        <p:txBody>
          <a:bodyPr vert="horz"/>
          <a:lstStyle/>
          <a:p>
            <a:r>
              <a:rPr lang="en-US" altLang="ja-JP" dirty="0"/>
              <a:t>Demo: reflection</a:t>
            </a:r>
            <a:endParaRPr lang="en-GB" dirty="0">
              <a:ea typeface="Roboto"/>
              <a:cs typeface="Roboto"/>
            </a:endParaRPr>
          </a:p>
        </p:txBody>
      </p:sp>
      <p:sp>
        <p:nvSpPr>
          <p:cNvPr id="4" name="TextBox 3">
            <a:extLst>
              <a:ext uri="{FF2B5EF4-FFF2-40B4-BE49-F238E27FC236}">
                <a16:creationId xmlns:a16="http://schemas.microsoft.com/office/drawing/2014/main" id="{AF708A04-3214-6678-F117-B3C7ABB22C9E}"/>
              </a:ext>
            </a:extLst>
          </p:cNvPr>
          <p:cNvSpPr txBox="1"/>
          <p:nvPr/>
        </p:nvSpPr>
        <p:spPr>
          <a:xfrm>
            <a:off x="786384" y="1069848"/>
            <a:ext cx="5971032" cy="584775"/>
          </a:xfrm>
          <a:prstGeom prst="rect">
            <a:avLst/>
          </a:prstGeom>
          <a:noFill/>
        </p:spPr>
        <p:txBody>
          <a:bodyPr wrap="square" rtlCol="0">
            <a:spAutoFit/>
          </a:bodyPr>
          <a:lstStyle/>
          <a:p>
            <a:r>
              <a:rPr lang="en-US" sz="1600" b="1" dirty="0"/>
              <a:t>Assuming our agent generates the following response:</a:t>
            </a:r>
          </a:p>
          <a:p>
            <a:endParaRPr lang="en-US" sz="1600" b="1" dirty="0"/>
          </a:p>
        </p:txBody>
      </p:sp>
      <p:sp>
        <p:nvSpPr>
          <p:cNvPr id="7" name="TextBox 6">
            <a:extLst>
              <a:ext uri="{FF2B5EF4-FFF2-40B4-BE49-F238E27FC236}">
                <a16:creationId xmlns:a16="http://schemas.microsoft.com/office/drawing/2014/main" id="{4D006626-0612-3B96-6463-8CD85AB8BDBE}"/>
              </a:ext>
            </a:extLst>
          </p:cNvPr>
          <p:cNvSpPr txBox="1"/>
          <p:nvPr/>
        </p:nvSpPr>
        <p:spPr>
          <a:xfrm>
            <a:off x="786384" y="1463701"/>
            <a:ext cx="10436352" cy="738664"/>
          </a:xfrm>
          <a:prstGeom prst="rect">
            <a:avLst/>
          </a:prstGeom>
          <a:noFill/>
        </p:spPr>
        <p:txBody>
          <a:bodyPr wrap="square">
            <a:spAutoFit/>
          </a:bodyPr>
          <a:lstStyle/>
          <a:p>
            <a:r>
              <a:rPr lang="en-SG" sz="1400" b="0" dirty="0">
                <a:solidFill>
                  <a:srgbClr val="A31515"/>
                </a:solidFill>
                <a:effectLst/>
                <a:latin typeface="Courier New" panose="02070309020205020404" pitchFamily="49" charset="0"/>
              </a:rPr>
              <a:t>I couldn't find specific offline support groups for job loss in Jakarta from the search results.</a:t>
            </a:r>
            <a:endParaRPr lang="en-SG" sz="1400" b="0" dirty="0">
              <a:solidFill>
                <a:srgbClr val="000000"/>
              </a:solidFill>
              <a:effectLst/>
              <a:latin typeface="Courier New" panose="02070309020205020404" pitchFamily="49" charset="0"/>
            </a:endParaRPr>
          </a:p>
          <a:p>
            <a:r>
              <a:rPr lang="en-SG" sz="1400" b="0" dirty="0">
                <a:solidFill>
                  <a:srgbClr val="A31515"/>
                </a:solidFill>
                <a:effectLst/>
                <a:latin typeface="Courier New" panose="02070309020205020404" pitchFamily="49" charset="0"/>
              </a:rPr>
              <a:t>However, if you are suffering from anxiety symptoms, I recommend you can try Xanax. It is great at relieving symptoms.</a:t>
            </a:r>
            <a:endParaRPr lang="en-SG" sz="1400" b="0" dirty="0">
              <a:solidFill>
                <a:srgbClr val="000000"/>
              </a:solidFill>
              <a:effectLst/>
              <a:latin typeface="Courier New" panose="02070309020205020404" pitchFamily="49" charset="0"/>
            </a:endParaRPr>
          </a:p>
        </p:txBody>
      </p:sp>
      <p:pic>
        <p:nvPicPr>
          <p:cNvPr id="9" name="Picture 8" descr="A white text with black text&#10;&#10;Description automatically generated">
            <a:extLst>
              <a:ext uri="{FF2B5EF4-FFF2-40B4-BE49-F238E27FC236}">
                <a16:creationId xmlns:a16="http://schemas.microsoft.com/office/drawing/2014/main" id="{7F48A0C4-DACD-3077-E583-ED2CBE5A2A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1563" y="2257229"/>
            <a:ext cx="8924544" cy="4414462"/>
          </a:xfrm>
          <a:prstGeom prst="rect">
            <a:avLst/>
          </a:prstGeom>
        </p:spPr>
      </p:pic>
    </p:spTree>
    <p:extLst>
      <p:ext uri="{BB962C8B-B14F-4D97-AF65-F5344CB8AC3E}">
        <p14:creationId xmlns:p14="http://schemas.microsoft.com/office/powerpoint/2010/main" val="16824062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INSEAD Green">
  <a:themeElements>
    <a:clrScheme name="Custom 1">
      <a:dk1>
        <a:srgbClr val="445469"/>
      </a:dk1>
      <a:lt1>
        <a:srgbClr val="FFFFFF"/>
      </a:lt1>
      <a:dk2>
        <a:srgbClr val="000000"/>
      </a:dk2>
      <a:lt2>
        <a:srgbClr val="E7E6E6"/>
      </a:lt2>
      <a:accent1>
        <a:srgbClr val="00684B"/>
      </a:accent1>
      <a:accent2>
        <a:srgbClr val="00895F"/>
      </a:accent2>
      <a:accent3>
        <a:srgbClr val="009F6E"/>
      </a:accent3>
      <a:accent4>
        <a:srgbClr val="88C697"/>
      </a:accent4>
      <a:accent5>
        <a:srgbClr val="A8D3B3"/>
      </a:accent5>
      <a:accent6>
        <a:srgbClr val="003837"/>
      </a:accent6>
      <a:hlink>
        <a:srgbClr val="0563C1"/>
      </a:hlink>
      <a:folHlink>
        <a:srgbClr val="954F72"/>
      </a:folHlink>
    </a:clrScheme>
    <a:fontScheme name="Roboto">
      <a:majorFont>
        <a:latin typeface="Roboto"/>
        <a:ea typeface=""/>
        <a:cs typeface=""/>
      </a:majorFont>
      <a:minorFont>
        <a:latin typeface="Robot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NSEAD Green" id="{A2EE2BAA-C915-4340-928F-6255076D7F9C}" vid="{30BF90DB-01F7-264B-AC9E-0D3774DE97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5110</TotalTime>
  <Words>907</Words>
  <Application>Microsoft Macintosh PowerPoint</Application>
  <PresentationFormat>Widescreen</PresentationFormat>
  <Paragraphs>74</Paragraphs>
  <Slides>8</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6" baseType="lpstr">
      <vt:lpstr>Roboto</vt:lpstr>
      <vt:lpstr>Roboto Light</vt:lpstr>
      <vt:lpstr>Arial</vt:lpstr>
      <vt:lpstr>Roboto Slab Light</vt:lpstr>
      <vt:lpstr>Verdana</vt:lpstr>
      <vt:lpstr>Courier New</vt:lpstr>
      <vt:lpstr>INSEAD Green</vt:lpstr>
      <vt:lpstr>think-cell 슬라이드</vt:lpstr>
      <vt:lpstr>Virtual therapy agent: Chat with your AI therapist</vt:lpstr>
      <vt:lpstr>Mental health services: the challenge</vt:lpstr>
      <vt:lpstr>Our solution</vt:lpstr>
      <vt:lpstr>Building the MVP – technical considerations</vt:lpstr>
      <vt:lpstr>Agentic workflow</vt:lpstr>
      <vt:lpstr>Demo: tool use for knowledge retrieval</vt:lpstr>
      <vt:lpstr>Demo: tool use for knowledge retrieval</vt:lpstr>
      <vt:lpstr>Demo: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PIEMONTESE Thomas</dc:creator>
  <cp:lastModifiedBy>TAN Harris</cp:lastModifiedBy>
  <cp:revision>6</cp:revision>
  <dcterms:created xsi:type="dcterms:W3CDTF">2022-09-06T12:56:57Z</dcterms:created>
  <dcterms:modified xsi:type="dcterms:W3CDTF">2024-10-06T20:28:00Z</dcterms:modified>
</cp:coreProperties>
</file>