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6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5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7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1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1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8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9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1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81B0-DBC3-4C53-BEF5-BDD78B9484E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32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EAC88-62AF-42C5-B090-3F3F7CC1C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적게 자도 괜찮습니다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8F7C94-9131-40FC-9AF6-AD9AF60A6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쓰보다</a:t>
            </a:r>
            <a:r>
              <a:rPr lang="ko-KR" altLang="en-US" dirty="0"/>
              <a:t> </a:t>
            </a:r>
            <a:r>
              <a:rPr lang="ko-KR" altLang="en-US" dirty="0" err="1"/>
              <a:t>사토루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85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4CAC0-C7CE-4FD7-BC86-AB2E65E3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바로 잠들기와 바로 일어나기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8A047-BE31-4C85-8298-0AC6E80C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FF00"/>
                </a:solidFill>
              </a:rPr>
              <a:t>잠들기 위해 소비하는 시간과 일어났을 때 겪는 불필요한 시간을 최대한 줄이는 것</a:t>
            </a:r>
            <a:r>
              <a:rPr lang="en-US" altLang="ko-KR" b="1" dirty="0">
                <a:solidFill>
                  <a:srgbClr val="FFFF00"/>
                </a:solidFill>
              </a:rPr>
              <a:t>!!!!!!</a:t>
            </a:r>
          </a:p>
          <a:p>
            <a:r>
              <a:rPr lang="ko-KR" altLang="en-US" dirty="0"/>
              <a:t>우리는 침대위에서 너무 많은 것을 하고있다</a:t>
            </a:r>
            <a:r>
              <a:rPr lang="en-US" altLang="ko-KR" dirty="0"/>
              <a:t>. -&gt; </a:t>
            </a:r>
            <a:r>
              <a:rPr lang="ko-KR" altLang="en-US" dirty="0"/>
              <a:t>이불 속을 자는 공간이 아니라 </a:t>
            </a:r>
            <a:r>
              <a:rPr lang="ko-KR" altLang="en-US" dirty="0" err="1"/>
              <a:t>깨어있는</a:t>
            </a:r>
            <a:r>
              <a:rPr lang="ko-KR" altLang="en-US" dirty="0"/>
              <a:t> 시간으로 인식하게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자기전에 일어나는 시간에 대해 각인을 </a:t>
            </a:r>
            <a:r>
              <a:rPr lang="ko-KR" altLang="en-US" dirty="0" err="1"/>
              <a:t>시켜줘야함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99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45C63-3D86-4F42-A92B-46F0294A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수면의 질 높이기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1C4F1-C876-4F3B-8583-D7577069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수면의 총량 </a:t>
            </a:r>
            <a:r>
              <a:rPr lang="en-US" altLang="ko-KR" dirty="0">
                <a:solidFill>
                  <a:srgbClr val="FFFF00"/>
                </a:solidFill>
              </a:rPr>
              <a:t>= </a:t>
            </a:r>
            <a:r>
              <a:rPr lang="ko-KR" altLang="en-US" dirty="0">
                <a:solidFill>
                  <a:srgbClr val="FFFF00"/>
                </a:solidFill>
              </a:rPr>
              <a:t>수면 시간 </a:t>
            </a:r>
            <a:r>
              <a:rPr lang="en-US" altLang="ko-KR" dirty="0">
                <a:solidFill>
                  <a:srgbClr val="FFFF00"/>
                </a:solidFill>
              </a:rPr>
              <a:t>x </a:t>
            </a:r>
            <a:r>
              <a:rPr lang="ko-KR" altLang="en-US" dirty="0">
                <a:solidFill>
                  <a:srgbClr val="FFFF00"/>
                </a:solidFill>
              </a:rPr>
              <a:t>수면의 질</a:t>
            </a:r>
            <a:endParaRPr lang="en-US" altLang="ko-KR" dirty="0">
              <a:solidFill>
                <a:srgbClr val="FFFF00"/>
              </a:solidFill>
            </a:endParaRPr>
          </a:p>
          <a:p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/>
              <a:t>고 퀄리티로 짧게 자는 것이 저 퀄리티로 길게 자는 것보다 낫다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어떻게 수면의 질을 높일 수 있을까</a:t>
            </a:r>
            <a:r>
              <a:rPr lang="en-US" altLang="ko-KR" dirty="0"/>
              <a:t>? </a:t>
            </a:r>
            <a:r>
              <a:rPr lang="ko-KR" altLang="en-US" dirty="0"/>
              <a:t>자고 난 후 첫 </a:t>
            </a:r>
            <a:r>
              <a:rPr lang="en-US" altLang="ko-KR" dirty="0"/>
              <a:t>3</a:t>
            </a:r>
            <a:r>
              <a:rPr lang="ko-KR" altLang="en-US" dirty="0"/>
              <a:t>시간의 질을 높여야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잠이 잘 오는 운동 </a:t>
            </a:r>
            <a:r>
              <a:rPr lang="en-US" altLang="ko-KR" dirty="0"/>
              <a:t>(5</a:t>
            </a:r>
            <a:r>
              <a:rPr lang="ko-KR" altLang="en-US" dirty="0"/>
              <a:t>분 정도 투자해서 훈련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적절한 침구와 매트리스</a:t>
            </a:r>
            <a:endParaRPr lang="en-US" altLang="ko-KR" dirty="0"/>
          </a:p>
          <a:p>
            <a:pPr lvl="1"/>
            <a:r>
              <a:rPr lang="ko-KR" altLang="en-US" dirty="0"/>
              <a:t>잠이 잘 오는 온도</a:t>
            </a:r>
            <a:endParaRPr lang="en-US" altLang="ko-KR" dirty="0"/>
          </a:p>
          <a:p>
            <a:pPr lvl="1"/>
            <a:r>
              <a:rPr lang="ko-KR" altLang="en-US" dirty="0"/>
              <a:t>잠이 잘 올 수 있게 하는 영양제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15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233C1-3A56-4423-B231-63E68B93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낮잠의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4A3B1-D467-4D89-BDF3-73C57C13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나노 낮잠</a:t>
            </a:r>
            <a:endParaRPr lang="en-US" altLang="ko-KR" dirty="0"/>
          </a:p>
          <a:p>
            <a:r>
              <a:rPr lang="ko-KR" altLang="en-US" dirty="0"/>
              <a:t>마이크로 낮잠</a:t>
            </a:r>
            <a:endParaRPr lang="en-US" altLang="ko-KR" dirty="0"/>
          </a:p>
          <a:p>
            <a:r>
              <a:rPr lang="ko-KR" altLang="en-US" dirty="0"/>
              <a:t>미니 낮잠</a:t>
            </a:r>
            <a:endParaRPr lang="en-US" altLang="ko-KR" dirty="0"/>
          </a:p>
          <a:p>
            <a:r>
              <a:rPr lang="ko-KR" altLang="en-US" dirty="0"/>
              <a:t>파워 낮잠</a:t>
            </a:r>
            <a:endParaRPr lang="en-US" altLang="ko-KR" dirty="0"/>
          </a:p>
          <a:p>
            <a:r>
              <a:rPr lang="ko-KR" altLang="en-US" dirty="0"/>
              <a:t>홀리데이 낮잠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세계적인 기업에서 낮잠을 권장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FF00"/>
                </a:solidFill>
              </a:rPr>
              <a:t>오후 </a:t>
            </a:r>
            <a:r>
              <a:rPr lang="en-US" altLang="ko-KR" dirty="0">
                <a:solidFill>
                  <a:srgbClr val="FFFF00"/>
                </a:solidFill>
              </a:rPr>
              <a:t>3</a:t>
            </a:r>
            <a:r>
              <a:rPr lang="ko-KR" altLang="en-US" dirty="0">
                <a:solidFill>
                  <a:srgbClr val="FFFF00"/>
                </a:solidFill>
              </a:rPr>
              <a:t>시 이전에 </a:t>
            </a:r>
            <a:r>
              <a:rPr lang="ko-KR" altLang="en-US" dirty="0"/>
              <a:t>해야함</a:t>
            </a:r>
            <a:r>
              <a:rPr lang="en-US" altLang="ko-KR" dirty="0"/>
              <a:t>!!)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22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9EA92-7AFE-4690-9067-C9D33D21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쇼트슬리퍼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8C6C7-E917-4EA1-AFF7-EF3F8637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일주일에 </a:t>
            </a:r>
            <a:r>
              <a:rPr lang="en-US" altLang="ko-KR" dirty="0"/>
              <a:t>15</a:t>
            </a:r>
            <a:r>
              <a:rPr lang="ko-KR" altLang="en-US" dirty="0"/>
              <a:t>분 씩 줄여야 함</a:t>
            </a:r>
            <a:r>
              <a:rPr lang="en-US" altLang="ko-KR" dirty="0"/>
              <a:t>. (</a:t>
            </a:r>
            <a:r>
              <a:rPr lang="ko-KR" altLang="en-US" dirty="0"/>
              <a:t>한번에 줄이면 부작용</a:t>
            </a:r>
            <a:r>
              <a:rPr lang="en-US" altLang="ko-KR"/>
              <a:t>…!!)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96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149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적게 자도 괜찮습니다.</vt:lpstr>
      <vt:lpstr>바로 잠들기와 바로 일어나기</vt:lpstr>
      <vt:lpstr>수면의 질 높이기</vt:lpstr>
      <vt:lpstr>낮잠의 기술</vt:lpstr>
      <vt:lpstr>쇼트슬리퍼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적게 자도 괜찮습니다.</dc:title>
  <dc:creator>이 성훈</dc:creator>
  <cp:lastModifiedBy>이 성훈</cp:lastModifiedBy>
  <cp:revision>15</cp:revision>
  <dcterms:created xsi:type="dcterms:W3CDTF">2020-01-09T13:22:18Z</dcterms:created>
  <dcterms:modified xsi:type="dcterms:W3CDTF">2020-01-30T15:55:16Z</dcterms:modified>
</cp:coreProperties>
</file>