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1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1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6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10D1-98F1-4355-BDAA-218C686EBBE8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16D1-8CAA-4977-9C28-8E21EFC16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0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F33E-4A9C-482C-8964-AF1616FE1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Refactoring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10ABB-D574-4F04-9B5F-F34533A09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마틴파울러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1800" dirty="0"/>
              <a:t>요약 이성훈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8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C89E4-1372-4F6A-ACA6-870B58E9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C977F-E42A-48D7-9D13-2C16941A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리팩토링은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FF00"/>
                </a:solidFill>
              </a:rPr>
              <a:t>운동이나 적절한 식습관</a:t>
            </a:r>
            <a:r>
              <a:rPr lang="ko-KR" altLang="en-US" dirty="0"/>
              <a:t>과도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				- </a:t>
            </a:r>
            <a:r>
              <a:rPr lang="ko-KR" altLang="en-US" dirty="0"/>
              <a:t>빌 </a:t>
            </a:r>
            <a:r>
              <a:rPr lang="ko-KR" altLang="en-US" dirty="0" err="1"/>
              <a:t>옵다이크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3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4AFA3-A117-4B36-8695-F3AA8409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34D2B-60A0-40A0-88CF-0B1F0644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b="1" dirty="0">
                <a:solidFill>
                  <a:srgbClr val="FFFF00"/>
                </a:solidFill>
              </a:rPr>
              <a:t>체계화</a:t>
            </a:r>
            <a:endParaRPr lang="en-US" altLang="ko-KR" b="1" dirty="0">
              <a:solidFill>
                <a:srgbClr val="FFFF00"/>
              </a:solidFill>
            </a:endParaRPr>
          </a:p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간결화</a:t>
            </a:r>
            <a:endParaRPr lang="en-US" altLang="ko-KR" b="1" dirty="0">
              <a:solidFill>
                <a:srgbClr val="FFFF00"/>
              </a:solidFill>
            </a:endParaRPr>
          </a:p>
          <a:p>
            <a:r>
              <a:rPr lang="ko-KR" altLang="en-US" dirty="0"/>
              <a:t>메소드 추출 </a:t>
            </a:r>
            <a:r>
              <a:rPr lang="ko-KR" altLang="en-US" b="1" dirty="0">
                <a:solidFill>
                  <a:srgbClr val="FFFF00"/>
                </a:solidFill>
              </a:rPr>
              <a:t>단순화</a:t>
            </a:r>
            <a:endParaRPr lang="en-US" altLang="ko-KR" b="1" dirty="0">
              <a:solidFill>
                <a:srgbClr val="FFFF00"/>
              </a:solidFill>
            </a:endParaRPr>
          </a:p>
          <a:p>
            <a:r>
              <a:rPr lang="ko-KR" altLang="en-US" b="1" dirty="0">
                <a:solidFill>
                  <a:srgbClr val="FFFF00"/>
                </a:solidFill>
              </a:rPr>
              <a:t>일반화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Refactoring</a:t>
            </a:r>
            <a:r>
              <a:rPr lang="ko-KR" altLang="en-US" dirty="0">
                <a:sym typeface="Wingdings" panose="05000000000000000000" pitchFamily="2" charset="2"/>
              </a:rPr>
              <a:t>의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904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99E7-546D-4054-96B5-47D0CE9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4B61E-0992-4B26-BA90-7931712E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en-US" altLang="ko-KR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r>
              <a:rPr lang="ko-KR" altLang="en-US" dirty="0"/>
              <a:t>매개변수 제거</a:t>
            </a:r>
            <a:endParaRPr lang="en-US" altLang="ko-KR" dirty="0"/>
          </a:p>
          <a:p>
            <a:pPr lvl="1"/>
            <a:r>
              <a:rPr lang="ko-KR" altLang="en-US" dirty="0"/>
              <a:t>객체로 전달</a:t>
            </a:r>
            <a:endParaRPr lang="en-US" altLang="ko-KR" dirty="0"/>
          </a:p>
          <a:p>
            <a:pPr lvl="1"/>
            <a:r>
              <a:rPr lang="ko-KR" altLang="en-US" dirty="0"/>
              <a:t>메소드로 추출</a:t>
            </a:r>
            <a:endParaRPr lang="en-US" altLang="ko-KR" dirty="0"/>
          </a:p>
          <a:p>
            <a:r>
              <a:rPr lang="ko-KR" altLang="en-US" dirty="0"/>
              <a:t>상태변환 메서드와 값 반환 메서드를 분리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876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38E9-4952-43FE-B042-C0229B39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9407A-60A5-4E9D-956E-F7428BD1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Decompose Conditional</a:t>
            </a:r>
          </a:p>
          <a:p>
            <a:r>
              <a:rPr lang="ko-KR" altLang="en-US" dirty="0"/>
              <a:t>중복의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 상향</a:t>
            </a:r>
            <a:r>
              <a:rPr lang="en-US" altLang="ko-KR" dirty="0"/>
              <a:t>, </a:t>
            </a:r>
            <a:r>
              <a:rPr lang="ko-KR" altLang="en-US" dirty="0"/>
              <a:t>하향</a:t>
            </a:r>
            <a:endParaRPr lang="en-US" altLang="ko-KR" dirty="0"/>
          </a:p>
          <a:p>
            <a:r>
              <a:rPr lang="ko-KR" altLang="en-US" dirty="0"/>
              <a:t>메소드 상향</a:t>
            </a:r>
            <a:r>
              <a:rPr lang="en-US" altLang="ko-KR" dirty="0"/>
              <a:t>, </a:t>
            </a:r>
            <a:r>
              <a:rPr lang="ko-KR" altLang="en-US" dirty="0"/>
              <a:t>하향</a:t>
            </a:r>
            <a:endParaRPr lang="en-US" altLang="ko-KR" dirty="0"/>
          </a:p>
          <a:p>
            <a:r>
              <a:rPr lang="ko-KR" altLang="en-US" dirty="0"/>
              <a:t>템플릿 메소드 생성</a:t>
            </a:r>
            <a:endParaRPr lang="en-US" altLang="ko-KR" dirty="0"/>
          </a:p>
          <a:p>
            <a:r>
              <a:rPr lang="ko-KR" altLang="en-US" dirty="0"/>
              <a:t>상속을 위임으로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48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75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Refactoring #2</vt:lpstr>
      <vt:lpstr>PowerPoint 프레젠테이션</vt:lpstr>
      <vt:lpstr>목차</vt:lpstr>
      <vt:lpstr>데이터, 메소드</vt:lpstr>
      <vt:lpstr>조건문,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#2</dc:title>
  <dc:creator>이 성훈</dc:creator>
  <cp:lastModifiedBy>이 성훈</cp:lastModifiedBy>
  <cp:revision>13</cp:revision>
  <dcterms:created xsi:type="dcterms:W3CDTF">2020-02-14T13:53:08Z</dcterms:created>
  <dcterms:modified xsi:type="dcterms:W3CDTF">2020-02-14T15:00:25Z</dcterms:modified>
</cp:coreProperties>
</file>