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1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8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08E3-0367-4AC2-B70E-610D9144040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A4D3-F1D5-44F3-AC48-E79673E43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B5F0A6-873F-4D55-8A2C-B2368583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자라기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1BBE97-876B-41B2-B192-E58019B9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매일매일 함께 자랄 수 있을까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라는 질문에 대한 대답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FF00"/>
                </a:solidFill>
              </a:rPr>
              <a:t>애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자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417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E7F63-44F1-4914-94B9-B8A1A291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학교학습 </a:t>
            </a:r>
            <a:r>
              <a:rPr lang="en-US" altLang="ko-KR" dirty="0"/>
              <a:t>vs </a:t>
            </a:r>
            <a:r>
              <a:rPr lang="ko-KR" altLang="en-US" dirty="0">
                <a:solidFill>
                  <a:srgbClr val="FFFF00"/>
                </a:solidFill>
              </a:rPr>
              <a:t>야생학습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270CE-748E-4699-915F-22F4FCCA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 학습 </a:t>
            </a:r>
            <a:r>
              <a:rPr lang="en-US" altLang="ko-KR" dirty="0"/>
              <a:t>&lt;&gt; </a:t>
            </a:r>
            <a:r>
              <a:rPr lang="ko-KR" altLang="en-US" dirty="0"/>
              <a:t>협력적 학습</a:t>
            </a:r>
            <a:endParaRPr lang="en-US" altLang="ko-KR" dirty="0"/>
          </a:p>
          <a:p>
            <a:r>
              <a:rPr lang="ko-KR" altLang="en-US" dirty="0"/>
              <a:t>순차적 학습 </a:t>
            </a:r>
            <a:r>
              <a:rPr lang="en-US" altLang="ko-KR" dirty="0"/>
              <a:t>&lt;&gt; </a:t>
            </a:r>
            <a:r>
              <a:rPr lang="ko-KR" altLang="en-US" dirty="0" err="1"/>
              <a:t>비순차적</a:t>
            </a:r>
            <a:r>
              <a:rPr lang="en-US" altLang="ko-KR" dirty="0"/>
              <a:t>(</a:t>
            </a:r>
            <a:r>
              <a:rPr lang="ko-KR" altLang="en-US" dirty="0"/>
              <a:t>순서가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한정된 범위 </a:t>
            </a:r>
            <a:r>
              <a:rPr lang="en-US" altLang="ko-KR" dirty="0"/>
              <a:t>&lt;&gt; </a:t>
            </a:r>
            <a:r>
              <a:rPr lang="ko-KR" altLang="en-US" dirty="0"/>
              <a:t>한정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명확한 평가기준 </a:t>
            </a:r>
            <a:r>
              <a:rPr lang="en-US" altLang="ko-KR" dirty="0"/>
              <a:t>&lt;&gt; </a:t>
            </a:r>
            <a:r>
              <a:rPr lang="ko-KR" altLang="en-US" dirty="0"/>
              <a:t>평가가 없음</a:t>
            </a:r>
            <a:endParaRPr lang="en-US" altLang="ko-KR" dirty="0"/>
          </a:p>
          <a:p>
            <a:r>
              <a:rPr lang="ko-KR" altLang="en-US" dirty="0"/>
              <a:t>분명한 목표 </a:t>
            </a:r>
            <a:r>
              <a:rPr lang="en-US" altLang="ko-KR" dirty="0"/>
              <a:t>&lt;&gt; </a:t>
            </a:r>
            <a:r>
              <a:rPr lang="ko-KR" altLang="en-US" dirty="0"/>
              <a:t>목표가 불분명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학습방법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FF00"/>
                </a:solidFill>
              </a:rPr>
              <a:t>야생학습</a:t>
            </a:r>
            <a:r>
              <a:rPr lang="en-US" altLang="ko-KR" dirty="0"/>
              <a:t>)</a:t>
            </a:r>
            <a:r>
              <a:rPr lang="ko-KR" altLang="en-US" dirty="0"/>
              <a:t>을 학습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7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ED45-39CB-48BB-A092-024CC06C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자기계발은 복리로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3713F-D8C8-42C1-896A-65E2C351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더 잘하는 것을 더 잘하게 될수록 우리는 더 잘하는 걸 더 잘 그리고 더 빨리 하게 될 것이다</a:t>
            </a:r>
            <a:r>
              <a:rPr lang="en-US" altLang="ko-KR" dirty="0"/>
              <a:t>. (</a:t>
            </a:r>
            <a:r>
              <a:rPr lang="ko-KR" altLang="en-US" dirty="0"/>
              <a:t>더글라스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단계</a:t>
            </a:r>
            <a:r>
              <a:rPr lang="en-US" altLang="ko-KR" dirty="0"/>
              <a:t>, B</a:t>
            </a:r>
            <a:r>
              <a:rPr lang="ko-KR" altLang="en-US" dirty="0"/>
              <a:t>단계</a:t>
            </a:r>
            <a:r>
              <a:rPr lang="en-US" altLang="ko-KR" dirty="0"/>
              <a:t>, C</a:t>
            </a:r>
            <a:r>
              <a:rPr lang="ko-KR" altLang="en-US" dirty="0"/>
              <a:t>단계의 작업이 있음 </a:t>
            </a:r>
            <a:r>
              <a:rPr lang="en-US" altLang="ko-KR" dirty="0"/>
              <a:t>(A-&gt;C</a:t>
            </a:r>
            <a:r>
              <a:rPr lang="ko-KR" altLang="en-US" dirty="0"/>
              <a:t>로 갈수록 전 단계를 개선하는 작업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B, C</a:t>
            </a:r>
            <a:r>
              <a:rPr lang="ko-KR" altLang="en-US" dirty="0"/>
              <a:t>단계에 대한 투자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BB3C-4C2D-45C2-B56A-FB42D7E3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달인이 되는 비결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6EBD9-2CC6-4666-808D-A9B3E732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동기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/>
              <a:t>-&gt;</a:t>
            </a:r>
            <a:r>
              <a:rPr lang="ko-KR" altLang="en-US" dirty="0"/>
              <a:t>실력을 개선하려는 동기가 있어야 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FF00"/>
                </a:solidFill>
              </a:rPr>
              <a:t>피드백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구체적인 피드백을 적절한 시기에 받아야한다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FF00"/>
                </a:solidFill>
              </a:rPr>
              <a:t>의도적 수련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/>
              <a:t>-&gt; </a:t>
            </a:r>
            <a:r>
              <a:rPr lang="ko-KR" altLang="en-US" dirty="0"/>
              <a:t>자신의 실력과 작업의 난이도를 조정 </a:t>
            </a:r>
            <a:r>
              <a:rPr lang="en-US" altLang="ko-KR" dirty="0"/>
              <a:t>-&gt; </a:t>
            </a:r>
            <a:r>
              <a:rPr lang="ko-KR" altLang="en-US" dirty="0"/>
              <a:t>몰입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신우일신</a:t>
            </a:r>
            <a:r>
              <a:rPr lang="en-US" altLang="ko-KR" dirty="0"/>
              <a:t>(</a:t>
            </a:r>
            <a:r>
              <a:rPr lang="ko-KR" altLang="en-US" dirty="0"/>
              <a:t>나날이 새롭게 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5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611C-DB20-4D91-93A0-96FBF15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협력을 통한 추상화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4FC88-8982-4B75-8D4C-96678FC0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실력이 뛰어난 프로그래머는 커뮤니케이션</a:t>
            </a:r>
            <a:r>
              <a:rPr lang="en-US" altLang="ko-KR" dirty="0"/>
              <a:t>, </a:t>
            </a:r>
            <a:r>
              <a:rPr lang="ko-KR" altLang="en-US" dirty="0"/>
              <a:t>협력 능력도 뛰어나다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해결하는 데에 복수개의 관점이 존재</a:t>
            </a:r>
            <a:endParaRPr lang="en-US" altLang="ko-KR" dirty="0"/>
          </a:p>
          <a:p>
            <a:r>
              <a:rPr lang="ko-KR" altLang="en-US" dirty="0"/>
              <a:t>서로 다른 시각을 연결해 줄 다리 </a:t>
            </a:r>
            <a:r>
              <a:rPr lang="en-US" altLang="ko-KR" dirty="0"/>
              <a:t>= </a:t>
            </a:r>
            <a:r>
              <a:rPr lang="ko-KR" altLang="en-US" dirty="0"/>
              <a:t>추상화</a:t>
            </a:r>
            <a:endParaRPr lang="en-US" altLang="ko-KR" dirty="0"/>
          </a:p>
          <a:p>
            <a:r>
              <a:rPr lang="ko-KR" altLang="en-US" dirty="0"/>
              <a:t>짝 프로그래밍 </a:t>
            </a:r>
            <a:r>
              <a:rPr lang="en-US" altLang="ko-KR" dirty="0"/>
              <a:t>: </a:t>
            </a:r>
            <a:r>
              <a:rPr lang="ko-KR" altLang="en-US" dirty="0"/>
              <a:t>대화를 통해 추상화를 높임</a:t>
            </a:r>
            <a:endParaRPr lang="en-US" altLang="ko-KR" dirty="0"/>
          </a:p>
          <a:p>
            <a:r>
              <a:rPr lang="ko-KR" altLang="en-US" dirty="0"/>
              <a:t>자신이 작성하는 코드의 추상성을 높이고 싶다면 다른 사람과 협동하라</a:t>
            </a:r>
            <a:r>
              <a:rPr lang="en-US" altLang="ko-KR" dirty="0"/>
              <a:t>, </a:t>
            </a:r>
            <a:r>
              <a:rPr lang="ko-KR" altLang="en-US" dirty="0"/>
              <a:t>대화하라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A0784-FEC3-4A66-9051-626EC25D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객관성의 주관성 </a:t>
            </a:r>
            <a:r>
              <a:rPr lang="en-US" altLang="ko-KR" sz="2200" dirty="0"/>
              <a:t>(</a:t>
            </a:r>
            <a:r>
              <a:rPr lang="ko-KR" altLang="en-US" sz="2200" dirty="0"/>
              <a:t>설득하기 위해서는</a:t>
            </a:r>
            <a:r>
              <a:rPr lang="en-US" altLang="ko-KR" sz="2200" dirty="0"/>
              <a:t>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5F7AC-C1A0-44B2-8302-7BFCBEC1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객관의 개념 자체가 매우 주관적이다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사람을 설득하려면 논리성과 객관성에 대한 환상을 버려야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그전에 상대방에 대한 이해</a:t>
            </a:r>
            <a:r>
              <a:rPr lang="en-US" altLang="ko-KR" dirty="0"/>
              <a:t>, </a:t>
            </a:r>
            <a:r>
              <a:rPr lang="ko-KR" altLang="en-US" dirty="0"/>
              <a:t>대화가 선행되어야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객관성이라고 하는 것은 상대적이며</a:t>
            </a:r>
            <a:r>
              <a:rPr lang="en-US" altLang="ko-KR" dirty="0"/>
              <a:t>, </a:t>
            </a:r>
            <a:r>
              <a:rPr lang="ko-KR" altLang="en-US" dirty="0"/>
              <a:t>내가 생각하는 객관이 상대의 객관이 아닐 수 있고</a:t>
            </a:r>
            <a:r>
              <a:rPr lang="en-US" altLang="ko-KR" dirty="0"/>
              <a:t>, </a:t>
            </a:r>
            <a:r>
              <a:rPr lang="ko-KR" altLang="en-US" dirty="0"/>
              <a:t>그렇기 때문에 설득에 성공하려면 </a:t>
            </a:r>
            <a:r>
              <a:rPr lang="ko-KR" altLang="en-US" dirty="0">
                <a:solidFill>
                  <a:srgbClr val="FFFF00"/>
                </a:solidFill>
              </a:rPr>
              <a:t>우선 그 사람을 이해하는 것에서 출발해야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3C14-4547-4B21-8E59-29A6D513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</a:t>
            </a:r>
            <a:r>
              <a:rPr lang="en-US" altLang="ko-KR" dirty="0"/>
              <a:t>: </a:t>
            </a:r>
            <a:r>
              <a:rPr lang="ko-KR" altLang="en-US" dirty="0"/>
              <a:t>불확실성을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3BBBA-6401-4F28-A3F6-CFD5432B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FF00"/>
                </a:solidFill>
              </a:rPr>
              <a:t>학습</a:t>
            </a:r>
            <a:r>
              <a:rPr lang="en-US" altLang="ko-KR">
                <a:solidFill>
                  <a:srgbClr val="FFFF00"/>
                </a:solidFill>
              </a:rPr>
              <a:t>&gt;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/>
              <a:t>우리가 이동을 할 때 우리의 위치</a:t>
            </a:r>
            <a:r>
              <a:rPr lang="en-US" altLang="ko-KR" dirty="0"/>
              <a:t>, </a:t>
            </a:r>
            <a:r>
              <a:rPr lang="ko-KR" altLang="en-US" dirty="0"/>
              <a:t>목표점의 위치가 자주 바뀌는 상황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가다가 멈춰 서서 주위를 둘러보고 방향을 재조정 해야함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FFFF00"/>
                </a:solidFill>
              </a:rPr>
              <a:t>협력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또는</a:t>
            </a:r>
            <a:r>
              <a:rPr lang="en-US" altLang="ko-KR" dirty="0"/>
              <a:t>’</a:t>
            </a:r>
            <a:r>
              <a:rPr lang="ko-KR" altLang="en-US" dirty="0"/>
              <a:t> 조건에서 </a:t>
            </a:r>
            <a:r>
              <a:rPr lang="en-US" altLang="ko-KR" dirty="0"/>
              <a:t>‘</a:t>
            </a:r>
            <a:r>
              <a:rPr lang="ko-KR" altLang="en-US" dirty="0"/>
              <a:t>그리고</a:t>
            </a:r>
            <a:r>
              <a:rPr lang="en-US" altLang="ko-KR" dirty="0"/>
              <a:t>’ </a:t>
            </a:r>
            <a:r>
              <a:rPr lang="ko-KR" altLang="en-US" dirty="0"/>
              <a:t>조건으로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그리고</a:t>
            </a:r>
            <a:r>
              <a:rPr lang="en-US" altLang="ko-KR" dirty="0"/>
              <a:t>’ </a:t>
            </a:r>
            <a:r>
              <a:rPr lang="ko-KR" altLang="en-US" dirty="0"/>
              <a:t>조건에서 </a:t>
            </a:r>
            <a:r>
              <a:rPr lang="en-US" altLang="ko-KR" dirty="0"/>
              <a:t>‘</a:t>
            </a:r>
            <a:r>
              <a:rPr lang="ko-KR" altLang="en-US" dirty="0"/>
              <a:t>또는</a:t>
            </a:r>
            <a:r>
              <a:rPr lang="en-US" altLang="ko-KR" dirty="0"/>
              <a:t>’ </a:t>
            </a:r>
            <a:r>
              <a:rPr lang="ko-KR" altLang="en-US" dirty="0"/>
              <a:t>조건으로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10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298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함께 자라기</vt:lpstr>
      <vt:lpstr>학교학습 vs 야생학습</vt:lpstr>
      <vt:lpstr>자기계발은 복리로 돌아온다.</vt:lpstr>
      <vt:lpstr>달인이 되는 비결</vt:lpstr>
      <vt:lpstr>협력을 통한 추상화</vt:lpstr>
      <vt:lpstr>객관성의 주관성 (설득하기 위해서는?)</vt:lpstr>
      <vt:lpstr>애자일 : 불확실성을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함께 자라기</dc:title>
  <dc:creator>이 성훈</dc:creator>
  <cp:lastModifiedBy>이 성훈</cp:lastModifiedBy>
  <cp:revision>23</cp:revision>
  <dcterms:created xsi:type="dcterms:W3CDTF">2020-01-02T12:07:04Z</dcterms:created>
  <dcterms:modified xsi:type="dcterms:W3CDTF">2020-01-02T13:02:05Z</dcterms:modified>
</cp:coreProperties>
</file>