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2137-494E-4900-86DD-68C7CE2AC97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8328-40F1-4BDE-90F2-F6AE49B5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6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2137-494E-4900-86DD-68C7CE2AC97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8328-40F1-4BDE-90F2-F6AE49B5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3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2137-494E-4900-86DD-68C7CE2AC97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8328-40F1-4BDE-90F2-F6AE49B5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21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2137-494E-4900-86DD-68C7CE2AC97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8328-40F1-4BDE-90F2-F6AE49B5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4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2137-494E-4900-86DD-68C7CE2AC97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8328-40F1-4BDE-90F2-F6AE49B5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2137-494E-4900-86DD-68C7CE2AC97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8328-40F1-4BDE-90F2-F6AE49B5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5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2137-494E-4900-86DD-68C7CE2AC97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8328-40F1-4BDE-90F2-F6AE49B5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7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2137-494E-4900-86DD-68C7CE2AC97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8328-40F1-4BDE-90F2-F6AE49B5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2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2137-494E-4900-86DD-68C7CE2AC97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8328-40F1-4BDE-90F2-F6AE49B5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3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2137-494E-4900-86DD-68C7CE2AC97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8328-40F1-4BDE-90F2-F6AE49B5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8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2137-494E-4900-86DD-68C7CE2AC97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8328-40F1-4BDE-90F2-F6AE49B5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3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2137-494E-4900-86DD-68C7CE2AC97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8328-40F1-4BDE-90F2-F6AE49B5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55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86EA729-5D47-4776-981A-FDE90668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5F7AA9-9ADA-48A2-943D-5AE61294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TDD</a:t>
            </a:r>
            <a:r>
              <a:rPr lang="ko-KR" altLang="en-US" dirty="0"/>
              <a:t>의 목표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FF00"/>
                </a:solidFill>
              </a:rPr>
              <a:t>CLEAN CODE THAT WORKS</a:t>
            </a:r>
          </a:p>
          <a:p>
            <a:endParaRPr lang="en-US" altLang="ko-KR" dirty="0"/>
          </a:p>
          <a:p>
            <a:r>
              <a:rPr lang="en-US" altLang="ko-KR" dirty="0"/>
              <a:t>TWO</a:t>
            </a:r>
            <a:r>
              <a:rPr lang="ko-KR" altLang="en-US" dirty="0"/>
              <a:t> </a:t>
            </a:r>
            <a:r>
              <a:rPr lang="en-US" altLang="ko-KR" dirty="0"/>
              <a:t>RULES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오직 자동화된 테스트가 실패할 경우에만 새로운 코드를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중복을 제거한다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26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030BD-F3BB-4FA1-BB3D-ACA9EF3F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 </a:t>
            </a:r>
            <a:r>
              <a:rPr lang="ko-KR" altLang="en-US" dirty="0"/>
              <a:t>프로그래밍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79E60-1B15-4049-A6F9-2B7E4A57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빨강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FFFF00"/>
                </a:solidFill>
              </a:rPr>
              <a:t>실패하는 작은 테스트를 작성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처음에는 컴파일조차 되지 않을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초록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FFFF00"/>
                </a:solidFill>
              </a:rPr>
              <a:t>빨리 테스트가 통과</a:t>
            </a:r>
            <a:r>
              <a:rPr lang="ko-KR" altLang="en-US" dirty="0"/>
              <a:t>하게끔 만든다</a:t>
            </a:r>
            <a:r>
              <a:rPr lang="en-US" altLang="ko-KR" dirty="0"/>
              <a:t>. </a:t>
            </a:r>
            <a:r>
              <a:rPr lang="ko-KR" altLang="en-US" dirty="0"/>
              <a:t>이를 위해 어떤 죄악</a:t>
            </a:r>
            <a:r>
              <a:rPr lang="en-US" altLang="ko-KR" dirty="0"/>
              <a:t>(?)</a:t>
            </a:r>
            <a:r>
              <a:rPr lang="ko-KR" altLang="en-US" dirty="0"/>
              <a:t>을 저질러도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일단 테스트를 통과하게만 하는 와중에 생겨난 모든 </a:t>
            </a:r>
            <a:r>
              <a:rPr lang="ko-KR" altLang="en-US" dirty="0">
                <a:solidFill>
                  <a:srgbClr val="FFFF00"/>
                </a:solidFill>
              </a:rPr>
              <a:t>중복을 제거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80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EA6F8-F73F-4EFE-A6EE-ACF8351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다시한번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B82F1-66CA-490F-98D5-F125F978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테스트작성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컴파일 되게 하기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실패하는지 확인하기 위해 실행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실행하게 만듦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중복 제거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>
                <a:solidFill>
                  <a:srgbClr val="FFFF00"/>
                </a:solidFill>
              </a:rPr>
              <a:t>중복이 사라지기 전에는 집에 가지 않겠다고 약속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2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F5B8E-C6E5-45FC-8F2B-570BB626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테스트의 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98B06-5BB5-4990-AD0E-637A7776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명령문 커버리지</a:t>
            </a:r>
            <a:r>
              <a:rPr lang="en-US" altLang="ko-KR" dirty="0"/>
              <a:t>(statement coverage)</a:t>
            </a:r>
            <a:r>
              <a:rPr lang="ko-KR" altLang="en-US" dirty="0"/>
              <a:t>는 테스트의 질에 대한 충분한 평가기준이 될 수 없음이 확실하지만</a:t>
            </a:r>
            <a:r>
              <a:rPr lang="en-US" altLang="ko-KR" dirty="0"/>
              <a:t>, </a:t>
            </a:r>
            <a:r>
              <a:rPr lang="ko-KR" altLang="en-US" dirty="0"/>
              <a:t>테스트의 시작점이다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FF00"/>
                </a:solidFill>
              </a:rPr>
              <a:t>TDD</a:t>
            </a:r>
            <a:r>
              <a:rPr lang="ko-KR" altLang="en-US" dirty="0">
                <a:solidFill>
                  <a:srgbClr val="FFFF00"/>
                </a:solidFill>
              </a:rPr>
              <a:t>는 </a:t>
            </a:r>
            <a:r>
              <a:rPr lang="en-US" altLang="ko-KR" dirty="0">
                <a:solidFill>
                  <a:srgbClr val="FFFF00"/>
                </a:solidFill>
              </a:rPr>
              <a:t>100%</a:t>
            </a:r>
            <a:r>
              <a:rPr lang="ko-KR" altLang="en-US" dirty="0">
                <a:solidFill>
                  <a:srgbClr val="FFFF00"/>
                </a:solidFill>
              </a:rPr>
              <a:t>의 명령문 커버리지를 종교적으로 따른다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00"/>
                </a:solidFill>
              </a:rPr>
              <a:t>결함 삽입</a:t>
            </a:r>
            <a:r>
              <a:rPr lang="ko-KR" altLang="en-US" dirty="0"/>
              <a:t>은 테스트의 질을 평가하는 또 다른 방법이다</a:t>
            </a:r>
            <a:r>
              <a:rPr lang="en-US" altLang="ko-KR" dirty="0"/>
              <a:t>. </a:t>
            </a:r>
            <a:r>
              <a:rPr lang="ko-KR" altLang="en-US" dirty="0"/>
              <a:t>코드의 의미를 바꾼 후에 테스트가 실패하는지 보는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커버되지 않는 테스트</a:t>
            </a:r>
            <a:r>
              <a:rPr lang="en-US" altLang="ko-KR" dirty="0"/>
              <a:t>(</a:t>
            </a:r>
            <a:r>
              <a:rPr lang="ko-KR" altLang="en-US" dirty="0"/>
              <a:t>성능 테스트</a:t>
            </a:r>
            <a:r>
              <a:rPr lang="en-US" altLang="ko-KR" dirty="0"/>
              <a:t>, </a:t>
            </a:r>
            <a:r>
              <a:rPr lang="ko-KR" altLang="en-US" dirty="0"/>
              <a:t>스트레스 테스트</a:t>
            </a:r>
            <a:r>
              <a:rPr lang="en-US" altLang="ko-KR" dirty="0"/>
              <a:t>, </a:t>
            </a:r>
            <a:r>
              <a:rPr lang="ko-KR" altLang="en-US" dirty="0"/>
              <a:t>사용성 테스트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03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76C72-BED6-411F-A340-4D57182A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</a:t>
            </a:r>
            <a:r>
              <a:rPr lang="ko-KR" altLang="en-US" dirty="0"/>
              <a:t>를 배울 때 놀라는 세 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7AF3F-2493-4796-A30F-187CCC54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테스트를 확실히 돌아가게 만드는 세 가지 접근법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FF00"/>
                </a:solidFill>
              </a:rPr>
              <a:t>가짜로 구현하기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 err="1">
                <a:solidFill>
                  <a:srgbClr val="FFFF00"/>
                </a:solidFill>
              </a:rPr>
              <a:t>삼각측량법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FF00"/>
                </a:solidFill>
              </a:rPr>
              <a:t>명백하게 구현하기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dirty="0"/>
              <a:t>설계를 주도하기 위한 방법으로 테스트 코드와 실제 코드 사이의 </a:t>
            </a:r>
            <a:r>
              <a:rPr lang="ko-KR" altLang="en-US" dirty="0">
                <a:solidFill>
                  <a:srgbClr val="FFFF00"/>
                </a:solidFill>
              </a:rPr>
              <a:t>중복을 제거</a:t>
            </a:r>
            <a:r>
              <a:rPr lang="ko-KR" altLang="en-US" dirty="0"/>
              <a:t>하기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길이 미끄러우면 속도를 줄이고 상황이 좋으면 속도를 높이는 식으로 </a:t>
            </a:r>
            <a:r>
              <a:rPr lang="ko-KR" altLang="en-US" dirty="0">
                <a:solidFill>
                  <a:srgbClr val="FFFF00"/>
                </a:solidFill>
              </a:rPr>
              <a:t>테스트 사이의 간격을 조절할 수 있는 능력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26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231</Words>
  <Application>Microsoft Office PowerPoint</Application>
  <PresentationFormat>화면 슬라이드 쇼(4:3)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TDD</vt:lpstr>
      <vt:lpstr>TDD 프로그래밍 순서</vt:lpstr>
      <vt:lpstr>다시한번 순서</vt:lpstr>
      <vt:lpstr>테스트의 질</vt:lpstr>
      <vt:lpstr>TDD를 배울 때 놀라는 세 가지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이 성훈</dc:creator>
  <cp:lastModifiedBy>이 성훈</cp:lastModifiedBy>
  <cp:revision>16</cp:revision>
  <dcterms:created xsi:type="dcterms:W3CDTF">2020-01-02T13:02:16Z</dcterms:created>
  <dcterms:modified xsi:type="dcterms:W3CDTF">2020-01-02T13:26:49Z</dcterms:modified>
</cp:coreProperties>
</file>