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7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7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6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0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BA9A-3D5F-457B-BD73-58AE4E92C7A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353F-2128-4969-94EE-EDCA8CCBA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91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4525C-ECDB-4237-B9DE-6A67284FB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에이트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3E2C4-6588-4160-8FD5-1D4D0A98D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인공지능에게 대체되지 않는 나를 만드는 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이지성 지음</a:t>
            </a:r>
          </a:p>
        </p:txBody>
      </p:sp>
    </p:spTree>
    <p:extLst>
      <p:ext uri="{BB962C8B-B14F-4D97-AF65-F5344CB8AC3E}">
        <p14:creationId xmlns:p14="http://schemas.microsoft.com/office/powerpoint/2010/main" val="40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3CA1-FE3B-4C66-B6B7-042ED8D3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95FCD-8485-4AE9-9DF8-0C36A5EA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Singularity?</a:t>
            </a:r>
          </a:p>
          <a:p>
            <a:pPr lvl="1"/>
            <a:r>
              <a:rPr lang="ko-KR" altLang="en-US" dirty="0"/>
              <a:t>어떤 기준이나 기존의 해석이 적용되지 않는 시점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지점이 지나면 인간의 인지능력을 벗어나 기하급수적으로 빨라진다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0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BBE8-6137-4370-8D7F-ED8F1BF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수확가속의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F58DC-7790-487D-9E56-AD99A937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 </a:t>
            </a:r>
            <a:r>
              <a:rPr lang="ko-KR" altLang="en-US" dirty="0" err="1"/>
              <a:t>커즈와일이</a:t>
            </a:r>
            <a:r>
              <a:rPr lang="ko-KR" altLang="en-US" dirty="0"/>
              <a:t> 그의 저서 </a:t>
            </a:r>
            <a:r>
              <a:rPr lang="en-US" altLang="ko-KR" dirty="0"/>
              <a:t>The age of spiritual machine </a:t>
            </a:r>
            <a:r>
              <a:rPr lang="ko-KR" altLang="en-US" dirty="0"/>
              <a:t>에서 언급</a:t>
            </a:r>
            <a:endParaRPr lang="en-US" altLang="ko-KR" dirty="0"/>
          </a:p>
          <a:p>
            <a:r>
              <a:rPr lang="ko-KR" altLang="en-US" dirty="0"/>
              <a:t>기술적 특이점 이후 인류 발전의 기하급수적인 성장을 이야기함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수확 가속의 법칙 이미지 검색결과&quot;">
            <a:extLst>
              <a:ext uri="{FF2B5EF4-FFF2-40B4-BE49-F238E27FC236}">
                <a16:creationId xmlns:a16="http://schemas.microsoft.com/office/drawing/2014/main" id="{209DA9FC-324D-4C90-91BE-82DC856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50" y="4001294"/>
            <a:ext cx="3593800" cy="17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C282-E7B9-4C42-8FD2-4E9F740D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시대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9665-4535-4760-AABE-259503E6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기계가 대체한다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딥블루</a:t>
            </a:r>
            <a:r>
              <a:rPr lang="en-US" altLang="ko-KR" dirty="0"/>
              <a:t>, </a:t>
            </a:r>
            <a:r>
              <a:rPr lang="ko-KR" altLang="en-US" dirty="0"/>
              <a:t>왓슨</a:t>
            </a:r>
            <a:r>
              <a:rPr lang="en-US" altLang="ko-KR" dirty="0"/>
              <a:t>, </a:t>
            </a:r>
            <a:r>
              <a:rPr lang="ko-KR" altLang="en-US" dirty="0"/>
              <a:t>슈퍼비전</a:t>
            </a:r>
            <a:r>
              <a:rPr lang="en-US" altLang="ko-KR" dirty="0"/>
              <a:t>, </a:t>
            </a:r>
            <a:r>
              <a:rPr lang="ko-KR" altLang="en-US" dirty="0"/>
              <a:t>알파고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년 뒤</a:t>
            </a:r>
            <a:r>
              <a:rPr lang="en-US" altLang="ko-KR" dirty="0"/>
              <a:t>, </a:t>
            </a:r>
            <a:r>
              <a:rPr lang="ko-KR" altLang="en-US" dirty="0"/>
              <a:t>당신의 자리는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켄쇼</a:t>
            </a:r>
            <a:r>
              <a:rPr lang="en-US" altLang="ko-KR" dirty="0"/>
              <a:t>, </a:t>
            </a:r>
            <a:r>
              <a:rPr lang="ko-KR" altLang="en-US" dirty="0" err="1"/>
              <a:t>리걸테크</a:t>
            </a:r>
            <a:r>
              <a:rPr lang="en-US" altLang="ko-KR" dirty="0"/>
              <a:t>, </a:t>
            </a:r>
            <a:r>
              <a:rPr lang="ko-KR" altLang="en-US" dirty="0"/>
              <a:t>인공지능 교사 프로젝트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0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AC8AB-8982-4E04-9F50-437C53B7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프레카리아트</a:t>
            </a:r>
            <a:endParaRPr lang="ko-KR" altLang="en-US" dirty="0"/>
          </a:p>
        </p:txBody>
      </p:sp>
      <p:pic>
        <p:nvPicPr>
          <p:cNvPr id="2050" name="Picture 2" descr="프레카리아트 이미지 검색결과&quot;">
            <a:extLst>
              <a:ext uri="{FF2B5EF4-FFF2-40B4-BE49-F238E27FC236}">
                <a16:creationId xmlns:a16="http://schemas.microsoft.com/office/drawing/2014/main" id="{72E7E261-6B94-46C5-9475-74194942C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17" y="1825625"/>
            <a:ext cx="4659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2BF4-5B2F-4D55-8C29-28974D7B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인공지능에게 대체되지 않는 나를 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B1660-4D79-4C2E-A424-86B8C149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</a:t>
            </a:r>
            <a:endParaRPr lang="en-US" altLang="ko-KR" dirty="0"/>
          </a:p>
          <a:p>
            <a:r>
              <a:rPr lang="en-US" altLang="ko-KR" dirty="0"/>
              <a:t>Think (</a:t>
            </a:r>
            <a:r>
              <a:rPr lang="ko-KR" altLang="en-US" dirty="0"/>
              <a:t>다 빈치</a:t>
            </a:r>
            <a:r>
              <a:rPr lang="en-US" altLang="ko-KR" dirty="0"/>
              <a:t>, </a:t>
            </a:r>
            <a:r>
              <a:rPr lang="ko-KR" altLang="en-US" dirty="0"/>
              <a:t>아인슈타인</a:t>
            </a:r>
            <a:r>
              <a:rPr lang="en-US" altLang="ko-KR" dirty="0"/>
              <a:t>, Design Thinking)</a:t>
            </a:r>
          </a:p>
          <a:p>
            <a:r>
              <a:rPr lang="ko-KR" altLang="en-US" dirty="0"/>
              <a:t>철학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창의성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81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102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에이트</vt:lpstr>
      <vt:lpstr>특이점</vt:lpstr>
      <vt:lpstr>수확가속의 법칙</vt:lpstr>
      <vt:lpstr>인공지능 시대</vt:lpstr>
      <vt:lpstr>프레카리아트</vt:lpstr>
      <vt:lpstr>인공지능에게 대체되지 않는 나를 만드는 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에이트</dc:title>
  <dc:creator>이 성훈</dc:creator>
  <cp:lastModifiedBy>이 성훈</cp:lastModifiedBy>
  <cp:revision>19</cp:revision>
  <dcterms:created xsi:type="dcterms:W3CDTF">2020-02-02T12:36:42Z</dcterms:created>
  <dcterms:modified xsi:type="dcterms:W3CDTF">2020-02-02T13:06:14Z</dcterms:modified>
</cp:coreProperties>
</file>