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2D56-3C9E-490A-9C5D-641D829E58FA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4CA5-8B4E-4560-8125-E179FA5FD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2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2D56-3C9E-490A-9C5D-641D829E58FA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4CA5-8B4E-4560-8125-E179FA5FD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18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2D56-3C9E-490A-9C5D-641D829E58FA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4CA5-8B4E-4560-8125-E179FA5FD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97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2D56-3C9E-490A-9C5D-641D829E58FA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4CA5-8B4E-4560-8125-E179FA5FD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1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2D56-3C9E-490A-9C5D-641D829E58FA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4CA5-8B4E-4560-8125-E179FA5FD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83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2D56-3C9E-490A-9C5D-641D829E58FA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4CA5-8B4E-4560-8125-E179FA5FD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99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2D56-3C9E-490A-9C5D-641D829E58FA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4CA5-8B4E-4560-8125-E179FA5FD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4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2D56-3C9E-490A-9C5D-641D829E58FA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4CA5-8B4E-4560-8125-E179FA5FD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03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2D56-3C9E-490A-9C5D-641D829E58FA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4CA5-8B4E-4560-8125-E179FA5FD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62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2D56-3C9E-490A-9C5D-641D829E58FA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4CA5-8B4E-4560-8125-E179FA5FD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9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2D56-3C9E-490A-9C5D-641D829E58FA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4CA5-8B4E-4560-8125-E179FA5FD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23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C2D56-3C9E-490A-9C5D-641D829E58FA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54CA5-8B4E-4560-8125-E179FA5FD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888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A7D89-59FF-4C50-80DF-74FC826C4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부의확장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786D60-4569-4137-BF7B-49E1B9DAB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천영록</a:t>
            </a:r>
            <a:endParaRPr lang="en-US" altLang="ko-KR" dirty="0"/>
          </a:p>
          <a:p>
            <a:endParaRPr lang="en-US" altLang="ko-KR" dirty="0"/>
          </a:p>
          <a:p>
            <a:pPr algn="r"/>
            <a:r>
              <a:rPr lang="ko-KR" altLang="en-US" sz="1800" dirty="0"/>
              <a:t>요약 </a:t>
            </a:r>
            <a:r>
              <a:rPr lang="en-US" altLang="ko-KR" sz="1800" dirty="0"/>
              <a:t>: </a:t>
            </a:r>
            <a:r>
              <a:rPr lang="ko-KR" altLang="en-US" sz="1800" dirty="0"/>
              <a:t>이성훈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39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8B7-41A2-4008-BCD3-4C5CC9C61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9CF2C9-8CEA-4EF8-AC3A-4D9FC1DF0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인생이란 타고난 무형자산과 자기개발 된 무형자산을 유형자산으로 </a:t>
            </a:r>
            <a:r>
              <a:rPr lang="ko-KR" altLang="en-US" dirty="0" err="1"/>
              <a:t>치환해나가는</a:t>
            </a:r>
            <a:r>
              <a:rPr lang="ko-KR" altLang="en-US" dirty="0"/>
              <a:t> 과정이다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687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DA866-9BAE-4CA5-BA16-7BEEC2F3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부는 연결이다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BAF09-674E-4681-803F-BA40440EA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돈에 대한 아이큐가 부를 결정한다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27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3EBFC-004B-4C71-AD45-ABA62B1D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부의 </a:t>
            </a:r>
            <a:r>
              <a:rPr lang="en-US" altLang="ko-KR" dirty="0"/>
              <a:t>DNA</a:t>
            </a:r>
            <a:r>
              <a:rPr lang="ko-KR" altLang="en-US" dirty="0"/>
              <a:t>를 깨우는 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55E2D-B7FE-481E-AE2D-A8811DD99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나를 중심으로 돈을 연결하는 힘</a:t>
            </a:r>
          </a:p>
        </p:txBody>
      </p:sp>
    </p:spTree>
    <p:extLst>
      <p:ext uri="{BB962C8B-B14F-4D97-AF65-F5344CB8AC3E}">
        <p14:creationId xmlns:p14="http://schemas.microsoft.com/office/powerpoint/2010/main" val="225149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C5FF7-0AA9-4DF5-98BB-A945CAEC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부의 </a:t>
            </a:r>
            <a:r>
              <a:rPr lang="en-US" altLang="ko-KR" dirty="0"/>
              <a:t>DNA</a:t>
            </a:r>
            <a:r>
              <a:rPr lang="ko-KR" altLang="en-US" dirty="0"/>
              <a:t>를 자산으로 바꾸는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6F4DDF-B533-4312-9BD8-D3FA7BC13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무형자산은 어떻게 유형자산이 되는가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18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E7983-6AD3-456A-93F9-5A83F361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부를 확장하는 </a:t>
            </a:r>
            <a:r>
              <a:rPr lang="en-US" altLang="ko-KR" dirty="0"/>
              <a:t>6 STEPS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4020F-0BC5-41FB-BFFF-84D130FAC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88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C592D-7A55-4B26-972D-C1525EE1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분산투자와 </a:t>
            </a:r>
            <a:r>
              <a:rPr lang="ko-KR" altLang="en-US" dirty="0" err="1"/>
              <a:t>리스크관리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64ABE-1C8B-4DF0-9FBF-97E6654ED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시간과 유동성</a:t>
            </a:r>
          </a:p>
        </p:txBody>
      </p:sp>
    </p:spTree>
    <p:extLst>
      <p:ext uri="{BB962C8B-B14F-4D97-AF65-F5344CB8AC3E}">
        <p14:creationId xmlns:p14="http://schemas.microsoft.com/office/powerpoint/2010/main" val="15192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51</Words>
  <Application>Microsoft Office PowerPoint</Application>
  <PresentationFormat>화면 슬라이드 쇼(4:3)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부의확장</vt:lpstr>
      <vt:lpstr>PowerPoint 프레젠테이션</vt:lpstr>
      <vt:lpstr>부는 연결이다</vt:lpstr>
      <vt:lpstr>부의 DNA를 깨우는 법</vt:lpstr>
      <vt:lpstr>부의 DNA를 자산으로 바꾸는 기술</vt:lpstr>
      <vt:lpstr>부를 확장하는 6 STEPS</vt:lpstr>
      <vt:lpstr>분산투자와 리스크관리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부의확장</dc:title>
  <dc:creator>이 성훈</dc:creator>
  <cp:lastModifiedBy>이 성훈</cp:lastModifiedBy>
  <cp:revision>9</cp:revision>
  <dcterms:created xsi:type="dcterms:W3CDTF">2020-03-01T14:18:42Z</dcterms:created>
  <dcterms:modified xsi:type="dcterms:W3CDTF">2020-03-02T14:10:24Z</dcterms:modified>
</cp:coreProperties>
</file>