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6BE-2B78-49F6-ACEB-8632F3F3DA03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B2C1-37CD-4D02-B357-6F4CAB901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11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6BE-2B78-49F6-ACEB-8632F3F3DA03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B2C1-37CD-4D02-B357-6F4CAB901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4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6BE-2B78-49F6-ACEB-8632F3F3DA03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B2C1-37CD-4D02-B357-6F4CAB901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6BE-2B78-49F6-ACEB-8632F3F3DA03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B2C1-37CD-4D02-B357-6F4CAB901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28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6BE-2B78-49F6-ACEB-8632F3F3DA03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B2C1-37CD-4D02-B357-6F4CAB901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6BE-2B78-49F6-ACEB-8632F3F3DA03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B2C1-37CD-4D02-B357-6F4CAB901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34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6BE-2B78-49F6-ACEB-8632F3F3DA03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B2C1-37CD-4D02-B357-6F4CAB901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3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6BE-2B78-49F6-ACEB-8632F3F3DA03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B2C1-37CD-4D02-B357-6F4CAB901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29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6BE-2B78-49F6-ACEB-8632F3F3DA03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B2C1-37CD-4D02-B357-6F4CAB901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04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6BE-2B78-49F6-ACEB-8632F3F3DA03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B2C1-37CD-4D02-B357-6F4CAB901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62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6BE-2B78-49F6-ACEB-8632F3F3DA03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B2C1-37CD-4D02-B357-6F4CAB901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36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B66BE-2B78-49F6-ACEB-8632F3F3DA03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3B2C1-37CD-4D02-B357-6F4CAB901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183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80073-E138-43BD-AF38-98945AD49F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5400" dirty="0"/>
              <a:t>객체지향의 </a:t>
            </a:r>
            <a:br>
              <a:rPr lang="en-US" altLang="ko-KR" sz="5400" dirty="0"/>
            </a:br>
            <a:r>
              <a:rPr lang="ko-KR" altLang="en-US" sz="5400" dirty="0"/>
              <a:t>사실과 오해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8AB6A5-22D6-4417-AC78-FF554502AF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조영호</a:t>
            </a:r>
            <a:endParaRPr lang="en-US" altLang="ko-KR" dirty="0"/>
          </a:p>
          <a:p>
            <a:pPr algn="r"/>
            <a:r>
              <a:rPr lang="ko-KR" altLang="en-US" sz="1800" dirty="0"/>
              <a:t>요약 </a:t>
            </a:r>
            <a:r>
              <a:rPr lang="en-US" altLang="ko-KR" sz="1800" dirty="0"/>
              <a:t>: </a:t>
            </a:r>
            <a:r>
              <a:rPr lang="ko-KR" altLang="en-US" sz="1800" dirty="0"/>
              <a:t>이성훈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84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8CAFC-4996-4F8D-806E-919FC50D9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협력하는 객체들의 공동체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C2AE4-E0BA-487F-A834-C617187B8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객체지향이란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클래스 지향이 아니다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적절한 책임을 수행하는 역할 간의 유연하고 견고한 협력 관계를 구축하는 것</a:t>
            </a:r>
            <a:r>
              <a:rPr lang="en-US" altLang="ko-KR" dirty="0"/>
              <a:t>!!</a:t>
            </a:r>
          </a:p>
          <a:p>
            <a:pPr lvl="1"/>
            <a:r>
              <a:rPr lang="ko-KR" altLang="en-US" dirty="0"/>
              <a:t>클래스의 구조와 메서드가 아니라 객체의 역할</a:t>
            </a:r>
            <a:r>
              <a:rPr lang="en-US" altLang="ko-KR" dirty="0"/>
              <a:t>, </a:t>
            </a:r>
            <a:r>
              <a:rPr lang="ko-KR" altLang="en-US" dirty="0"/>
              <a:t>책임</a:t>
            </a:r>
            <a:r>
              <a:rPr lang="en-US" altLang="ko-KR" dirty="0"/>
              <a:t>, </a:t>
            </a:r>
            <a:r>
              <a:rPr lang="ko-KR" altLang="en-US" dirty="0"/>
              <a:t>협력에 집중하라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6684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C1FC4-AAAB-4CAC-B93A-535C8E82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이상한 나라의 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FA836E-11BB-495C-8109-FA0D671A0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객체지향 패러다임의 목적</a:t>
            </a:r>
            <a:endParaRPr lang="en-US" altLang="ko-KR" dirty="0"/>
          </a:p>
          <a:p>
            <a:pPr lvl="1"/>
            <a:r>
              <a:rPr lang="ko-KR" altLang="en-US" dirty="0"/>
              <a:t>현실 세계를 모방하는 것이 아니라 현실 세계를 기반으로 새로운 세계를 창조하는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행동이 상태를 결정한다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협력에 참여하는 훌륭한 객체 시민을 양성하기 위한 가장 중요한 덕목은 상태가 아니라 행동에 초점을 맞추는 것이다</a:t>
            </a:r>
            <a:r>
              <a:rPr lang="en-US" altLang="ko-KR" dirty="0"/>
              <a:t>!!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81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59799-11D1-4726-923A-9DBF4CCC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타입과 추상화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CB7DC0-E23E-4382-B2CE-0BB3B5B02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현상은 복잡하다</a:t>
            </a:r>
            <a:r>
              <a:rPr lang="en-US" altLang="ko-KR" dirty="0"/>
              <a:t>. </a:t>
            </a:r>
            <a:r>
              <a:rPr lang="ko-KR" altLang="en-US" dirty="0"/>
              <a:t>법칙은 단순하다</a:t>
            </a:r>
            <a:r>
              <a:rPr lang="en-US" altLang="ko-KR" dirty="0"/>
              <a:t>. </a:t>
            </a:r>
            <a:r>
              <a:rPr lang="ko-KR" altLang="en-US" dirty="0"/>
              <a:t>버릴 게 무엇인지 알아내라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					   – </a:t>
            </a:r>
            <a:r>
              <a:rPr lang="ko-KR" altLang="en-US" dirty="0"/>
              <a:t>리처드 </a:t>
            </a:r>
            <a:r>
              <a:rPr lang="ko-KR" altLang="en-US" dirty="0" err="1"/>
              <a:t>파인만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</a:p>
          <a:p>
            <a:endParaRPr lang="en-US" altLang="ko-KR" dirty="0"/>
          </a:p>
          <a:p>
            <a:r>
              <a:rPr lang="ko-KR" altLang="en-US" dirty="0"/>
              <a:t>객체를 분류하는 기준은 타입이다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타입을 나누는 기준은 객체가 수행하는 행동이다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97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D4740-3B30-4103-8E51-AAE9A935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</a:t>
            </a:r>
            <a:r>
              <a:rPr lang="en-US" altLang="ko-KR" dirty="0"/>
              <a:t>, </a:t>
            </a:r>
            <a:r>
              <a:rPr lang="ko-KR" altLang="en-US" dirty="0"/>
              <a:t>책임</a:t>
            </a:r>
            <a:r>
              <a:rPr lang="en-US" altLang="ko-KR" dirty="0"/>
              <a:t>, </a:t>
            </a:r>
            <a:r>
              <a:rPr lang="ko-KR" altLang="en-US" dirty="0"/>
              <a:t>협력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3DAA0A-6AF8-4180-ADA8-B55934CA7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협력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요청하고 응답하며 협력하는 객체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책임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요청에 대해 대답해 줄 수 있거나</a:t>
            </a:r>
            <a:r>
              <a:rPr lang="en-US" altLang="ko-KR" dirty="0"/>
              <a:t>, </a:t>
            </a:r>
            <a:r>
              <a:rPr lang="ko-KR" altLang="en-US" dirty="0"/>
              <a:t>적절한 행동을 할 의무가 있는 경우</a:t>
            </a:r>
            <a:r>
              <a:rPr lang="en-US" altLang="ko-KR" dirty="0"/>
              <a:t>! </a:t>
            </a:r>
            <a:r>
              <a:rPr lang="ko-KR" altLang="en-US" dirty="0"/>
              <a:t>책임을 가지는 것임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역할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책임의 집합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협력 내에서 다른 객체로 대체할 수 있음</a:t>
            </a:r>
            <a:r>
              <a:rPr lang="en-US" altLang="ko-KR" dirty="0"/>
              <a:t>!!</a:t>
            </a:r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이 자리는 해당 역할을 수행할 수 있는 어떤 객체라도 대신할 수 있습니다</a:t>
            </a:r>
            <a:r>
              <a:rPr lang="en-US" altLang="ko-KR" dirty="0"/>
              <a:t>.”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96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81022-D54E-42F9-AB41-34DF643C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책임과 메시지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7235A1-E24E-4CE4-A1B6-1C7054ED5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자율적 책임</a:t>
            </a:r>
            <a:endParaRPr lang="en-US" altLang="ko-KR" dirty="0"/>
          </a:p>
          <a:p>
            <a:pPr lvl="1"/>
            <a:r>
              <a:rPr lang="ko-KR" altLang="en-US" dirty="0"/>
              <a:t>너무 구체적이지 않게</a:t>
            </a:r>
            <a:endParaRPr lang="en-US" altLang="ko-KR" dirty="0"/>
          </a:p>
          <a:p>
            <a:pPr lvl="1"/>
            <a:r>
              <a:rPr lang="ko-KR" altLang="en-US" dirty="0"/>
              <a:t>너무 추상적이지 않게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어떻게</a:t>
            </a:r>
            <a:r>
              <a:rPr lang="en-US" altLang="ko-KR" dirty="0"/>
              <a:t>’</a:t>
            </a:r>
            <a:r>
              <a:rPr lang="ko-KR" altLang="en-US" dirty="0"/>
              <a:t>가 아니라 </a:t>
            </a:r>
            <a:r>
              <a:rPr lang="en-US" altLang="ko-KR" dirty="0"/>
              <a:t>‘</a:t>
            </a:r>
            <a:r>
              <a:rPr lang="ko-KR" altLang="en-US" dirty="0"/>
              <a:t>무엇</a:t>
            </a:r>
            <a:r>
              <a:rPr lang="en-US" altLang="ko-KR" dirty="0"/>
              <a:t>’</a:t>
            </a:r>
            <a:r>
              <a:rPr lang="ko-KR" altLang="en-US" dirty="0"/>
              <a:t>을</a:t>
            </a:r>
            <a:endParaRPr lang="en-US" altLang="ko-KR" dirty="0"/>
          </a:p>
          <a:p>
            <a:r>
              <a:rPr lang="ko-KR" altLang="en-US" dirty="0"/>
              <a:t>메시지를 따라라</a:t>
            </a:r>
            <a:endParaRPr lang="en-US" altLang="ko-KR" dirty="0"/>
          </a:p>
          <a:p>
            <a:pPr lvl="1"/>
            <a:r>
              <a:rPr lang="ko-KR" altLang="en-US" dirty="0"/>
              <a:t>객체들이 서로 협력하기 위해 사용할 수 있는 유일한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928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DC075-564F-42D4-8311-651ABD0A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4E0C05-A844-47FA-8B79-0FFAAC60D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22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194F5-6EA4-4F82-836A-F8A5A18B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함께 모으기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80428-FF92-440C-B2ED-A09E557A4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87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52339-42B5-4822-B7FC-FFA717ABC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추상화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431333-8DB7-4784-ABA4-06B6A0E54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3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211</Words>
  <Application>Microsoft Office PowerPoint</Application>
  <PresentationFormat>화면 슬라이드 쇼(4:3)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객체지향의  사실과 오해</vt:lpstr>
      <vt:lpstr>협력하는 객체들의 공동체</vt:lpstr>
      <vt:lpstr>이상한 나라의 객체</vt:lpstr>
      <vt:lpstr>타입과 추상화</vt:lpstr>
      <vt:lpstr>역할, 책임, 협력</vt:lpstr>
      <vt:lpstr>책임과 메시지</vt:lpstr>
      <vt:lpstr>객체 지도</vt:lpstr>
      <vt:lpstr>함께 모으기</vt:lpstr>
      <vt:lpstr>추상화 기법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객체지향의  사실과 오해</dc:title>
  <dc:creator>이 성훈</dc:creator>
  <cp:lastModifiedBy>이 성훈</cp:lastModifiedBy>
  <cp:revision>9</cp:revision>
  <dcterms:created xsi:type="dcterms:W3CDTF">2020-02-18T14:15:55Z</dcterms:created>
  <dcterms:modified xsi:type="dcterms:W3CDTF">2020-02-21T13:02:32Z</dcterms:modified>
</cp:coreProperties>
</file>