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7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3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2D56-3C9E-490A-9C5D-641D829E58FA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4CA5-8B4E-4560-8125-E179FA5FD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8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7D89-59FF-4C50-80DF-74FC826C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부의확장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86D60-4569-4137-BF7B-49E1B9DAB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천영록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1800" dirty="0"/>
              <a:t>요약 </a:t>
            </a:r>
            <a:r>
              <a:rPr lang="en-US" altLang="ko-KR" sz="1800" dirty="0"/>
              <a:t>: </a:t>
            </a:r>
            <a:r>
              <a:rPr lang="ko-KR" altLang="en-US" sz="1800" dirty="0"/>
              <a:t>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3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부의확장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부의확장</dc:title>
  <dc:creator>이 성훈</dc:creator>
  <cp:lastModifiedBy>이 성훈</cp:lastModifiedBy>
  <cp:revision>1</cp:revision>
  <dcterms:created xsi:type="dcterms:W3CDTF">2020-03-01T14:18:42Z</dcterms:created>
  <dcterms:modified xsi:type="dcterms:W3CDTF">2020-03-01T14:21:06Z</dcterms:modified>
</cp:coreProperties>
</file>