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5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1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2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EC4D-DFD1-41E6-B8D7-480632388F3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07BE-1823-4E54-820B-BAE11ED7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0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1A5A-E056-4BE0-B947-69655D52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FF00"/>
                </a:solidFill>
              </a:rPr>
              <a:t>일하게하라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4253B-D49D-4BB3-9697-88DEF0B56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주식농부 박영옥</a:t>
            </a:r>
          </a:p>
        </p:txBody>
      </p:sp>
    </p:spTree>
    <p:extLst>
      <p:ext uri="{BB962C8B-B14F-4D97-AF65-F5344CB8AC3E}">
        <p14:creationId xmlns:p14="http://schemas.microsoft.com/office/powerpoint/2010/main" val="265260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F141-0454-4F63-B5C2-3BB5EF8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부자를 </a:t>
            </a:r>
            <a:r>
              <a:rPr lang="ko-KR" altLang="en-US" dirty="0">
                <a:solidFill>
                  <a:srgbClr val="FFFF00"/>
                </a:solidFill>
              </a:rPr>
              <a:t>선택</a:t>
            </a:r>
            <a:r>
              <a:rPr lang="ko-KR" altLang="en-US" dirty="0"/>
              <a:t>하라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3C508-1988-4DEC-895B-6EA9E0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돈은 </a:t>
            </a:r>
            <a:r>
              <a:rPr lang="ko-KR" altLang="en-US" dirty="0">
                <a:solidFill>
                  <a:srgbClr val="FFFF00"/>
                </a:solidFill>
              </a:rPr>
              <a:t>자유의 한계</a:t>
            </a:r>
            <a:r>
              <a:rPr lang="ko-KR" altLang="en-US" dirty="0"/>
              <a:t>다</a:t>
            </a:r>
            <a:endParaRPr lang="en-US" altLang="ko-KR" dirty="0"/>
          </a:p>
          <a:p>
            <a:r>
              <a:rPr lang="ko-KR" altLang="en-US" dirty="0"/>
              <a:t>돈이 일하게 하라</a:t>
            </a:r>
            <a:endParaRPr lang="en-US" altLang="ko-KR" dirty="0"/>
          </a:p>
          <a:p>
            <a:pPr lvl="1"/>
            <a:r>
              <a:rPr lang="ko-KR" altLang="en-US" dirty="0"/>
              <a:t>당신의 돈은 어디서 무엇을 하고 있는가</a:t>
            </a:r>
            <a:endParaRPr lang="en-US" altLang="ko-KR" dirty="0"/>
          </a:p>
          <a:p>
            <a:pPr lvl="1"/>
            <a:r>
              <a:rPr lang="ko-KR" altLang="en-US" dirty="0"/>
              <a:t>내가 가진 자본은 나의 일꾼이다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16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1D5C4-B3DF-4D02-A5AE-006C0629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주식농부의 </a:t>
            </a:r>
            <a:r>
              <a:rPr lang="ko-KR" altLang="en-US" dirty="0" err="1"/>
              <a:t>농심투자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A2304-9852-422F-BEE9-7D09842E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원칙</a:t>
            </a:r>
            <a:r>
              <a:rPr lang="ko-KR" altLang="en-US" dirty="0"/>
              <a:t>에 의한 투자</a:t>
            </a:r>
            <a:endParaRPr lang="en-US" altLang="ko-KR" dirty="0"/>
          </a:p>
          <a:p>
            <a:r>
              <a:rPr lang="ko-KR" altLang="en-US" dirty="0"/>
              <a:t>투자자도 기업가다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기업과 동행할 것인가</a:t>
            </a:r>
          </a:p>
        </p:txBody>
      </p:sp>
    </p:spTree>
    <p:extLst>
      <p:ext uri="{BB962C8B-B14F-4D97-AF65-F5344CB8AC3E}">
        <p14:creationId xmlns:p14="http://schemas.microsoft.com/office/powerpoint/2010/main" val="18925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064E-9149-4B6C-BF14-47F58B8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BC643-761F-4AB5-BB35-DAE4EBBB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시간을 내 편으로 만들어라</a:t>
            </a:r>
            <a:endParaRPr lang="en-US" altLang="ko-KR" dirty="0"/>
          </a:p>
          <a:p>
            <a:r>
              <a:rPr lang="ko-KR" altLang="en-US" dirty="0"/>
              <a:t>담대할 수 있는 금액으로 시작하라</a:t>
            </a:r>
            <a:endParaRPr lang="en-US" altLang="ko-KR" dirty="0"/>
          </a:p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매도할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FFFF00"/>
                </a:solidFill>
              </a:rPr>
              <a:t>기업의 가치를 기준으로 한 적정 주가를 판단하라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/>
              <a:t>투자 수익은 원칙 실행의 결과다</a:t>
            </a:r>
          </a:p>
        </p:txBody>
      </p:sp>
    </p:spTree>
    <p:extLst>
      <p:ext uri="{BB962C8B-B14F-4D97-AF65-F5344CB8AC3E}">
        <p14:creationId xmlns:p14="http://schemas.microsoft.com/office/powerpoint/2010/main" val="1695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C9235-539D-4CD4-AE26-5DB4A22C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자본시장이 우리의 희망이다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주식투자로 기업의 성과를 공유하라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65FCBF-4912-49FE-9A58-61CF3EE8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Epilog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75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돈, 일하게하라</vt:lpstr>
      <vt:lpstr>부자를 선택하라 </vt:lpstr>
      <vt:lpstr>주식농부의 농심투자</vt:lpstr>
      <vt:lpstr>투자 가이드</vt:lpstr>
      <vt:lpstr>Epilog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돈, 일하게하라</dc:title>
  <dc:creator>이 성훈</dc:creator>
  <cp:lastModifiedBy>이 성훈</cp:lastModifiedBy>
  <cp:revision>10</cp:revision>
  <dcterms:created xsi:type="dcterms:W3CDTF">2020-01-09T13:24:00Z</dcterms:created>
  <dcterms:modified xsi:type="dcterms:W3CDTF">2020-01-09T13:44:31Z</dcterms:modified>
</cp:coreProperties>
</file>