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6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3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EAC88-62AF-42C5-B090-3F3F7CC1C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적게 자도 괜찮습니다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F7C94-9131-40FC-9AF6-AD9AF60A6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쓰보다</a:t>
            </a:r>
            <a:r>
              <a:rPr lang="ko-KR" altLang="en-US" dirty="0"/>
              <a:t> </a:t>
            </a:r>
            <a:r>
              <a:rPr lang="ko-KR" altLang="en-US" dirty="0" err="1"/>
              <a:t>사토루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8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4CAC0-C7CE-4FD7-BC86-AB2E65E3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바로 잠들기와 바로 일어나기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A047-BE31-4C85-8298-0AC6E80C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9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5C63-3D86-4F42-A92B-46F0294A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수면의 질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1C4F1-C876-4F3B-8583-D7577069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수면의 총량 </a:t>
            </a:r>
            <a:r>
              <a:rPr lang="en-US" altLang="ko-KR" dirty="0"/>
              <a:t>= </a:t>
            </a:r>
            <a:r>
              <a:rPr lang="ko-KR" altLang="en-US" dirty="0"/>
              <a:t>수면 시간 </a:t>
            </a:r>
            <a:r>
              <a:rPr lang="en-US" altLang="ko-KR" dirty="0"/>
              <a:t>x </a:t>
            </a:r>
            <a:r>
              <a:rPr lang="ko-KR" altLang="en-US" dirty="0"/>
              <a:t>수면의 질</a:t>
            </a:r>
          </a:p>
        </p:txBody>
      </p:sp>
    </p:spTree>
    <p:extLst>
      <p:ext uri="{BB962C8B-B14F-4D97-AF65-F5344CB8AC3E}">
        <p14:creationId xmlns:p14="http://schemas.microsoft.com/office/powerpoint/2010/main" val="119115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33C1-3A56-4423-B231-63E68B93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낮잠의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4A3B1-D467-4D89-BDF3-73C57C13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나노 낮잠</a:t>
            </a:r>
            <a:endParaRPr lang="en-US" altLang="ko-KR" dirty="0"/>
          </a:p>
          <a:p>
            <a:r>
              <a:rPr lang="ko-KR" altLang="en-US" dirty="0"/>
              <a:t>마이크로 낮잠</a:t>
            </a:r>
            <a:endParaRPr lang="en-US" altLang="ko-KR" dirty="0"/>
          </a:p>
          <a:p>
            <a:r>
              <a:rPr lang="ko-KR" altLang="en-US" dirty="0"/>
              <a:t>미니 낮잠</a:t>
            </a:r>
            <a:endParaRPr lang="en-US" altLang="ko-KR" dirty="0"/>
          </a:p>
          <a:p>
            <a:r>
              <a:rPr lang="ko-KR" altLang="en-US" dirty="0"/>
              <a:t>파워 낮잠</a:t>
            </a:r>
            <a:endParaRPr lang="en-US" altLang="ko-KR" dirty="0"/>
          </a:p>
          <a:p>
            <a:r>
              <a:rPr lang="ko-KR" altLang="en-US" dirty="0"/>
              <a:t>홀리데이 낮잠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2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EA92-7AFE-4690-9067-C9D33D21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쇼트슬리퍼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8C6C7-E917-4EA1-AFF7-EF3F8637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34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적게 자도 괜찮습니다.</vt:lpstr>
      <vt:lpstr>바로 잠들기와 바로 일어나기</vt:lpstr>
      <vt:lpstr>수면의 질 높이기</vt:lpstr>
      <vt:lpstr>낮잠의 기술</vt:lpstr>
      <vt:lpstr>쇼트슬리퍼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적게 자도 괜찮습니다.</dc:title>
  <dc:creator>이 성훈</dc:creator>
  <cp:lastModifiedBy>이 성훈</cp:lastModifiedBy>
  <cp:revision>5</cp:revision>
  <dcterms:created xsi:type="dcterms:W3CDTF">2020-01-09T13:22:18Z</dcterms:created>
  <dcterms:modified xsi:type="dcterms:W3CDTF">2020-01-09T13:31:04Z</dcterms:modified>
</cp:coreProperties>
</file>