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FAFC-D0D9-4223-A7D1-CDFD9292027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1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7FAA-6973-4852-8026-5913B147C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TDD 2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4D5A72-96CE-459E-BD00-6723C812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</a:p>
          <a:p>
            <a:r>
              <a:rPr lang="en-US" altLang="ko-KR" dirty="0"/>
              <a:t>PATTERN</a:t>
            </a:r>
          </a:p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5E9D-3062-4062-ACFD-7227A0D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E9F9-C4D1-45D8-AA12-AA2DBA7B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XUNIT</a:t>
            </a:r>
            <a:r>
              <a:rPr lang="ko-KR" altLang="en-US" dirty="0"/>
              <a:t>의 테스트 케이스를 직접 구현해보라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</a:t>
            </a:r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숙달</a:t>
            </a:r>
            <a:endParaRPr lang="en-US" altLang="ko-KR" dirty="0"/>
          </a:p>
          <a:p>
            <a:pPr lvl="2"/>
            <a:r>
              <a:rPr lang="ko-KR" altLang="en-US" dirty="0"/>
              <a:t>직접 만들어 사용하면 숙달된 도구를 쓰는 느낌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탐험</a:t>
            </a:r>
            <a:endParaRPr lang="en-US" altLang="ko-KR" dirty="0"/>
          </a:p>
          <a:p>
            <a:pPr lvl="2"/>
            <a:r>
              <a:rPr lang="ko-KR" altLang="en-US" dirty="0"/>
              <a:t>언어를 탐험하는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7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95232-FE69-4F0A-B9BC-97076F3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4369-CAEF-4690-9037-6E7506B9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소프트웨어 공학 역사에서 이토록 많은 사람이 이렇게 짧은 코드로 이토록 큰 은혜를 입은 적이 없었다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5B390-9D38-4589-91A8-62701092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26407-4E6F-478A-85A0-171B9A67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54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TDD 2 </vt:lpstr>
      <vt:lpstr>XUNIT</vt:lpstr>
      <vt:lpstr>XUNIT</vt:lpstr>
      <vt:lpstr>TDD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</dc:title>
  <dc:creator>이 성훈</dc:creator>
  <cp:lastModifiedBy>이 성훈</cp:lastModifiedBy>
  <cp:revision>8</cp:revision>
  <dcterms:created xsi:type="dcterms:W3CDTF">2020-01-08T14:15:35Z</dcterms:created>
  <dcterms:modified xsi:type="dcterms:W3CDTF">2020-01-08T14:36:49Z</dcterms:modified>
</cp:coreProperties>
</file>