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1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66BE-2B78-49F6-ACEB-8632F3F3DA0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B2C1-37CD-4D02-B357-6F4CAB901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8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0073-E138-43BD-AF38-98945AD49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/>
              <a:t>객체지향의 </a:t>
            </a:r>
            <a:br>
              <a:rPr lang="en-US" altLang="ko-KR" sz="5400" dirty="0"/>
            </a:br>
            <a:r>
              <a:rPr lang="ko-KR" altLang="en-US" sz="5400" dirty="0"/>
              <a:t>사실과 오해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AB6A5-22D6-4417-AC78-FF554502A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조영호</a:t>
            </a:r>
            <a:endParaRPr lang="en-US" altLang="ko-KR" dirty="0"/>
          </a:p>
          <a:p>
            <a:pPr algn="r"/>
            <a:r>
              <a:rPr lang="ko-KR" altLang="en-US" sz="1800" dirty="0"/>
              <a:t>요약 </a:t>
            </a:r>
            <a:r>
              <a:rPr lang="en-US" altLang="ko-KR" sz="1800" dirty="0"/>
              <a:t>: </a:t>
            </a:r>
            <a:r>
              <a:rPr lang="ko-KR" altLang="en-US" sz="1800" dirty="0"/>
              <a:t>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CAFC-4996-4F8D-806E-919FC50D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C2AE4-E0BA-487F-A834-C617187B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객체지향의  사실과 오해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객체지향의  사실과 오해</dc:title>
  <dc:creator>이 성훈</dc:creator>
  <cp:lastModifiedBy>이 성훈</cp:lastModifiedBy>
  <cp:revision>1</cp:revision>
  <dcterms:created xsi:type="dcterms:W3CDTF">2020-02-18T14:15:55Z</dcterms:created>
  <dcterms:modified xsi:type="dcterms:W3CDTF">2020-02-18T14:17:04Z</dcterms:modified>
</cp:coreProperties>
</file>