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5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4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8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38AA-04CB-4013-9DCD-6962F14702E1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8B19-C3A8-46D0-B7FD-CF82D8A74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7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3CC0-EE99-4ABE-95C1-4C55FB51A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모든 주식을 소유하라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DDA3D-E91A-476C-86B4-105F205D0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존 </a:t>
            </a:r>
            <a:r>
              <a:rPr lang="ko-KR" altLang="en-US" dirty="0" err="1"/>
              <a:t>보글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85D73-0A94-4429-912F-954E43C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존 </a:t>
            </a:r>
            <a:r>
              <a:rPr lang="ko-KR" altLang="en-US" dirty="0" err="1"/>
              <a:t>보글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DD128-4EA6-480F-9EC5-C1DF555B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뱅가드</a:t>
            </a:r>
            <a:r>
              <a:rPr lang="ko-KR" altLang="en-US" dirty="0"/>
              <a:t> 그룹의 창업자</a:t>
            </a:r>
            <a:endParaRPr lang="en-US" altLang="ko-KR" dirty="0"/>
          </a:p>
          <a:p>
            <a:r>
              <a:rPr lang="ko-KR" altLang="en-US" dirty="0"/>
              <a:t>인덱스 펀드의 창시자</a:t>
            </a:r>
          </a:p>
        </p:txBody>
      </p:sp>
    </p:spTree>
    <p:extLst>
      <p:ext uri="{BB962C8B-B14F-4D97-AF65-F5344CB8AC3E}">
        <p14:creationId xmlns:p14="http://schemas.microsoft.com/office/powerpoint/2010/main" val="100654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C98A-ACD9-4154-88F2-2ADBCDBB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주식을 다 사라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18ACC-AFAC-4B38-BE93-7FBC44AE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 펀드 </a:t>
            </a:r>
            <a:r>
              <a:rPr lang="en-US" altLang="ko-KR" dirty="0"/>
              <a:t>(</a:t>
            </a:r>
            <a:r>
              <a:rPr lang="ko-KR" altLang="en-US" dirty="0"/>
              <a:t>복리의 효과를 보라 </a:t>
            </a:r>
            <a:r>
              <a:rPr lang="en-US" altLang="ko-KR" dirty="0"/>
              <a:t>9.5%)</a:t>
            </a:r>
          </a:p>
          <a:p>
            <a:r>
              <a:rPr lang="en-US" altLang="ko-KR" dirty="0"/>
              <a:t> vs </a:t>
            </a:r>
            <a:r>
              <a:rPr lang="ko-KR" altLang="en-US" dirty="0"/>
              <a:t>액티브 펀드 </a:t>
            </a:r>
            <a:r>
              <a:rPr lang="en-US" altLang="ko-KR" dirty="0"/>
              <a:t>(</a:t>
            </a:r>
            <a:r>
              <a:rPr lang="ko-KR" altLang="en-US" dirty="0"/>
              <a:t>비용 多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펀드매니저의 월급</a:t>
            </a:r>
            <a:endParaRPr lang="en-US" altLang="ko-KR" dirty="0"/>
          </a:p>
          <a:p>
            <a:pPr lvl="1"/>
            <a:r>
              <a:rPr lang="ko-KR" altLang="en-US" dirty="0"/>
              <a:t>펀드 회전율</a:t>
            </a:r>
            <a:r>
              <a:rPr lang="en-US" altLang="ko-KR" dirty="0"/>
              <a:t> (</a:t>
            </a:r>
            <a:r>
              <a:rPr lang="ko-KR" altLang="en-US" dirty="0"/>
              <a:t>매매비용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1C8F-2A5F-41D1-8DF5-240EED94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채권도 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16CEB-E223-4175-8413-612859AC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채권을 사는 이유 </a:t>
            </a:r>
            <a:r>
              <a:rPr lang="en-US" altLang="ko-KR" dirty="0"/>
              <a:t>(</a:t>
            </a:r>
            <a:r>
              <a:rPr lang="ko-KR" altLang="en-US" dirty="0"/>
              <a:t>변동성을 줄인다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위험요소를 낮추는 역할</a:t>
            </a:r>
            <a:endParaRPr lang="en-US" altLang="ko-KR" dirty="0"/>
          </a:p>
          <a:p>
            <a:r>
              <a:rPr lang="ko-KR" altLang="en-US" dirty="0"/>
              <a:t>역시 비용의 차이가 수익의 차이를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88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0549-4A1A-41C3-BB5D-394EDAB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주식투자자의 가장 큰 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3D5A2-8CC9-4EF7-B79C-BB05F2AE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비용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감정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2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EA5F-5963-4286-B2D9-A78E13C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볼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4170-2E75-4E2A-A4F0-7ADFEBBB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기업을 소유해야만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인덱스를 이기는 펀드가 </a:t>
            </a:r>
            <a:r>
              <a:rPr lang="ko-KR" altLang="en-US" dirty="0" err="1"/>
              <a:t>없다는건</a:t>
            </a:r>
            <a:r>
              <a:rPr lang="ko-KR" altLang="en-US" dirty="0"/>
              <a:t> 인정</a:t>
            </a:r>
            <a:endParaRPr lang="en-US" altLang="ko-KR" dirty="0"/>
          </a:p>
          <a:p>
            <a:r>
              <a:rPr lang="ko-KR" altLang="en-US" dirty="0"/>
              <a:t>인덱스를 이기는 주식은 없을까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수도없이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등 기업의 </a:t>
            </a:r>
            <a:r>
              <a:rPr lang="ko-KR" altLang="en-US"/>
              <a:t>주식을 사는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3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100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휴먼모음T</vt:lpstr>
      <vt:lpstr>Arial</vt:lpstr>
      <vt:lpstr>Office Theme</vt:lpstr>
      <vt:lpstr>모든 주식을 소유하라</vt:lpstr>
      <vt:lpstr>존 보글</vt:lpstr>
      <vt:lpstr>모든 주식을 다 사라!</vt:lpstr>
      <vt:lpstr>채권도 인덱스</vt:lpstr>
      <vt:lpstr>주식투자자의 가장 큰 적</vt:lpstr>
      <vt:lpstr>생각해 볼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모든 주식을 소유하라</dc:title>
  <dc:creator>이성훈</dc:creator>
  <cp:lastModifiedBy>이성훈</cp:lastModifiedBy>
  <cp:revision>15</cp:revision>
  <dcterms:created xsi:type="dcterms:W3CDTF">2020-03-18T13:23:23Z</dcterms:created>
  <dcterms:modified xsi:type="dcterms:W3CDTF">2020-03-18T13:39:59Z</dcterms:modified>
</cp:coreProperties>
</file>