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0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0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8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0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8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7892-2E7F-4EDA-BF67-8284936E1F3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6BDF-0495-411D-BE0D-12842F185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2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7555-0932-4683-93BA-76F774D3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Clean Code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76E5A-64E6-4ED8-858E-F1B19A4DC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Robert C. Martin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49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F0FF6-A7A5-4C17-B8B6-AE0AEE77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Clean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D70E-6AE8-4F30-9306-5093EC2B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보이스카우트 원칙</a:t>
            </a:r>
            <a:endParaRPr lang="en-US" altLang="ko-KR" dirty="0"/>
          </a:p>
          <a:p>
            <a:pPr lvl="1"/>
            <a:r>
              <a:rPr lang="ko-KR" altLang="en-US" dirty="0"/>
              <a:t>캠프장은 처음 왔을 때보다 더 깨끗하게 해놓고 떠나라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나중은 결코 오지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58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86A2D-2926-4281-AAB9-7D806D7F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80254-EC3E-4526-AAD6-866A508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의미있는</a:t>
            </a:r>
            <a:r>
              <a:rPr lang="ko-KR" altLang="en-US" dirty="0"/>
              <a:t> 이름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짧은 이름이 더 좋다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사람들이 이름을 바꾸지 않으려는 이유 </a:t>
            </a:r>
            <a:r>
              <a:rPr lang="en-US" altLang="ko-KR" dirty="0"/>
              <a:t>: </a:t>
            </a:r>
            <a:r>
              <a:rPr lang="ko-KR" altLang="en-US" dirty="0"/>
              <a:t>다른 개발자가 반대할까 두려움</a:t>
            </a:r>
            <a:r>
              <a:rPr lang="en-US" altLang="ko-KR" dirty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33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D5D26-373C-477F-977D-BC7DE6D5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19751-D689-486E-A6A2-9C280169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글짓기</a:t>
            </a:r>
            <a:endParaRPr lang="en-US" altLang="ko-KR" dirty="0"/>
          </a:p>
          <a:p>
            <a:r>
              <a:rPr lang="ko-KR" altLang="en-US" dirty="0"/>
              <a:t>이야기를 풀어나가야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길이가 짧고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이름이 좋고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체계가 잡힌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48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87D7B-976F-4E3F-A314-82802E1B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66EAC-1D66-4336-904B-67E292FA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필요악</a:t>
            </a:r>
          </a:p>
        </p:txBody>
      </p:sp>
    </p:spTree>
    <p:extLst>
      <p:ext uri="{BB962C8B-B14F-4D97-AF65-F5344CB8AC3E}">
        <p14:creationId xmlns:p14="http://schemas.microsoft.com/office/powerpoint/2010/main" val="202644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807F3-6C20-4981-8CB9-CFDC6C8A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46241-E2A8-4493-974F-7C3D2E3F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준위를 맞춰라</a:t>
            </a:r>
          </a:p>
        </p:txBody>
      </p:sp>
    </p:spTree>
    <p:extLst>
      <p:ext uri="{BB962C8B-B14F-4D97-AF65-F5344CB8AC3E}">
        <p14:creationId xmlns:p14="http://schemas.microsoft.com/office/powerpoint/2010/main" val="226742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D04A-E4C5-4A94-A33F-3435E378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1D597-4E65-4A68-AC57-23405DAA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Clean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는 읽기도 좋아야 하지만 안정성도 높아야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예외에 의미를 제공하라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7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4A97C-6E46-4B20-8FC8-8B2692A8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3C693-ACE8-4E24-B83D-F089A193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법칙</a:t>
            </a:r>
            <a:endParaRPr lang="en-US" altLang="ko-KR" dirty="0"/>
          </a:p>
          <a:p>
            <a:pPr lvl="1"/>
            <a:r>
              <a:rPr lang="ko-KR" altLang="en-US" dirty="0"/>
              <a:t>실패하는 단위 테스트를 작성할 때까지 실제 코드를 작성하지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컴파일은 실패하지 않으면서 실행이 실패하는 정도로만 단위 테스트를 작성한다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 실패하는 테스트를 통과할 정도로만 실제 코드를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85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112</Words>
  <Application>Microsoft Office PowerPoint</Application>
  <PresentationFormat>화면 슬라이드 쇼(4:3)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Clean Code</vt:lpstr>
      <vt:lpstr>Clean Code</vt:lpstr>
      <vt:lpstr>Naming</vt:lpstr>
      <vt:lpstr>Function</vt:lpstr>
      <vt:lpstr>Comments</vt:lpstr>
      <vt:lpstr>Formatting</vt:lpstr>
      <vt:lpstr>Exception Handling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이 성훈</dc:creator>
  <cp:lastModifiedBy>이 성훈</cp:lastModifiedBy>
  <cp:revision>14</cp:revision>
  <dcterms:created xsi:type="dcterms:W3CDTF">2020-01-17T14:47:01Z</dcterms:created>
  <dcterms:modified xsi:type="dcterms:W3CDTF">2020-01-17T15:14:06Z</dcterms:modified>
</cp:coreProperties>
</file>