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57143" autoAdjust="0"/>
  </p:normalViewPr>
  <p:slideViewPr>
    <p:cSldViewPr snapToGrid="0">
      <p:cViewPr varScale="1">
        <p:scale>
          <a:sx n="65" d="100"/>
          <a:sy n="65" d="100"/>
        </p:scale>
        <p:origin x="29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22D3D-C61A-4446-BB51-72038882E8D7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E3D4E-D25E-42DA-8920-C4C893A9B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382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endParaRPr lang="en-US" altLang="ko-KR" dirty="0"/>
          </a:p>
          <a:p>
            <a:r>
              <a:rPr lang="en-US" altLang="ko-KR" dirty="0"/>
              <a:t>Refactoring </a:t>
            </a:r>
            <a:r>
              <a:rPr lang="ko-KR" altLang="en-US" dirty="0"/>
              <a:t>두번째 발표를 시작하겠습니다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E3D4E-D25E-42DA-8920-C4C893A9BA4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781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빌 </a:t>
            </a:r>
            <a:r>
              <a:rPr lang="ko-KR" altLang="en-US" dirty="0" err="1"/>
              <a:t>옵다이크는</a:t>
            </a:r>
            <a:r>
              <a:rPr lang="ko-KR" altLang="en-US" dirty="0"/>
              <a:t> 우리가 읽은 </a:t>
            </a:r>
            <a:r>
              <a:rPr lang="en-US" altLang="ko-KR" dirty="0"/>
              <a:t>Refactoring </a:t>
            </a:r>
            <a:r>
              <a:rPr lang="ko-KR" altLang="en-US" dirty="0"/>
              <a:t>책의 </a:t>
            </a:r>
            <a:r>
              <a:rPr lang="en-US" altLang="ko-KR" dirty="0"/>
              <a:t>13</a:t>
            </a:r>
            <a:r>
              <a:rPr lang="ko-KR" altLang="en-US" dirty="0"/>
              <a:t>장을 작성한 저자 중 </a:t>
            </a:r>
            <a:r>
              <a:rPr lang="ko-KR" altLang="en-US" dirty="0" err="1"/>
              <a:t>한명입니다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13</a:t>
            </a:r>
            <a:r>
              <a:rPr lang="ko-KR" altLang="en-US" dirty="0"/>
              <a:t>장에서 </a:t>
            </a:r>
            <a:r>
              <a:rPr lang="ko-KR" altLang="en-US" dirty="0" err="1"/>
              <a:t>위와같이</a:t>
            </a:r>
            <a:r>
              <a:rPr lang="ko-KR" altLang="en-US" dirty="0"/>
              <a:t> </a:t>
            </a:r>
            <a:r>
              <a:rPr lang="ko-KR" altLang="en-US" dirty="0" err="1"/>
              <a:t>리팩토링을</a:t>
            </a:r>
            <a:r>
              <a:rPr lang="ko-KR" altLang="en-US" dirty="0"/>
              <a:t> 건강에 비유를 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위와같이</a:t>
            </a:r>
            <a:r>
              <a:rPr lang="ko-KR" altLang="en-US" dirty="0"/>
              <a:t> 말 한 이유는 두 가지 정도가 있을 것 같아요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첫째는 </a:t>
            </a:r>
            <a:r>
              <a:rPr lang="ko-KR" altLang="en-US" dirty="0" err="1"/>
              <a:t>꾸준함입니다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두번째는 해도 크게 달라지지 않는 것 같지만 시간이 지나면 큰 차이가 나는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E3D4E-D25E-42DA-8920-C4C893A9BA4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754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장 </a:t>
            </a:r>
            <a:r>
              <a:rPr lang="en-US" altLang="ko-KR" dirty="0"/>
              <a:t>~ 11</a:t>
            </a:r>
            <a:r>
              <a:rPr lang="ko-KR" altLang="en-US" dirty="0"/>
              <a:t>장</a:t>
            </a:r>
            <a:endParaRPr lang="en-US" altLang="ko-KR" dirty="0"/>
          </a:p>
          <a:p>
            <a:r>
              <a:rPr lang="ko-KR" altLang="en-US" dirty="0"/>
              <a:t>약간 이질감이 느껴지는 단어는 체계화인데 제가 마틴 </a:t>
            </a:r>
            <a:r>
              <a:rPr lang="ko-KR" altLang="en-US" dirty="0" err="1"/>
              <a:t>파울러</a:t>
            </a:r>
            <a:r>
              <a:rPr lang="ko-KR" altLang="en-US" dirty="0"/>
              <a:t> </a:t>
            </a:r>
            <a:r>
              <a:rPr lang="ko-KR" altLang="en-US" dirty="0" err="1"/>
              <a:t>블로그에가서</a:t>
            </a:r>
            <a:r>
              <a:rPr lang="ko-KR" altLang="en-US" dirty="0"/>
              <a:t> 책의 </a:t>
            </a:r>
            <a:r>
              <a:rPr lang="en-US" altLang="ko-KR" dirty="0"/>
              <a:t>catalo</a:t>
            </a:r>
            <a:r>
              <a:rPr lang="ko-KR" altLang="en-US" dirty="0"/>
              <a:t>를 보니까 영어로는 </a:t>
            </a:r>
            <a:r>
              <a:rPr lang="en-US" altLang="ko-KR" dirty="0"/>
              <a:t>organize data</a:t>
            </a:r>
            <a:r>
              <a:rPr lang="ko-KR" altLang="en-US" dirty="0"/>
              <a:t>라고 </a:t>
            </a:r>
            <a:r>
              <a:rPr lang="ko-KR" altLang="en-US" dirty="0" err="1"/>
              <a:t>쓰여있더라구요</a:t>
            </a:r>
            <a:r>
              <a:rPr lang="en-US" altLang="ko-KR" dirty="0"/>
              <a:t>.</a:t>
            </a:r>
            <a:r>
              <a:rPr lang="ko-KR" altLang="en-US" dirty="0"/>
              <a:t> 정리</a:t>
            </a:r>
            <a:r>
              <a:rPr lang="en-US" altLang="ko-KR" dirty="0"/>
              <a:t>, </a:t>
            </a:r>
            <a:r>
              <a:rPr lang="ko-KR" altLang="en-US" dirty="0"/>
              <a:t>조직화</a:t>
            </a:r>
            <a:r>
              <a:rPr lang="en-US" altLang="ko-KR" dirty="0"/>
              <a:t>, </a:t>
            </a:r>
            <a:r>
              <a:rPr lang="ko-KR" altLang="en-US" dirty="0"/>
              <a:t>분류</a:t>
            </a:r>
            <a:endParaRPr lang="en-US" altLang="ko-KR" dirty="0"/>
          </a:p>
          <a:p>
            <a:r>
              <a:rPr lang="ko-KR" altLang="en-US" dirty="0"/>
              <a:t>체계화라는 단어는 좀 구체적일 것 같지만 책에서는 데이터의 추상화를 설명하고 있는 것으로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ko-KR" altLang="en-US" dirty="0" err="1"/>
              <a:t>네개의</a:t>
            </a:r>
            <a:r>
              <a:rPr lang="ko-KR" altLang="en-US" dirty="0"/>
              <a:t> 단어가 일맥상통한다고 봐도 될 것 같아요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이 네가지 단어는 </a:t>
            </a:r>
            <a:r>
              <a:rPr lang="en-US" altLang="ko-KR" dirty="0"/>
              <a:t>Refactoring</a:t>
            </a:r>
            <a:r>
              <a:rPr lang="ko-KR" altLang="en-US" dirty="0"/>
              <a:t>의 방향성을 나타낸다고 볼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E3D4E-D25E-42DA-8920-C4C893A9BA4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056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캡슐화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 구현 내용 일부를 외부에 감추어 은닉한다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필드의 캡슐화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하는 것은 외부에서 직접 데이터에 접근하는 것을 막고 이를 간접적으로 읽기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쓰기 메서드를 통해 접근하게 하는 것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Magic number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프로그래밍 코드 안에 사용되는 상수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r>
              <a:rPr lang="ko-KR" altLang="en-US" dirty="0"/>
              <a:t>매개변수 제거 </a:t>
            </a:r>
            <a:r>
              <a:rPr lang="en-US" altLang="ko-KR" dirty="0"/>
              <a:t>– </a:t>
            </a:r>
            <a:r>
              <a:rPr lang="ko-KR" altLang="en-US" dirty="0"/>
              <a:t>메소드로 전환 </a:t>
            </a:r>
            <a:r>
              <a:rPr lang="en-US" altLang="ko-KR" dirty="0"/>
              <a:t>: </a:t>
            </a:r>
            <a:r>
              <a:rPr lang="ko-KR" altLang="en-US" dirty="0"/>
              <a:t>매개변수로 전달하는 값이 특정 메소드의 결과값이면 이를 매개변수로 받는 메소드 안에서 호출하게 만드는 것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상태변환 메소드와 값 반환 메서드를 분리 </a:t>
            </a:r>
            <a:r>
              <a:rPr lang="en-US" altLang="ko-KR" dirty="0"/>
              <a:t>-&gt; </a:t>
            </a:r>
            <a:r>
              <a:rPr lang="ko-KR" altLang="en-US" dirty="0"/>
              <a:t>하나의 메서드에서 두가지 기능을 하고 있음 분리</a:t>
            </a:r>
            <a:r>
              <a:rPr lang="en-US" altLang="ko-KR" dirty="0"/>
              <a:t>!! -&gt; </a:t>
            </a:r>
            <a:r>
              <a:rPr lang="ko-KR" altLang="en-US" dirty="0"/>
              <a:t>부작용이 있을 수 있음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E3D4E-D25E-42DA-8920-C4C893A9BA4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55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쪼개기</a:t>
            </a:r>
            <a:r>
              <a:rPr lang="en-US" altLang="ko-KR" dirty="0"/>
              <a:t>!!</a:t>
            </a:r>
          </a:p>
          <a:p>
            <a:r>
              <a:rPr lang="en-US" altLang="ko-KR" dirty="0"/>
              <a:t>If, else, then </a:t>
            </a:r>
            <a:r>
              <a:rPr lang="ko-KR" altLang="en-US" dirty="0"/>
              <a:t>등에서 조건문들을 함수로 추출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조건의 실행 코드가 같을 때</a:t>
            </a:r>
            <a:r>
              <a:rPr lang="en-US" altLang="ko-KR" dirty="0"/>
              <a:t>, </a:t>
            </a:r>
            <a:r>
              <a:rPr lang="ko-KR" altLang="en-US" dirty="0"/>
              <a:t>또는 각 조건의 결과가 같을 때 </a:t>
            </a:r>
            <a:r>
              <a:rPr lang="en-US" altLang="ko-KR" dirty="0"/>
              <a:t>-&gt; </a:t>
            </a:r>
            <a:r>
              <a:rPr lang="ko-KR" altLang="en-US" dirty="0"/>
              <a:t>중복의 제거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하위클래스 들에서 필드</a:t>
            </a:r>
            <a:r>
              <a:rPr lang="en-US" altLang="ko-KR" dirty="0"/>
              <a:t>, </a:t>
            </a:r>
            <a:r>
              <a:rPr lang="ko-KR" altLang="en-US" dirty="0"/>
              <a:t>메소드들이 중복된 경우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상위클래스로 </a:t>
            </a:r>
            <a:r>
              <a:rPr lang="ko-KR" altLang="en-US" dirty="0" err="1"/>
              <a:t>상향시킨다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상위클래스의 필드</a:t>
            </a:r>
            <a:r>
              <a:rPr lang="en-US" altLang="ko-KR" dirty="0"/>
              <a:t>, </a:t>
            </a:r>
            <a:r>
              <a:rPr lang="ko-KR" altLang="en-US" dirty="0"/>
              <a:t>메소드들이 특정 하위클래스에서만 사용된다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하위클래스로 </a:t>
            </a:r>
            <a:r>
              <a:rPr lang="ko-KR" altLang="en-US" dirty="0" err="1"/>
              <a:t>하향시킨다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메소드가 완전히 똑같지 않다면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-&gt; </a:t>
            </a:r>
            <a:r>
              <a:rPr lang="ko-KR" altLang="en-US" dirty="0" err="1"/>
              <a:t>상향시키기</a:t>
            </a:r>
            <a:r>
              <a:rPr lang="ko-KR" altLang="en-US" dirty="0"/>
              <a:t> 어려움</a:t>
            </a:r>
            <a:r>
              <a:rPr lang="en-US" altLang="ko-KR" dirty="0"/>
              <a:t>… -&gt; </a:t>
            </a:r>
            <a:r>
              <a:rPr lang="ko-KR" altLang="en-US" dirty="0"/>
              <a:t>템플릿 메소드 생성 </a:t>
            </a:r>
            <a:r>
              <a:rPr lang="en-US" altLang="ko-KR" dirty="0"/>
              <a:t>(</a:t>
            </a:r>
            <a:r>
              <a:rPr lang="ko-KR" altLang="en-US" dirty="0"/>
              <a:t>중복된 부분을 가능한한 없애고 차이가 있는 필수 부분만 그대로 두는 것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E3D4E-D25E-42DA-8920-C4C893A9BA4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40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10D1-98F1-4355-BDAA-218C686EBBE8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16D1-8CAA-4977-9C28-8E21EFC16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19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10D1-98F1-4355-BDAA-218C686EBBE8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16D1-8CAA-4977-9C28-8E21EFC16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69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10D1-98F1-4355-BDAA-218C686EBBE8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16D1-8CAA-4977-9C28-8E21EFC16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1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10D1-98F1-4355-BDAA-218C686EBBE8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16D1-8CAA-4977-9C28-8E21EFC16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8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10D1-98F1-4355-BDAA-218C686EBBE8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16D1-8CAA-4977-9C28-8E21EFC16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09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10D1-98F1-4355-BDAA-218C686EBBE8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16D1-8CAA-4977-9C28-8E21EFC16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09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10D1-98F1-4355-BDAA-218C686EBBE8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16D1-8CAA-4977-9C28-8E21EFC16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03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10D1-98F1-4355-BDAA-218C686EBBE8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16D1-8CAA-4977-9C28-8E21EFC16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97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10D1-98F1-4355-BDAA-218C686EBBE8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16D1-8CAA-4977-9C28-8E21EFC16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55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10D1-98F1-4355-BDAA-218C686EBBE8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16D1-8CAA-4977-9C28-8E21EFC16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7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10D1-98F1-4355-BDAA-218C686EBBE8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16D1-8CAA-4977-9C28-8E21EFC16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16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510D1-98F1-4355-BDAA-218C686EBBE8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A16D1-8CAA-4977-9C28-8E21EFC16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309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CF33E-4A9C-482C-8964-AF1616FE16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Refactoring #2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F10ABB-D574-4F04-9B5F-F34533A099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마틴파울러</a:t>
            </a:r>
            <a:endParaRPr lang="en-US" altLang="ko-KR" dirty="0"/>
          </a:p>
          <a:p>
            <a:endParaRPr lang="en-US" altLang="ko-KR" dirty="0"/>
          </a:p>
          <a:p>
            <a:pPr algn="r"/>
            <a:r>
              <a:rPr lang="ko-KR" altLang="en-US" sz="1800" dirty="0"/>
              <a:t>요약 이성훈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38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C89E4-1372-4F6A-ACA6-870B58E9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BC977F-E42A-48D7-9D13-2C16941AB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리팩토링은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FF00"/>
                </a:solidFill>
              </a:rPr>
              <a:t>운동이나 적절한 식습관</a:t>
            </a:r>
            <a:r>
              <a:rPr lang="ko-KR" altLang="en-US" dirty="0"/>
              <a:t>과도 같다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					- </a:t>
            </a:r>
            <a:r>
              <a:rPr lang="ko-KR" altLang="en-US" dirty="0"/>
              <a:t>빌 </a:t>
            </a:r>
            <a:r>
              <a:rPr lang="ko-KR" altLang="en-US" dirty="0" err="1"/>
              <a:t>옵다이크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834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4AFA3-A117-4B36-8695-F3AA84098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134D2B-60A0-40A0-88CF-0B1F06446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b="1" dirty="0">
                <a:solidFill>
                  <a:srgbClr val="FFFF00"/>
                </a:solidFill>
              </a:rPr>
              <a:t>체계화</a:t>
            </a:r>
            <a:endParaRPr lang="en-US" altLang="ko-KR" b="1" dirty="0">
              <a:solidFill>
                <a:srgbClr val="FFFF00"/>
              </a:solidFill>
            </a:endParaRPr>
          </a:p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ko-KR" altLang="en-US" b="1" dirty="0">
                <a:solidFill>
                  <a:srgbClr val="FFFF00"/>
                </a:solidFill>
              </a:rPr>
              <a:t>간결화</a:t>
            </a:r>
            <a:endParaRPr lang="en-US" altLang="ko-KR" b="1" dirty="0">
              <a:solidFill>
                <a:srgbClr val="FFFF00"/>
              </a:solidFill>
            </a:endParaRPr>
          </a:p>
          <a:p>
            <a:r>
              <a:rPr lang="ko-KR" altLang="en-US" dirty="0"/>
              <a:t>메서드 추출 </a:t>
            </a:r>
            <a:r>
              <a:rPr lang="ko-KR" altLang="en-US" b="1" dirty="0">
                <a:solidFill>
                  <a:srgbClr val="FFFF00"/>
                </a:solidFill>
              </a:rPr>
              <a:t>단순화</a:t>
            </a:r>
            <a:endParaRPr lang="en-US" altLang="ko-KR" b="1" dirty="0">
              <a:solidFill>
                <a:srgbClr val="FFFF00"/>
              </a:solidFill>
            </a:endParaRPr>
          </a:p>
          <a:p>
            <a:r>
              <a:rPr lang="ko-KR" altLang="en-US" b="1" dirty="0">
                <a:solidFill>
                  <a:srgbClr val="FFFF00"/>
                </a:solidFill>
              </a:rPr>
              <a:t>일반화</a:t>
            </a:r>
            <a:r>
              <a:rPr lang="ko-KR" altLang="en-US" dirty="0"/>
              <a:t> 처리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	 Refactoring</a:t>
            </a:r>
            <a:r>
              <a:rPr lang="ko-KR" altLang="en-US" dirty="0">
                <a:sym typeface="Wingdings" panose="05000000000000000000" pitchFamily="2" charset="2"/>
              </a:rPr>
              <a:t>의 방향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904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A99E7-546D-4054-96B5-47D0CE98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94B61E-0992-4B26-BA90-7931712E0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Name</a:t>
            </a:r>
          </a:p>
          <a:p>
            <a:r>
              <a:rPr lang="ko-KR" altLang="en-US" dirty="0"/>
              <a:t>캡슐화</a:t>
            </a:r>
            <a:endParaRPr lang="en-US" altLang="ko-KR" dirty="0"/>
          </a:p>
          <a:p>
            <a:r>
              <a:rPr lang="en-US" altLang="ko-KR" dirty="0"/>
              <a:t>Magic</a:t>
            </a:r>
            <a:r>
              <a:rPr lang="ko-KR" altLang="en-US" dirty="0"/>
              <a:t> </a:t>
            </a:r>
            <a:r>
              <a:rPr lang="en-US" altLang="ko-KR" dirty="0"/>
              <a:t>Number</a:t>
            </a:r>
          </a:p>
          <a:p>
            <a:r>
              <a:rPr lang="ko-KR" altLang="en-US" dirty="0"/>
              <a:t>매개변수 제거</a:t>
            </a:r>
            <a:endParaRPr lang="en-US" altLang="ko-KR" dirty="0"/>
          </a:p>
          <a:p>
            <a:pPr lvl="1"/>
            <a:r>
              <a:rPr lang="ko-KR" altLang="en-US" dirty="0"/>
              <a:t>객체로 전달</a:t>
            </a:r>
            <a:endParaRPr lang="en-US" altLang="ko-KR" dirty="0"/>
          </a:p>
          <a:p>
            <a:pPr lvl="1"/>
            <a:r>
              <a:rPr lang="ko-KR" altLang="en-US" dirty="0"/>
              <a:t>메소드로 전환</a:t>
            </a:r>
            <a:endParaRPr lang="en-US" altLang="ko-KR" dirty="0"/>
          </a:p>
          <a:p>
            <a:r>
              <a:rPr lang="ko-KR" altLang="en-US" dirty="0"/>
              <a:t>상태변환 메서드와 값 반환 메서드를 분리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8760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A38E9-4952-43FE-B042-C0229B397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,</a:t>
            </a:r>
            <a:r>
              <a:rPr lang="ko-KR" altLang="en-US" dirty="0"/>
              <a:t>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F9407A-60A5-4E9D-956E-F7428BD1A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Decompose Conditional</a:t>
            </a:r>
          </a:p>
          <a:p>
            <a:r>
              <a:rPr lang="ko-KR" altLang="en-US" dirty="0"/>
              <a:t>중복의 제거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필드 상향</a:t>
            </a:r>
            <a:r>
              <a:rPr lang="en-US" altLang="ko-KR" dirty="0"/>
              <a:t>, </a:t>
            </a:r>
            <a:r>
              <a:rPr lang="ko-KR" altLang="en-US" dirty="0"/>
              <a:t>하향</a:t>
            </a:r>
            <a:endParaRPr lang="en-US" altLang="ko-KR" dirty="0"/>
          </a:p>
          <a:p>
            <a:r>
              <a:rPr lang="ko-KR" altLang="en-US" dirty="0"/>
              <a:t>메소드 상향</a:t>
            </a:r>
            <a:r>
              <a:rPr lang="en-US" altLang="ko-KR" dirty="0"/>
              <a:t>, </a:t>
            </a:r>
            <a:r>
              <a:rPr lang="ko-KR" altLang="en-US" dirty="0"/>
              <a:t>하향</a:t>
            </a:r>
            <a:endParaRPr lang="en-US" altLang="ko-KR" dirty="0"/>
          </a:p>
          <a:p>
            <a:r>
              <a:rPr lang="ko-KR" altLang="en-US" dirty="0"/>
              <a:t>템플릿 메소드 생성</a:t>
            </a:r>
            <a:endParaRPr lang="en-US" altLang="ko-KR" dirty="0"/>
          </a:p>
          <a:p>
            <a:r>
              <a:rPr lang="ko-KR" altLang="en-US" dirty="0"/>
              <a:t>상속을 위임으로 전환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6488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358</Words>
  <Application>Microsoft Office PowerPoint</Application>
  <PresentationFormat>화면 슬라이드 쇼(4:3)</PresentationFormat>
  <Paragraphs>75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Theme</vt:lpstr>
      <vt:lpstr>Refactoring #2</vt:lpstr>
      <vt:lpstr>PowerPoint 프레젠테이션</vt:lpstr>
      <vt:lpstr>목차</vt:lpstr>
      <vt:lpstr>데이터, 메서드</vt:lpstr>
      <vt:lpstr>조건문, 클래스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 #2</dc:title>
  <dc:creator>이 성훈</dc:creator>
  <cp:lastModifiedBy>이 성훈</cp:lastModifiedBy>
  <cp:revision>30</cp:revision>
  <dcterms:created xsi:type="dcterms:W3CDTF">2020-02-14T13:53:08Z</dcterms:created>
  <dcterms:modified xsi:type="dcterms:W3CDTF">2020-02-14T15:48:38Z</dcterms:modified>
</cp:coreProperties>
</file>